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106"/>
  </p:notesMasterIdLst>
  <p:sldIdLst>
    <p:sldId id="256" r:id="rId2"/>
    <p:sldId id="258" r:id="rId3"/>
    <p:sldId id="285" r:id="rId4"/>
    <p:sldId id="286" r:id="rId5"/>
    <p:sldId id="259" r:id="rId6"/>
    <p:sldId id="403" r:id="rId7"/>
    <p:sldId id="263" r:id="rId8"/>
    <p:sldId id="404" r:id="rId9"/>
    <p:sldId id="266" r:id="rId10"/>
    <p:sldId id="405" r:id="rId11"/>
    <p:sldId id="270" r:id="rId12"/>
    <p:sldId id="407" r:id="rId13"/>
    <p:sldId id="271" r:id="rId14"/>
    <p:sldId id="406" r:id="rId15"/>
    <p:sldId id="288" r:id="rId16"/>
    <p:sldId id="287" r:id="rId17"/>
    <p:sldId id="289" r:id="rId18"/>
    <p:sldId id="408" r:id="rId19"/>
    <p:sldId id="277" r:id="rId20"/>
    <p:sldId id="409" r:id="rId21"/>
    <p:sldId id="275" r:id="rId22"/>
    <p:sldId id="276" r:id="rId23"/>
    <p:sldId id="317" r:id="rId24"/>
    <p:sldId id="278" r:id="rId25"/>
    <p:sldId id="293" r:id="rId26"/>
    <p:sldId id="294" r:id="rId27"/>
    <p:sldId id="292" r:id="rId28"/>
    <p:sldId id="281" r:id="rId29"/>
    <p:sldId id="402" r:id="rId30"/>
    <p:sldId id="411" r:id="rId31"/>
    <p:sldId id="416" r:id="rId32"/>
    <p:sldId id="295" r:id="rId33"/>
    <p:sldId id="297" r:id="rId34"/>
    <p:sldId id="298" r:id="rId35"/>
    <p:sldId id="300" r:id="rId36"/>
    <p:sldId id="412" r:id="rId37"/>
    <p:sldId id="302" r:id="rId38"/>
    <p:sldId id="413" r:id="rId39"/>
    <p:sldId id="414" r:id="rId40"/>
    <p:sldId id="304" r:id="rId41"/>
    <p:sldId id="415" r:id="rId42"/>
    <p:sldId id="305" r:id="rId43"/>
    <p:sldId id="321" r:id="rId44"/>
    <p:sldId id="322" r:id="rId45"/>
    <p:sldId id="325" r:id="rId46"/>
    <p:sldId id="326" r:id="rId47"/>
    <p:sldId id="328" r:id="rId48"/>
    <p:sldId id="332" r:id="rId49"/>
    <p:sldId id="417" r:id="rId50"/>
    <p:sldId id="360" r:id="rId51"/>
    <p:sldId id="341" r:id="rId52"/>
    <p:sldId id="342" r:id="rId53"/>
    <p:sldId id="365" r:id="rId54"/>
    <p:sldId id="351" r:id="rId55"/>
    <p:sldId id="352" r:id="rId56"/>
    <p:sldId id="353" r:id="rId57"/>
    <p:sldId id="418" r:id="rId58"/>
    <p:sldId id="419" r:id="rId59"/>
    <p:sldId id="420" r:id="rId60"/>
    <p:sldId id="366" r:id="rId61"/>
    <p:sldId id="368" r:id="rId62"/>
    <p:sldId id="369" r:id="rId63"/>
    <p:sldId id="370" r:id="rId64"/>
    <p:sldId id="371" r:id="rId65"/>
    <p:sldId id="398" r:id="rId66"/>
    <p:sldId id="421" r:id="rId67"/>
    <p:sldId id="422" r:id="rId68"/>
    <p:sldId id="372" r:id="rId69"/>
    <p:sldId id="373" r:id="rId70"/>
    <p:sldId id="374" r:id="rId71"/>
    <p:sldId id="375" r:id="rId72"/>
    <p:sldId id="423" r:id="rId73"/>
    <p:sldId id="424" r:id="rId74"/>
    <p:sldId id="425" r:id="rId75"/>
    <p:sldId id="376" r:id="rId76"/>
    <p:sldId id="377" r:id="rId77"/>
    <p:sldId id="426" r:id="rId78"/>
    <p:sldId id="427" r:id="rId79"/>
    <p:sldId id="378" r:id="rId80"/>
    <p:sldId id="379" r:id="rId81"/>
    <p:sldId id="380" r:id="rId82"/>
    <p:sldId id="381" r:id="rId83"/>
    <p:sldId id="401" r:id="rId84"/>
    <p:sldId id="399" r:id="rId85"/>
    <p:sldId id="382" r:id="rId86"/>
    <p:sldId id="383" r:id="rId87"/>
    <p:sldId id="384" r:id="rId88"/>
    <p:sldId id="385" r:id="rId89"/>
    <p:sldId id="386" r:id="rId90"/>
    <p:sldId id="387" r:id="rId91"/>
    <p:sldId id="428" r:id="rId92"/>
    <p:sldId id="429" r:id="rId93"/>
    <p:sldId id="430" r:id="rId94"/>
    <p:sldId id="431" r:id="rId95"/>
    <p:sldId id="388" r:id="rId96"/>
    <p:sldId id="389" r:id="rId97"/>
    <p:sldId id="390" r:id="rId98"/>
    <p:sldId id="391" r:id="rId99"/>
    <p:sldId id="392" r:id="rId100"/>
    <p:sldId id="393" r:id="rId101"/>
    <p:sldId id="394" r:id="rId102"/>
    <p:sldId id="400" r:id="rId103"/>
    <p:sldId id="395" r:id="rId104"/>
    <p:sldId id="396" r:id="rId105"/>
  </p:sldIdLst>
  <p:sldSz cx="9144000" cy="6858000" type="screen4x3"/>
  <p:notesSz cx="6858000" cy="9144000"/>
  <p:embeddedFontLst>
    <p:embeddedFont>
      <p:font typeface="Calibri" panose="020F0502020204030204" pitchFamily="34" charset="0"/>
      <p:regular r:id="rId107"/>
      <p:bold r:id="rId108"/>
      <p:italic r:id="rId109"/>
      <p:boldItalic r:id="rId110"/>
    </p:embeddedFont>
    <p:embeddedFont>
      <p:font typeface="Cambria Math" panose="02040503050406030204" pitchFamily="18" charset="0"/>
      <p:regular r:id="rId111"/>
    </p:embeddedFont>
    <p:embeddedFont>
      <p:font typeface="Constantia" panose="02030602050306030303" pitchFamily="18" charset="0"/>
      <p:regular r:id="rId112"/>
      <p:bold r:id="rId113"/>
      <p:italic r:id="rId114"/>
      <p:boldItalic r:id="rId115"/>
    </p:embeddedFont>
    <p:embeddedFont>
      <p:font typeface="Wingdings 2" pitchFamily="2" charset="2"/>
      <p:regular r:id="rId1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DE89C-F79D-8E4A-9703-5EC9DC7629E1}" v="882" dt="2020-09-01T16:58:25.2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94699"/>
  </p:normalViewPr>
  <p:slideViewPr>
    <p:cSldViewPr>
      <p:cViewPr varScale="1">
        <p:scale>
          <a:sx n="103" d="100"/>
          <a:sy n="103" d="100"/>
        </p:scale>
        <p:origin x="1880"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1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6.fntdata"/><Relationship Id="rId16" Type="http://schemas.openxmlformats.org/officeDocument/2006/relationships/slide" Target="slides/slide15.xml"/><Relationship Id="rId107" Type="http://schemas.openxmlformats.org/officeDocument/2006/relationships/font" Target="fonts/font1.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7.fntdata"/><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2.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8.fntdata"/><Relationship Id="rId119"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4.fntdata"/><Relationship Id="rId115" Type="http://schemas.openxmlformats.org/officeDocument/2006/relationships/font" Target="fonts/font9.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5.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D08DE89C-F79D-8E4A-9703-5EC9DC7629E1}"/>
    <pc:docChg chg="undo custSel addSld delSld modSld sldOrd">
      <pc:chgData name="Lin  Chen" userId="5b8d33d8-9b1a-4612-8f39-9bee1ddd9437" providerId="ADAL" clId="{D08DE89C-F79D-8E4A-9703-5EC9DC7629E1}" dt="2020-09-01T16:58:25.250" v="2517" actId="207"/>
      <pc:docMkLst>
        <pc:docMk/>
      </pc:docMkLst>
      <pc:sldChg chg="addSp modSp mod">
        <pc:chgData name="Lin  Chen" userId="5b8d33d8-9b1a-4612-8f39-9bee1ddd9437" providerId="ADAL" clId="{D08DE89C-F79D-8E4A-9703-5EC9DC7629E1}" dt="2020-08-18T16:16:33.007" v="155" actId="1076"/>
        <pc:sldMkLst>
          <pc:docMk/>
          <pc:sldMk cId="0" sldId="259"/>
        </pc:sldMkLst>
        <pc:spChg chg="add mod">
          <ac:chgData name="Lin  Chen" userId="5b8d33d8-9b1a-4612-8f39-9bee1ddd9437" providerId="ADAL" clId="{D08DE89C-F79D-8E4A-9703-5EC9DC7629E1}" dt="2020-08-18T16:16:33.007" v="155" actId="1076"/>
          <ac:spMkLst>
            <pc:docMk/>
            <pc:sldMk cId="0" sldId="259"/>
            <ac:spMk id="5" creationId="{A148A3CD-87F9-7944-9F47-582CDA9EE9EA}"/>
          </ac:spMkLst>
        </pc:spChg>
      </pc:sldChg>
      <pc:sldChg chg="addSp modSp mod">
        <pc:chgData name="Lin  Chen" userId="5b8d33d8-9b1a-4612-8f39-9bee1ddd9437" providerId="ADAL" clId="{D08DE89C-F79D-8E4A-9703-5EC9DC7629E1}" dt="2020-08-18T16:16:08.967" v="149" actId="20577"/>
        <pc:sldMkLst>
          <pc:docMk/>
          <pc:sldMk cId="0" sldId="263"/>
        </pc:sldMkLst>
        <pc:spChg chg="add mod">
          <ac:chgData name="Lin  Chen" userId="5b8d33d8-9b1a-4612-8f39-9bee1ddd9437" providerId="ADAL" clId="{D08DE89C-F79D-8E4A-9703-5EC9DC7629E1}" dt="2020-08-18T16:16:08.967" v="149" actId="20577"/>
          <ac:spMkLst>
            <pc:docMk/>
            <pc:sldMk cId="0" sldId="263"/>
            <ac:spMk id="5" creationId="{F25C32A8-AD2B-0A42-B3F0-CD00FC819699}"/>
          </ac:spMkLst>
        </pc:spChg>
      </pc:sldChg>
      <pc:sldChg chg="addSp modSp mod">
        <pc:chgData name="Lin  Chen" userId="5b8d33d8-9b1a-4612-8f39-9bee1ddd9437" providerId="ADAL" clId="{D08DE89C-F79D-8E4A-9703-5EC9DC7629E1}" dt="2020-08-18T16:09:11.660" v="50" actId="20577"/>
        <pc:sldMkLst>
          <pc:docMk/>
          <pc:sldMk cId="0" sldId="266"/>
        </pc:sldMkLst>
        <pc:spChg chg="mod">
          <ac:chgData name="Lin  Chen" userId="5b8d33d8-9b1a-4612-8f39-9bee1ddd9437" providerId="ADAL" clId="{D08DE89C-F79D-8E4A-9703-5EC9DC7629E1}" dt="2020-08-18T16:06:22.070" v="31" actId="207"/>
          <ac:spMkLst>
            <pc:docMk/>
            <pc:sldMk cId="0" sldId="266"/>
            <ac:spMk id="3" creationId="{00000000-0000-0000-0000-000000000000}"/>
          </ac:spMkLst>
        </pc:spChg>
        <pc:spChg chg="add mod">
          <ac:chgData name="Lin  Chen" userId="5b8d33d8-9b1a-4612-8f39-9bee1ddd9437" providerId="ADAL" clId="{D08DE89C-F79D-8E4A-9703-5EC9DC7629E1}" dt="2020-08-18T16:09:11.660" v="50" actId="20577"/>
          <ac:spMkLst>
            <pc:docMk/>
            <pc:sldMk cId="0" sldId="266"/>
            <ac:spMk id="5" creationId="{BF9512EF-A3BB-2643-937A-E70DF1A34E78}"/>
          </ac:spMkLst>
        </pc:spChg>
      </pc:sldChg>
      <pc:sldChg chg="modSp">
        <pc:chgData name="Lin  Chen" userId="5b8d33d8-9b1a-4612-8f39-9bee1ddd9437" providerId="ADAL" clId="{D08DE89C-F79D-8E4A-9703-5EC9DC7629E1}" dt="2020-08-18T16:15:28.854" v="145" actId="207"/>
        <pc:sldMkLst>
          <pc:docMk/>
          <pc:sldMk cId="0" sldId="270"/>
        </pc:sldMkLst>
        <pc:spChg chg="mod">
          <ac:chgData name="Lin  Chen" userId="5b8d33d8-9b1a-4612-8f39-9bee1ddd9437" providerId="ADAL" clId="{D08DE89C-F79D-8E4A-9703-5EC9DC7629E1}" dt="2020-08-18T16:15:28.854" v="145" actId="207"/>
          <ac:spMkLst>
            <pc:docMk/>
            <pc:sldMk cId="0" sldId="270"/>
            <ac:spMk id="3" creationId="{00000000-0000-0000-0000-000000000000}"/>
          </ac:spMkLst>
        </pc:spChg>
      </pc:sldChg>
      <pc:sldChg chg="modSp">
        <pc:chgData name="Lin  Chen" userId="5b8d33d8-9b1a-4612-8f39-9bee1ddd9437" providerId="ADAL" clId="{D08DE89C-F79D-8E4A-9703-5EC9DC7629E1}" dt="2020-08-18T16:12:35.580" v="94" actId="207"/>
        <pc:sldMkLst>
          <pc:docMk/>
          <pc:sldMk cId="0" sldId="271"/>
        </pc:sldMkLst>
        <pc:spChg chg="mod">
          <ac:chgData name="Lin  Chen" userId="5b8d33d8-9b1a-4612-8f39-9bee1ddd9437" providerId="ADAL" clId="{D08DE89C-F79D-8E4A-9703-5EC9DC7629E1}" dt="2020-08-18T16:12:35.580" v="94" actId="207"/>
          <ac:spMkLst>
            <pc:docMk/>
            <pc:sldMk cId="0" sldId="271"/>
            <ac:spMk id="3" creationId="{00000000-0000-0000-0000-000000000000}"/>
          </ac:spMkLst>
        </pc:spChg>
      </pc:sldChg>
      <pc:sldChg chg="modSp">
        <pc:chgData name="Lin  Chen" userId="5b8d33d8-9b1a-4612-8f39-9bee1ddd9437" providerId="ADAL" clId="{D08DE89C-F79D-8E4A-9703-5EC9DC7629E1}" dt="2020-08-18T17:21:53.635" v="366" actId="207"/>
        <pc:sldMkLst>
          <pc:docMk/>
          <pc:sldMk cId="0" sldId="275"/>
        </pc:sldMkLst>
        <pc:spChg chg="mod">
          <ac:chgData name="Lin  Chen" userId="5b8d33d8-9b1a-4612-8f39-9bee1ddd9437" providerId="ADAL" clId="{D08DE89C-F79D-8E4A-9703-5EC9DC7629E1}" dt="2020-08-18T17:21:53.635" v="366" actId="207"/>
          <ac:spMkLst>
            <pc:docMk/>
            <pc:sldMk cId="0" sldId="275"/>
            <ac:spMk id="3" creationId="{00000000-0000-0000-0000-000000000000}"/>
          </ac:spMkLst>
        </pc:spChg>
      </pc:sldChg>
      <pc:sldChg chg="modSp mod ord modAnim">
        <pc:chgData name="Lin  Chen" userId="5b8d33d8-9b1a-4612-8f39-9bee1ddd9437" providerId="ADAL" clId="{D08DE89C-F79D-8E4A-9703-5EC9DC7629E1}" dt="2020-08-18T17:15:43.783" v="294" actId="27636"/>
        <pc:sldMkLst>
          <pc:docMk/>
          <pc:sldMk cId="0" sldId="277"/>
        </pc:sldMkLst>
        <pc:spChg chg="mod">
          <ac:chgData name="Lin  Chen" userId="5b8d33d8-9b1a-4612-8f39-9bee1ddd9437" providerId="ADAL" clId="{D08DE89C-F79D-8E4A-9703-5EC9DC7629E1}" dt="2020-08-18T17:15:43.783" v="294" actId="27636"/>
          <ac:spMkLst>
            <pc:docMk/>
            <pc:sldMk cId="0" sldId="277"/>
            <ac:spMk id="3" creationId="{00000000-0000-0000-0000-000000000000}"/>
          </ac:spMkLst>
        </pc:spChg>
      </pc:sldChg>
      <pc:sldChg chg="modSp">
        <pc:chgData name="Lin  Chen" userId="5b8d33d8-9b1a-4612-8f39-9bee1ddd9437" providerId="ADAL" clId="{D08DE89C-F79D-8E4A-9703-5EC9DC7629E1}" dt="2020-08-18T17:03:41.680" v="220" actId="207"/>
        <pc:sldMkLst>
          <pc:docMk/>
          <pc:sldMk cId="0" sldId="288"/>
        </pc:sldMkLst>
        <pc:spChg chg="mod">
          <ac:chgData name="Lin  Chen" userId="5b8d33d8-9b1a-4612-8f39-9bee1ddd9437" providerId="ADAL" clId="{D08DE89C-F79D-8E4A-9703-5EC9DC7629E1}" dt="2020-08-18T17:03:41.680" v="220" actId="207"/>
          <ac:spMkLst>
            <pc:docMk/>
            <pc:sldMk cId="0" sldId="288"/>
            <ac:spMk id="3" creationId="{00000000-0000-0000-0000-000000000000}"/>
          </ac:spMkLst>
        </pc:spChg>
      </pc:sldChg>
      <pc:sldChg chg="modSp">
        <pc:chgData name="Lin  Chen" userId="5b8d33d8-9b1a-4612-8f39-9bee1ddd9437" providerId="ADAL" clId="{D08DE89C-F79D-8E4A-9703-5EC9DC7629E1}" dt="2020-08-18T17:11:24.997" v="222" actId="207"/>
        <pc:sldMkLst>
          <pc:docMk/>
          <pc:sldMk cId="0" sldId="289"/>
        </pc:sldMkLst>
        <pc:spChg chg="mod">
          <ac:chgData name="Lin  Chen" userId="5b8d33d8-9b1a-4612-8f39-9bee1ddd9437" providerId="ADAL" clId="{D08DE89C-F79D-8E4A-9703-5EC9DC7629E1}" dt="2020-08-18T17:11:24.997" v="222" actId="207"/>
          <ac:spMkLst>
            <pc:docMk/>
            <pc:sldMk cId="0" sldId="289"/>
            <ac:spMk id="3" creationId="{00000000-0000-0000-0000-000000000000}"/>
          </ac:spMkLst>
        </pc:spChg>
      </pc:sldChg>
      <pc:sldChg chg="addSp modSp mod modAnim">
        <pc:chgData name="Lin  Chen" userId="5b8d33d8-9b1a-4612-8f39-9bee1ddd9437" providerId="ADAL" clId="{D08DE89C-F79D-8E4A-9703-5EC9DC7629E1}" dt="2020-08-20T16:00:28.775" v="411" actId="1076"/>
        <pc:sldMkLst>
          <pc:docMk/>
          <pc:sldMk cId="0" sldId="293"/>
        </pc:sldMkLst>
        <pc:spChg chg="mod">
          <ac:chgData name="Lin  Chen" userId="5b8d33d8-9b1a-4612-8f39-9bee1ddd9437" providerId="ADAL" clId="{D08DE89C-F79D-8E4A-9703-5EC9DC7629E1}" dt="2020-08-20T16:00:10.787" v="408" actId="20577"/>
          <ac:spMkLst>
            <pc:docMk/>
            <pc:sldMk cId="0" sldId="293"/>
            <ac:spMk id="3" creationId="{00000000-0000-0000-0000-000000000000}"/>
          </ac:spMkLst>
        </pc:spChg>
        <pc:spChg chg="add mod">
          <ac:chgData name="Lin  Chen" userId="5b8d33d8-9b1a-4612-8f39-9bee1ddd9437" providerId="ADAL" clId="{D08DE89C-F79D-8E4A-9703-5EC9DC7629E1}" dt="2020-08-20T16:00:22.978" v="410" actId="1076"/>
          <ac:spMkLst>
            <pc:docMk/>
            <pc:sldMk cId="0" sldId="293"/>
            <ac:spMk id="5" creationId="{BB226B8F-1BC0-834C-8656-C148A93CA2E1}"/>
          </ac:spMkLst>
        </pc:spChg>
        <pc:spChg chg="add mod">
          <ac:chgData name="Lin  Chen" userId="5b8d33d8-9b1a-4612-8f39-9bee1ddd9437" providerId="ADAL" clId="{D08DE89C-F79D-8E4A-9703-5EC9DC7629E1}" dt="2020-08-20T16:00:28.775" v="411" actId="1076"/>
          <ac:spMkLst>
            <pc:docMk/>
            <pc:sldMk cId="0" sldId="293"/>
            <ac:spMk id="6" creationId="{5FA8A777-A955-7C47-A753-1EDBF92B13D8}"/>
          </ac:spMkLst>
        </pc:spChg>
        <pc:graphicFrameChg chg="mod modGraphic">
          <ac:chgData name="Lin  Chen" userId="5b8d33d8-9b1a-4612-8f39-9bee1ddd9437" providerId="ADAL" clId="{D08DE89C-F79D-8E4A-9703-5EC9DC7629E1}" dt="2020-08-20T16:00:18.236" v="409" actId="1076"/>
          <ac:graphicFrameMkLst>
            <pc:docMk/>
            <pc:sldMk cId="0" sldId="293"/>
            <ac:graphicFrameMk id="4" creationId="{00000000-0000-0000-0000-000000000000}"/>
          </ac:graphicFrameMkLst>
        </pc:graphicFrameChg>
      </pc:sldChg>
      <pc:sldChg chg="delSp modSp mod addAnim delAnim">
        <pc:chgData name="Lin  Chen" userId="5b8d33d8-9b1a-4612-8f39-9bee1ddd9437" providerId="ADAL" clId="{D08DE89C-F79D-8E4A-9703-5EC9DC7629E1}" dt="2020-08-20T19:19:18.003" v="899" actId="1076"/>
        <pc:sldMkLst>
          <pc:docMk/>
          <pc:sldMk cId="0" sldId="294"/>
        </pc:sldMkLst>
        <pc:spChg chg="del">
          <ac:chgData name="Lin  Chen" userId="5b8d33d8-9b1a-4612-8f39-9bee1ddd9437" providerId="ADAL" clId="{D08DE89C-F79D-8E4A-9703-5EC9DC7629E1}" dt="2020-08-20T19:18:53.529" v="896" actId="478"/>
          <ac:spMkLst>
            <pc:docMk/>
            <pc:sldMk cId="0" sldId="294"/>
            <ac:spMk id="5" creationId="{00000000-0000-0000-0000-000000000000}"/>
          </ac:spMkLst>
        </pc:spChg>
        <pc:graphicFrameChg chg="mod modGraphic">
          <ac:chgData name="Lin  Chen" userId="5b8d33d8-9b1a-4612-8f39-9bee1ddd9437" providerId="ADAL" clId="{D08DE89C-F79D-8E4A-9703-5EC9DC7629E1}" dt="2020-08-20T19:19:18.003" v="899" actId="1076"/>
          <ac:graphicFrameMkLst>
            <pc:docMk/>
            <pc:sldMk cId="0" sldId="294"/>
            <ac:graphicFrameMk id="4" creationId="{00000000-0000-0000-0000-000000000000}"/>
          </ac:graphicFrameMkLst>
        </pc:graphicFrameChg>
      </pc:sldChg>
      <pc:sldChg chg="modSp mod">
        <pc:chgData name="Lin  Chen" userId="5b8d33d8-9b1a-4612-8f39-9bee1ddd9437" providerId="ADAL" clId="{D08DE89C-F79D-8E4A-9703-5EC9DC7629E1}" dt="2020-08-20T16:39:16.336" v="743" actId="1076"/>
        <pc:sldMkLst>
          <pc:docMk/>
          <pc:sldMk cId="0" sldId="297"/>
        </pc:sldMkLst>
        <pc:spChg chg="mod">
          <ac:chgData name="Lin  Chen" userId="5b8d33d8-9b1a-4612-8f39-9bee1ddd9437" providerId="ADAL" clId="{D08DE89C-F79D-8E4A-9703-5EC9DC7629E1}" dt="2020-08-20T16:21:57.455" v="594" actId="207"/>
          <ac:spMkLst>
            <pc:docMk/>
            <pc:sldMk cId="0" sldId="297"/>
            <ac:spMk id="3" creationId="{00000000-0000-0000-0000-000000000000}"/>
          </ac:spMkLst>
        </pc:spChg>
        <pc:picChg chg="mod">
          <ac:chgData name="Lin  Chen" userId="5b8d33d8-9b1a-4612-8f39-9bee1ddd9437" providerId="ADAL" clId="{D08DE89C-F79D-8E4A-9703-5EC9DC7629E1}" dt="2020-08-20T16:39:16.336" v="743" actId="1076"/>
          <ac:picMkLst>
            <pc:docMk/>
            <pc:sldMk cId="0" sldId="297"/>
            <ac:picMk id="5" creationId="{00000000-0000-0000-0000-000000000000}"/>
          </ac:picMkLst>
        </pc:picChg>
      </pc:sldChg>
      <pc:sldChg chg="modSp modAnim">
        <pc:chgData name="Lin  Chen" userId="5b8d33d8-9b1a-4612-8f39-9bee1ddd9437" providerId="ADAL" clId="{D08DE89C-F79D-8E4A-9703-5EC9DC7629E1}" dt="2020-08-20T16:24:22.005" v="629" actId="20577"/>
        <pc:sldMkLst>
          <pc:docMk/>
          <pc:sldMk cId="0" sldId="298"/>
        </pc:sldMkLst>
        <pc:spChg chg="mod">
          <ac:chgData name="Lin  Chen" userId="5b8d33d8-9b1a-4612-8f39-9bee1ddd9437" providerId="ADAL" clId="{D08DE89C-F79D-8E4A-9703-5EC9DC7629E1}" dt="2020-08-20T16:24:22.005" v="629" actId="20577"/>
          <ac:spMkLst>
            <pc:docMk/>
            <pc:sldMk cId="0" sldId="298"/>
            <ac:spMk id="3" creationId="{00000000-0000-0000-0000-000000000000}"/>
          </ac:spMkLst>
        </pc:spChg>
      </pc:sldChg>
      <pc:sldChg chg="modSp mod modAnim">
        <pc:chgData name="Lin  Chen" userId="5b8d33d8-9b1a-4612-8f39-9bee1ddd9437" providerId="ADAL" clId="{D08DE89C-F79D-8E4A-9703-5EC9DC7629E1}" dt="2020-08-20T16:26:26.703" v="649" actId="20577"/>
        <pc:sldMkLst>
          <pc:docMk/>
          <pc:sldMk cId="0" sldId="300"/>
        </pc:sldMkLst>
        <pc:spChg chg="mod">
          <ac:chgData name="Lin  Chen" userId="5b8d33d8-9b1a-4612-8f39-9bee1ddd9437" providerId="ADAL" clId="{D08DE89C-F79D-8E4A-9703-5EC9DC7629E1}" dt="2020-08-20T16:26:26.703" v="649" actId="20577"/>
          <ac:spMkLst>
            <pc:docMk/>
            <pc:sldMk cId="0" sldId="300"/>
            <ac:spMk id="3" creationId="{00000000-0000-0000-0000-000000000000}"/>
          </ac:spMkLst>
        </pc:spChg>
      </pc:sldChg>
      <pc:sldChg chg="addSp delSp modSp mod modAnim">
        <pc:chgData name="Lin  Chen" userId="5b8d33d8-9b1a-4612-8f39-9bee1ddd9437" providerId="ADAL" clId="{D08DE89C-F79D-8E4A-9703-5EC9DC7629E1}" dt="2020-08-20T16:46:23.907" v="784" actId="1076"/>
        <pc:sldMkLst>
          <pc:docMk/>
          <pc:sldMk cId="0" sldId="302"/>
        </pc:sldMkLst>
        <pc:spChg chg="mod">
          <ac:chgData name="Lin  Chen" userId="5b8d33d8-9b1a-4612-8f39-9bee1ddd9437" providerId="ADAL" clId="{D08DE89C-F79D-8E4A-9703-5EC9DC7629E1}" dt="2020-08-20T16:38:15.947" v="733" actId="20577"/>
          <ac:spMkLst>
            <pc:docMk/>
            <pc:sldMk cId="0" sldId="302"/>
            <ac:spMk id="3" creationId="{00000000-0000-0000-0000-000000000000}"/>
          </ac:spMkLst>
        </pc:spChg>
        <pc:spChg chg="add mod">
          <ac:chgData name="Lin  Chen" userId="5b8d33d8-9b1a-4612-8f39-9bee1ddd9437" providerId="ADAL" clId="{D08DE89C-F79D-8E4A-9703-5EC9DC7629E1}" dt="2020-08-20T16:40:16.801" v="756" actId="14100"/>
          <ac:spMkLst>
            <pc:docMk/>
            <pc:sldMk cId="0" sldId="302"/>
            <ac:spMk id="4" creationId="{91931865-B141-2746-8702-F557F3ECFA22}"/>
          </ac:spMkLst>
        </pc:spChg>
        <pc:spChg chg="add del mod">
          <ac:chgData name="Lin  Chen" userId="5b8d33d8-9b1a-4612-8f39-9bee1ddd9437" providerId="ADAL" clId="{D08DE89C-F79D-8E4A-9703-5EC9DC7629E1}" dt="2020-08-20T16:44:28.675" v="774" actId="478"/>
          <ac:spMkLst>
            <pc:docMk/>
            <pc:sldMk cId="0" sldId="302"/>
            <ac:spMk id="5" creationId="{ABF32023-1BF0-594A-B909-735C5665DF6C}"/>
          </ac:spMkLst>
        </pc:spChg>
        <pc:spChg chg="add mod">
          <ac:chgData name="Lin  Chen" userId="5b8d33d8-9b1a-4612-8f39-9bee1ddd9437" providerId="ADAL" clId="{D08DE89C-F79D-8E4A-9703-5EC9DC7629E1}" dt="2020-08-20T16:40:35.799" v="764" actId="1076"/>
          <ac:spMkLst>
            <pc:docMk/>
            <pc:sldMk cId="0" sldId="302"/>
            <ac:spMk id="6" creationId="{0E35C236-3173-7049-B4CB-8917FA49BE1D}"/>
          </ac:spMkLst>
        </pc:spChg>
        <pc:spChg chg="add mod">
          <ac:chgData name="Lin  Chen" userId="5b8d33d8-9b1a-4612-8f39-9bee1ddd9437" providerId="ADAL" clId="{D08DE89C-F79D-8E4A-9703-5EC9DC7629E1}" dt="2020-08-20T16:44:26.017" v="773" actId="14100"/>
          <ac:spMkLst>
            <pc:docMk/>
            <pc:sldMk cId="0" sldId="302"/>
            <ac:spMk id="7" creationId="{E15EE8D0-1CF3-8048-BEF6-CA12FDA6519F}"/>
          </ac:spMkLst>
        </pc:spChg>
        <pc:graphicFrameChg chg="add mod modGraphic">
          <ac:chgData name="Lin  Chen" userId="5b8d33d8-9b1a-4612-8f39-9bee1ddd9437" providerId="ADAL" clId="{D08DE89C-F79D-8E4A-9703-5EC9DC7629E1}" dt="2020-08-20T16:46:23.907" v="784" actId="1076"/>
          <ac:graphicFrameMkLst>
            <pc:docMk/>
            <pc:sldMk cId="0" sldId="302"/>
            <ac:graphicFrameMk id="8" creationId="{29F8C389-7274-3340-88E6-296C5DDB1D9B}"/>
          </ac:graphicFrameMkLst>
        </pc:graphicFrameChg>
      </pc:sldChg>
      <pc:sldChg chg="modSp mod modAnim">
        <pc:chgData name="Lin  Chen" userId="5b8d33d8-9b1a-4612-8f39-9bee1ddd9437" providerId="ADAL" clId="{D08DE89C-F79D-8E4A-9703-5EC9DC7629E1}" dt="2020-08-20T17:14:41.763" v="863" actId="20577"/>
        <pc:sldMkLst>
          <pc:docMk/>
          <pc:sldMk cId="0" sldId="304"/>
        </pc:sldMkLst>
        <pc:spChg chg="mod">
          <ac:chgData name="Lin  Chen" userId="5b8d33d8-9b1a-4612-8f39-9bee1ddd9437" providerId="ADAL" clId="{D08DE89C-F79D-8E4A-9703-5EC9DC7629E1}" dt="2020-08-20T17:14:41.763" v="863" actId="20577"/>
          <ac:spMkLst>
            <pc:docMk/>
            <pc:sldMk cId="0" sldId="304"/>
            <ac:spMk id="3" creationId="{00000000-0000-0000-0000-000000000000}"/>
          </ac:spMkLst>
        </pc:spChg>
      </pc:sldChg>
      <pc:sldChg chg="modSp">
        <pc:chgData name="Lin  Chen" userId="5b8d33d8-9b1a-4612-8f39-9bee1ddd9437" providerId="ADAL" clId="{D08DE89C-F79D-8E4A-9703-5EC9DC7629E1}" dt="2020-08-18T17:23:20.087" v="369" actId="207"/>
        <pc:sldMkLst>
          <pc:docMk/>
          <pc:sldMk cId="0" sldId="317"/>
        </pc:sldMkLst>
        <pc:spChg chg="mod">
          <ac:chgData name="Lin  Chen" userId="5b8d33d8-9b1a-4612-8f39-9bee1ddd9437" providerId="ADAL" clId="{D08DE89C-F79D-8E4A-9703-5EC9DC7629E1}" dt="2020-08-18T17:23:20.087" v="369" actId="207"/>
          <ac:spMkLst>
            <pc:docMk/>
            <pc:sldMk cId="0" sldId="317"/>
            <ac:spMk id="3" creationId="{00000000-0000-0000-0000-000000000000}"/>
          </ac:spMkLst>
        </pc:spChg>
      </pc:sldChg>
      <pc:sldChg chg="modSp">
        <pc:chgData name="Lin  Chen" userId="5b8d33d8-9b1a-4612-8f39-9bee1ddd9437" providerId="ADAL" clId="{D08DE89C-F79D-8E4A-9703-5EC9DC7629E1}" dt="2020-08-25T15:13:14.998" v="1003" actId="207"/>
        <pc:sldMkLst>
          <pc:docMk/>
          <pc:sldMk cId="0" sldId="322"/>
        </pc:sldMkLst>
        <pc:spChg chg="mod">
          <ac:chgData name="Lin  Chen" userId="5b8d33d8-9b1a-4612-8f39-9bee1ddd9437" providerId="ADAL" clId="{D08DE89C-F79D-8E4A-9703-5EC9DC7629E1}" dt="2020-08-25T15:13:14.998" v="1003" actId="207"/>
          <ac:spMkLst>
            <pc:docMk/>
            <pc:sldMk cId="0" sldId="322"/>
            <ac:spMk id="3" creationId="{00000000-0000-0000-0000-000000000000}"/>
          </ac:spMkLst>
        </pc:spChg>
      </pc:sldChg>
      <pc:sldChg chg="modSp">
        <pc:chgData name="Lin  Chen" userId="5b8d33d8-9b1a-4612-8f39-9bee1ddd9437" providerId="ADAL" clId="{D08DE89C-F79D-8E4A-9703-5EC9DC7629E1}" dt="2020-08-25T15:17:14.268" v="1005" actId="207"/>
        <pc:sldMkLst>
          <pc:docMk/>
          <pc:sldMk cId="0" sldId="325"/>
        </pc:sldMkLst>
        <pc:spChg chg="mod">
          <ac:chgData name="Lin  Chen" userId="5b8d33d8-9b1a-4612-8f39-9bee1ddd9437" providerId="ADAL" clId="{D08DE89C-F79D-8E4A-9703-5EC9DC7629E1}" dt="2020-08-25T15:17:14.268" v="1005" actId="207"/>
          <ac:spMkLst>
            <pc:docMk/>
            <pc:sldMk cId="0" sldId="325"/>
            <ac:spMk id="3" creationId="{00000000-0000-0000-0000-000000000000}"/>
          </ac:spMkLst>
        </pc:spChg>
      </pc:sldChg>
      <pc:sldChg chg="modSp">
        <pc:chgData name="Lin  Chen" userId="5b8d33d8-9b1a-4612-8f39-9bee1ddd9437" providerId="ADAL" clId="{D08DE89C-F79D-8E4A-9703-5EC9DC7629E1}" dt="2020-08-25T15:39:51.420" v="1156" actId="207"/>
        <pc:sldMkLst>
          <pc:docMk/>
          <pc:sldMk cId="0" sldId="351"/>
        </pc:sldMkLst>
        <pc:spChg chg="mod">
          <ac:chgData name="Lin  Chen" userId="5b8d33d8-9b1a-4612-8f39-9bee1ddd9437" providerId="ADAL" clId="{D08DE89C-F79D-8E4A-9703-5EC9DC7629E1}" dt="2020-08-25T15:39:51.420" v="1156" actId="207"/>
          <ac:spMkLst>
            <pc:docMk/>
            <pc:sldMk cId="0" sldId="351"/>
            <ac:spMk id="3" creationId="{00000000-0000-0000-0000-000000000000}"/>
          </ac:spMkLst>
        </pc:spChg>
      </pc:sldChg>
      <pc:sldChg chg="modTransition modAnim">
        <pc:chgData name="Lin  Chen" userId="5b8d33d8-9b1a-4612-8f39-9bee1ddd9437" providerId="ADAL" clId="{D08DE89C-F79D-8E4A-9703-5EC9DC7629E1}" dt="2020-08-25T15:38:44.943" v="1154"/>
        <pc:sldMkLst>
          <pc:docMk/>
          <pc:sldMk cId="0" sldId="365"/>
        </pc:sldMkLst>
      </pc:sldChg>
      <pc:sldChg chg="addSp modSp mod">
        <pc:chgData name="Lin  Chen" userId="5b8d33d8-9b1a-4612-8f39-9bee1ddd9437" providerId="ADAL" clId="{D08DE89C-F79D-8E4A-9703-5EC9DC7629E1}" dt="2020-08-27T16:20:16.069" v="1284" actId="1076"/>
        <pc:sldMkLst>
          <pc:docMk/>
          <pc:sldMk cId="2685307467" sldId="368"/>
        </pc:sldMkLst>
        <pc:spChg chg="mod">
          <ac:chgData name="Lin  Chen" userId="5b8d33d8-9b1a-4612-8f39-9bee1ddd9437" providerId="ADAL" clId="{D08DE89C-F79D-8E4A-9703-5EC9DC7629E1}" dt="2020-08-27T16:19:32.511" v="1277" actId="207"/>
          <ac:spMkLst>
            <pc:docMk/>
            <pc:sldMk cId="2685307467" sldId="368"/>
            <ac:spMk id="3" creationId="{00000000-0000-0000-0000-000000000000}"/>
          </ac:spMkLst>
        </pc:spChg>
        <pc:spChg chg="add mod">
          <ac:chgData name="Lin  Chen" userId="5b8d33d8-9b1a-4612-8f39-9bee1ddd9437" providerId="ADAL" clId="{D08DE89C-F79D-8E4A-9703-5EC9DC7629E1}" dt="2020-08-27T16:20:16.069" v="1284" actId="1076"/>
          <ac:spMkLst>
            <pc:docMk/>
            <pc:sldMk cId="2685307467" sldId="368"/>
            <ac:spMk id="4" creationId="{89A35059-4B21-8449-8783-BA466618967A}"/>
          </ac:spMkLst>
        </pc:spChg>
      </pc:sldChg>
      <pc:sldChg chg="addSp modSp mod">
        <pc:chgData name="Lin  Chen" userId="5b8d33d8-9b1a-4612-8f39-9bee1ddd9437" providerId="ADAL" clId="{D08DE89C-F79D-8E4A-9703-5EC9DC7629E1}" dt="2020-08-27T17:04:53.418" v="1366" actId="1076"/>
        <pc:sldMkLst>
          <pc:docMk/>
          <pc:sldMk cId="3657669876" sldId="369"/>
        </pc:sldMkLst>
        <pc:spChg chg="mod">
          <ac:chgData name="Lin  Chen" userId="5b8d33d8-9b1a-4612-8f39-9bee1ddd9437" providerId="ADAL" clId="{D08DE89C-F79D-8E4A-9703-5EC9DC7629E1}" dt="2020-08-27T16:26:38.019" v="1321" actId="207"/>
          <ac:spMkLst>
            <pc:docMk/>
            <pc:sldMk cId="3657669876" sldId="369"/>
            <ac:spMk id="3" creationId="{00000000-0000-0000-0000-000000000000}"/>
          </ac:spMkLst>
        </pc:spChg>
        <pc:spChg chg="add mod">
          <ac:chgData name="Lin  Chen" userId="5b8d33d8-9b1a-4612-8f39-9bee1ddd9437" providerId="ADAL" clId="{D08DE89C-F79D-8E4A-9703-5EC9DC7629E1}" dt="2020-08-27T16:26:49.662" v="1324" actId="1076"/>
          <ac:spMkLst>
            <pc:docMk/>
            <pc:sldMk cId="3657669876" sldId="369"/>
            <ac:spMk id="4" creationId="{FED95496-A259-EC4C-874A-4112C8107EA6}"/>
          </ac:spMkLst>
        </pc:spChg>
        <pc:spChg chg="add mod">
          <ac:chgData name="Lin  Chen" userId="5b8d33d8-9b1a-4612-8f39-9bee1ddd9437" providerId="ADAL" clId="{D08DE89C-F79D-8E4A-9703-5EC9DC7629E1}" dt="2020-08-27T17:04:53.418" v="1366" actId="1076"/>
          <ac:spMkLst>
            <pc:docMk/>
            <pc:sldMk cId="3657669876" sldId="369"/>
            <ac:spMk id="5" creationId="{5094EFAA-9606-1547-8655-B0BB12BCCBEE}"/>
          </ac:spMkLst>
        </pc:spChg>
      </pc:sldChg>
      <pc:sldChg chg="addSp delSp modSp mod">
        <pc:chgData name="Lin  Chen" userId="5b8d33d8-9b1a-4612-8f39-9bee1ddd9437" providerId="ADAL" clId="{D08DE89C-F79D-8E4A-9703-5EC9DC7629E1}" dt="2020-08-27T16:26:43.496" v="1322" actId="21"/>
        <pc:sldMkLst>
          <pc:docMk/>
          <pc:sldMk cId="3923612368" sldId="370"/>
        </pc:sldMkLst>
        <pc:spChg chg="mod">
          <ac:chgData name="Lin  Chen" userId="5b8d33d8-9b1a-4612-8f39-9bee1ddd9437" providerId="ADAL" clId="{D08DE89C-F79D-8E4A-9703-5EC9DC7629E1}" dt="2020-08-27T16:24:31.258" v="1285" actId="207"/>
          <ac:spMkLst>
            <pc:docMk/>
            <pc:sldMk cId="3923612368" sldId="370"/>
            <ac:spMk id="3" creationId="{00000000-0000-0000-0000-000000000000}"/>
          </ac:spMkLst>
        </pc:spChg>
        <pc:spChg chg="add del mod">
          <ac:chgData name="Lin  Chen" userId="5b8d33d8-9b1a-4612-8f39-9bee1ddd9437" providerId="ADAL" clId="{D08DE89C-F79D-8E4A-9703-5EC9DC7629E1}" dt="2020-08-27T16:26:43.496" v="1322" actId="21"/>
          <ac:spMkLst>
            <pc:docMk/>
            <pc:sldMk cId="3923612368" sldId="370"/>
            <ac:spMk id="4" creationId="{1CC4E3CB-DBCE-6C45-AA02-F187CEAF8646}"/>
          </ac:spMkLst>
        </pc:spChg>
      </pc:sldChg>
      <pc:sldChg chg="modSp">
        <pc:chgData name="Lin  Chen" userId="5b8d33d8-9b1a-4612-8f39-9bee1ddd9437" providerId="ADAL" clId="{D08DE89C-F79D-8E4A-9703-5EC9DC7629E1}" dt="2020-08-27T16:33:08.988" v="1327" actId="207"/>
        <pc:sldMkLst>
          <pc:docMk/>
          <pc:sldMk cId="4100429798" sldId="373"/>
        </pc:sldMkLst>
        <pc:spChg chg="mod">
          <ac:chgData name="Lin  Chen" userId="5b8d33d8-9b1a-4612-8f39-9bee1ddd9437" providerId="ADAL" clId="{D08DE89C-F79D-8E4A-9703-5EC9DC7629E1}" dt="2020-08-27T16:33:08.988" v="1327" actId="207"/>
          <ac:spMkLst>
            <pc:docMk/>
            <pc:sldMk cId="4100429798" sldId="373"/>
            <ac:spMk id="3" creationId="{00000000-0000-0000-0000-000000000000}"/>
          </ac:spMkLst>
        </pc:spChg>
      </pc:sldChg>
      <pc:sldChg chg="modSp">
        <pc:chgData name="Lin  Chen" userId="5b8d33d8-9b1a-4612-8f39-9bee1ddd9437" providerId="ADAL" clId="{D08DE89C-F79D-8E4A-9703-5EC9DC7629E1}" dt="2020-08-27T16:39:11.455" v="1328" actId="207"/>
        <pc:sldMkLst>
          <pc:docMk/>
          <pc:sldMk cId="3148792097" sldId="377"/>
        </pc:sldMkLst>
        <pc:spChg chg="mod">
          <ac:chgData name="Lin  Chen" userId="5b8d33d8-9b1a-4612-8f39-9bee1ddd9437" providerId="ADAL" clId="{D08DE89C-F79D-8E4A-9703-5EC9DC7629E1}" dt="2020-08-27T16:39:11.455" v="1328" actId="207"/>
          <ac:spMkLst>
            <pc:docMk/>
            <pc:sldMk cId="3148792097" sldId="377"/>
            <ac:spMk id="3" creationId="{00000000-0000-0000-0000-000000000000}"/>
          </ac:spMkLst>
        </pc:spChg>
      </pc:sldChg>
      <pc:sldChg chg="modSp ord">
        <pc:chgData name="Lin  Chen" userId="5b8d33d8-9b1a-4612-8f39-9bee1ddd9437" providerId="ADAL" clId="{D08DE89C-F79D-8E4A-9703-5EC9DC7629E1}" dt="2020-08-27T17:28:18.908" v="1819"/>
        <pc:sldMkLst>
          <pc:docMk/>
          <pc:sldMk cId="507702508" sldId="378"/>
        </pc:sldMkLst>
        <pc:spChg chg="mod">
          <ac:chgData name="Lin  Chen" userId="5b8d33d8-9b1a-4612-8f39-9bee1ddd9437" providerId="ADAL" clId="{D08DE89C-F79D-8E4A-9703-5EC9DC7629E1}" dt="2020-08-27T16:40:29.956" v="1330" actId="207"/>
          <ac:spMkLst>
            <pc:docMk/>
            <pc:sldMk cId="507702508" sldId="378"/>
            <ac:spMk id="3" creationId="{00000000-0000-0000-0000-000000000000}"/>
          </ac:spMkLst>
        </pc:spChg>
      </pc:sldChg>
      <pc:sldChg chg="modSp">
        <pc:chgData name="Lin  Chen" userId="5b8d33d8-9b1a-4612-8f39-9bee1ddd9437" providerId="ADAL" clId="{D08DE89C-F79D-8E4A-9703-5EC9DC7629E1}" dt="2020-08-27T16:53:08.714" v="1331" actId="207"/>
        <pc:sldMkLst>
          <pc:docMk/>
          <pc:sldMk cId="758960063" sldId="379"/>
        </pc:sldMkLst>
        <pc:spChg chg="mod">
          <ac:chgData name="Lin  Chen" userId="5b8d33d8-9b1a-4612-8f39-9bee1ddd9437" providerId="ADAL" clId="{D08DE89C-F79D-8E4A-9703-5EC9DC7629E1}" dt="2020-08-27T16:53:08.714" v="1331" actId="207"/>
          <ac:spMkLst>
            <pc:docMk/>
            <pc:sldMk cId="758960063" sldId="379"/>
            <ac:spMk id="3" creationId="{00000000-0000-0000-0000-000000000000}"/>
          </ac:spMkLst>
        </pc:spChg>
      </pc:sldChg>
      <pc:sldChg chg="modSp mod">
        <pc:chgData name="Lin  Chen" userId="5b8d33d8-9b1a-4612-8f39-9bee1ddd9437" providerId="ADAL" clId="{D08DE89C-F79D-8E4A-9703-5EC9DC7629E1}" dt="2020-09-01T16:58:15.580" v="2516" actId="20577"/>
        <pc:sldMkLst>
          <pc:docMk/>
          <pc:sldMk cId="4279062821" sldId="380"/>
        </pc:sldMkLst>
        <pc:spChg chg="mod">
          <ac:chgData name="Lin  Chen" userId="5b8d33d8-9b1a-4612-8f39-9bee1ddd9437" providerId="ADAL" clId="{D08DE89C-F79D-8E4A-9703-5EC9DC7629E1}" dt="2020-09-01T16:58:15.580" v="2516" actId="20577"/>
          <ac:spMkLst>
            <pc:docMk/>
            <pc:sldMk cId="4279062821" sldId="380"/>
            <ac:spMk id="3" creationId="{00000000-0000-0000-0000-000000000000}"/>
          </ac:spMkLst>
        </pc:spChg>
      </pc:sldChg>
      <pc:sldChg chg="modSp">
        <pc:chgData name="Lin  Chen" userId="5b8d33d8-9b1a-4612-8f39-9bee1ddd9437" providerId="ADAL" clId="{D08DE89C-F79D-8E4A-9703-5EC9DC7629E1}" dt="2020-09-01T16:58:25.250" v="2517" actId="207"/>
        <pc:sldMkLst>
          <pc:docMk/>
          <pc:sldMk cId="525951965" sldId="381"/>
        </pc:sldMkLst>
        <pc:spChg chg="mod">
          <ac:chgData name="Lin  Chen" userId="5b8d33d8-9b1a-4612-8f39-9bee1ddd9437" providerId="ADAL" clId="{D08DE89C-F79D-8E4A-9703-5EC9DC7629E1}" dt="2020-09-01T16:58:25.250" v="2517" actId="207"/>
          <ac:spMkLst>
            <pc:docMk/>
            <pc:sldMk cId="525951965" sldId="381"/>
            <ac:spMk id="3" creationId="{00000000-0000-0000-0000-000000000000}"/>
          </ac:spMkLst>
        </pc:spChg>
      </pc:sldChg>
      <pc:sldChg chg="modSp">
        <pc:chgData name="Lin  Chen" userId="5b8d33d8-9b1a-4612-8f39-9bee1ddd9437" providerId="ADAL" clId="{D08DE89C-F79D-8E4A-9703-5EC9DC7629E1}" dt="2020-09-01T16:22:13.200" v="1983" actId="207"/>
        <pc:sldMkLst>
          <pc:docMk/>
          <pc:sldMk cId="893304449" sldId="382"/>
        </pc:sldMkLst>
        <pc:spChg chg="mod">
          <ac:chgData name="Lin  Chen" userId="5b8d33d8-9b1a-4612-8f39-9bee1ddd9437" providerId="ADAL" clId="{D08DE89C-F79D-8E4A-9703-5EC9DC7629E1}" dt="2020-09-01T16:22:13.200" v="1983" actId="207"/>
          <ac:spMkLst>
            <pc:docMk/>
            <pc:sldMk cId="893304449" sldId="382"/>
            <ac:spMk id="3" creationId="{00000000-0000-0000-0000-000000000000}"/>
          </ac:spMkLst>
        </pc:spChg>
      </pc:sldChg>
      <pc:sldChg chg="modSp">
        <pc:chgData name="Lin  Chen" userId="5b8d33d8-9b1a-4612-8f39-9bee1ddd9437" providerId="ADAL" clId="{D08DE89C-F79D-8E4A-9703-5EC9DC7629E1}" dt="2020-09-01T16:25:35.939" v="1984" actId="207"/>
        <pc:sldMkLst>
          <pc:docMk/>
          <pc:sldMk cId="3787486117" sldId="383"/>
        </pc:sldMkLst>
        <pc:spChg chg="mod">
          <ac:chgData name="Lin  Chen" userId="5b8d33d8-9b1a-4612-8f39-9bee1ddd9437" providerId="ADAL" clId="{D08DE89C-F79D-8E4A-9703-5EC9DC7629E1}" dt="2020-09-01T16:25:35.939" v="1984" actId="207"/>
          <ac:spMkLst>
            <pc:docMk/>
            <pc:sldMk cId="3787486117" sldId="383"/>
            <ac:spMk id="3" creationId="{00000000-0000-0000-0000-000000000000}"/>
          </ac:spMkLst>
        </pc:spChg>
      </pc:sldChg>
      <pc:sldChg chg="modSp">
        <pc:chgData name="Lin  Chen" userId="5b8d33d8-9b1a-4612-8f39-9bee1ddd9437" providerId="ADAL" clId="{D08DE89C-F79D-8E4A-9703-5EC9DC7629E1}" dt="2020-09-01T16:19:04.927" v="1981" actId="207"/>
        <pc:sldMkLst>
          <pc:docMk/>
          <pc:sldMk cId="1533346945" sldId="401"/>
        </pc:sldMkLst>
        <pc:spChg chg="mod">
          <ac:chgData name="Lin  Chen" userId="5b8d33d8-9b1a-4612-8f39-9bee1ddd9437" providerId="ADAL" clId="{D08DE89C-F79D-8E4A-9703-5EC9DC7629E1}" dt="2020-09-01T16:19:04.927" v="1981" actId="207"/>
          <ac:spMkLst>
            <pc:docMk/>
            <pc:sldMk cId="1533346945" sldId="401"/>
            <ac:spMk id="3" creationId="{83211D95-47B5-4E4D-ADCA-685F425F4867}"/>
          </ac:spMkLst>
        </pc:spChg>
      </pc:sldChg>
      <pc:sldChg chg="addSp delSp modSp add mod">
        <pc:chgData name="Lin  Chen" userId="5b8d33d8-9b1a-4612-8f39-9bee1ddd9437" providerId="ADAL" clId="{D08DE89C-F79D-8E4A-9703-5EC9DC7629E1}" dt="2020-08-18T16:05:49.238" v="30" actId="1076"/>
        <pc:sldMkLst>
          <pc:docMk/>
          <pc:sldMk cId="2171926082" sldId="404"/>
        </pc:sldMkLst>
        <pc:spChg chg="add mod">
          <ac:chgData name="Lin  Chen" userId="5b8d33d8-9b1a-4612-8f39-9bee1ddd9437" providerId="ADAL" clId="{D08DE89C-F79D-8E4A-9703-5EC9DC7629E1}" dt="2020-08-18T16:05:49.238" v="30" actId="1076"/>
          <ac:spMkLst>
            <pc:docMk/>
            <pc:sldMk cId="2171926082" sldId="404"/>
            <ac:spMk id="2" creationId="{64BB39A8-CAFB-FE4A-86BD-DE5C61D63A29}"/>
          </ac:spMkLst>
        </pc:spChg>
        <pc:spChg chg="mod">
          <ac:chgData name="Lin  Chen" userId="5b8d33d8-9b1a-4612-8f39-9bee1ddd9437" providerId="ADAL" clId="{D08DE89C-F79D-8E4A-9703-5EC9DC7629E1}" dt="2020-08-18T16:05:39.892" v="28" actId="20577"/>
          <ac:spMkLst>
            <pc:docMk/>
            <pc:sldMk cId="2171926082" sldId="404"/>
            <ac:spMk id="4" creationId="{1B89355A-F106-4841-BB64-328691F33F48}"/>
          </ac:spMkLst>
        </pc:spChg>
        <pc:spChg chg="del mod">
          <ac:chgData name="Lin  Chen" userId="5b8d33d8-9b1a-4612-8f39-9bee1ddd9437" providerId="ADAL" clId="{D08DE89C-F79D-8E4A-9703-5EC9DC7629E1}" dt="2020-08-18T16:05:37.713" v="26" actId="478"/>
          <ac:spMkLst>
            <pc:docMk/>
            <pc:sldMk cId="2171926082" sldId="404"/>
            <ac:spMk id="5" creationId="{B6ED5D61-D5FF-F340-A065-9ABBAB1D635D}"/>
          </ac:spMkLst>
        </pc:spChg>
      </pc:sldChg>
      <pc:sldChg chg="modSp add mod">
        <pc:chgData name="Lin  Chen" userId="5b8d33d8-9b1a-4612-8f39-9bee1ddd9437" providerId="ADAL" clId="{D08DE89C-F79D-8E4A-9703-5EC9DC7629E1}" dt="2020-08-18T16:18:43.045" v="188" actId="20577"/>
        <pc:sldMkLst>
          <pc:docMk/>
          <pc:sldMk cId="3824239702" sldId="405"/>
        </pc:sldMkLst>
        <pc:spChg chg="mod">
          <ac:chgData name="Lin  Chen" userId="5b8d33d8-9b1a-4612-8f39-9bee1ddd9437" providerId="ADAL" clId="{D08DE89C-F79D-8E4A-9703-5EC9DC7629E1}" dt="2020-08-18T16:07:32.080" v="34"/>
          <ac:spMkLst>
            <pc:docMk/>
            <pc:sldMk cId="3824239702" sldId="405"/>
            <ac:spMk id="2" creationId="{64BB39A8-CAFB-FE4A-86BD-DE5C61D63A29}"/>
          </ac:spMkLst>
        </pc:spChg>
        <pc:spChg chg="mod">
          <ac:chgData name="Lin  Chen" userId="5b8d33d8-9b1a-4612-8f39-9bee1ddd9437" providerId="ADAL" clId="{D08DE89C-F79D-8E4A-9703-5EC9DC7629E1}" dt="2020-08-18T16:18:43.045" v="188" actId="20577"/>
          <ac:spMkLst>
            <pc:docMk/>
            <pc:sldMk cId="3824239702" sldId="405"/>
            <ac:spMk id="4" creationId="{1B89355A-F106-4841-BB64-328691F33F48}"/>
          </ac:spMkLst>
        </pc:spChg>
      </pc:sldChg>
      <pc:sldChg chg="delSp modSp add del mod">
        <pc:chgData name="Lin  Chen" userId="5b8d33d8-9b1a-4612-8f39-9bee1ddd9437" providerId="ADAL" clId="{D08DE89C-F79D-8E4A-9703-5EC9DC7629E1}" dt="2020-08-18T16:11:25.463" v="89" actId="2696"/>
        <pc:sldMkLst>
          <pc:docMk/>
          <pc:sldMk cId="3280707008" sldId="406"/>
        </pc:sldMkLst>
        <pc:spChg chg="mod">
          <ac:chgData name="Lin  Chen" userId="5b8d33d8-9b1a-4612-8f39-9bee1ddd9437" providerId="ADAL" clId="{D08DE89C-F79D-8E4A-9703-5EC9DC7629E1}" dt="2020-08-18T16:09:35.855" v="64" actId="20577"/>
          <ac:spMkLst>
            <pc:docMk/>
            <pc:sldMk cId="3280707008" sldId="406"/>
            <ac:spMk id="2" creationId="{00000000-0000-0000-0000-000000000000}"/>
          </ac:spMkLst>
        </pc:spChg>
        <pc:spChg chg="mod">
          <ac:chgData name="Lin  Chen" userId="5b8d33d8-9b1a-4612-8f39-9bee1ddd9437" providerId="ADAL" clId="{D08DE89C-F79D-8E4A-9703-5EC9DC7629E1}" dt="2020-08-18T16:10:14.461" v="85" actId="20577"/>
          <ac:spMkLst>
            <pc:docMk/>
            <pc:sldMk cId="3280707008" sldId="406"/>
            <ac:spMk id="3" creationId="{00000000-0000-0000-0000-000000000000}"/>
          </ac:spMkLst>
        </pc:spChg>
        <pc:spChg chg="del mod">
          <ac:chgData name="Lin  Chen" userId="5b8d33d8-9b1a-4612-8f39-9bee1ddd9437" providerId="ADAL" clId="{D08DE89C-F79D-8E4A-9703-5EC9DC7629E1}" dt="2020-08-18T16:09:40.070" v="66" actId="478"/>
          <ac:spMkLst>
            <pc:docMk/>
            <pc:sldMk cId="3280707008" sldId="406"/>
            <ac:spMk id="5" creationId="{BF9512EF-A3BB-2643-937A-E70DF1A34E78}"/>
          </ac:spMkLst>
        </pc:spChg>
        <pc:graphicFrameChg chg="mod modGraphic">
          <ac:chgData name="Lin  Chen" userId="5b8d33d8-9b1a-4612-8f39-9bee1ddd9437" providerId="ADAL" clId="{D08DE89C-F79D-8E4A-9703-5EC9DC7629E1}" dt="2020-08-18T16:10:02.586" v="84" actId="20577"/>
          <ac:graphicFrameMkLst>
            <pc:docMk/>
            <pc:sldMk cId="3280707008" sldId="406"/>
            <ac:graphicFrameMk id="12" creationId="{00000000-0000-0000-0000-000000000000}"/>
          </ac:graphicFrameMkLst>
        </pc:graphicFrameChg>
      </pc:sldChg>
      <pc:sldChg chg="modSp add mod ord">
        <pc:chgData name="Lin  Chen" userId="5b8d33d8-9b1a-4612-8f39-9bee1ddd9437" providerId="ADAL" clId="{D08DE89C-F79D-8E4A-9703-5EC9DC7629E1}" dt="2020-08-18T17:02:54.967" v="219"/>
        <pc:sldMkLst>
          <pc:docMk/>
          <pc:sldMk cId="3921042276" sldId="406"/>
        </pc:sldMkLst>
        <pc:spChg chg="mod">
          <ac:chgData name="Lin  Chen" userId="5b8d33d8-9b1a-4612-8f39-9bee1ddd9437" providerId="ADAL" clId="{D08DE89C-F79D-8E4A-9703-5EC9DC7629E1}" dt="2020-08-18T17:02:54.967" v="219"/>
          <ac:spMkLst>
            <pc:docMk/>
            <pc:sldMk cId="3921042276" sldId="406"/>
            <ac:spMk id="2" creationId="{64BB39A8-CAFB-FE4A-86BD-DE5C61D63A29}"/>
          </ac:spMkLst>
        </pc:spChg>
        <pc:spChg chg="mod">
          <ac:chgData name="Lin  Chen" userId="5b8d33d8-9b1a-4612-8f39-9bee1ddd9437" providerId="ADAL" clId="{D08DE89C-F79D-8E4A-9703-5EC9DC7629E1}" dt="2020-08-18T17:02:41.429" v="217" actId="20577"/>
          <ac:spMkLst>
            <pc:docMk/>
            <pc:sldMk cId="3921042276" sldId="406"/>
            <ac:spMk id="4" creationId="{1B89355A-F106-4841-BB64-328691F33F48}"/>
          </ac:spMkLst>
        </pc:spChg>
      </pc:sldChg>
      <pc:sldChg chg="modSp add mod ord">
        <pc:chgData name="Lin  Chen" userId="5b8d33d8-9b1a-4612-8f39-9bee1ddd9437" providerId="ADAL" clId="{D08DE89C-F79D-8E4A-9703-5EC9DC7629E1}" dt="2020-08-18T16:17:49.154" v="158"/>
        <pc:sldMkLst>
          <pc:docMk/>
          <pc:sldMk cId="1371577112" sldId="407"/>
        </pc:sldMkLst>
        <pc:spChg chg="mod">
          <ac:chgData name="Lin  Chen" userId="5b8d33d8-9b1a-4612-8f39-9bee1ddd9437" providerId="ADAL" clId="{D08DE89C-F79D-8E4A-9703-5EC9DC7629E1}" dt="2020-08-18T16:15:08.976" v="144"/>
          <ac:spMkLst>
            <pc:docMk/>
            <pc:sldMk cId="1371577112" sldId="407"/>
            <ac:spMk id="2" creationId="{64BB39A8-CAFB-FE4A-86BD-DE5C61D63A29}"/>
          </ac:spMkLst>
        </pc:spChg>
        <pc:spChg chg="mod">
          <ac:chgData name="Lin  Chen" userId="5b8d33d8-9b1a-4612-8f39-9bee1ddd9437" providerId="ADAL" clId="{D08DE89C-F79D-8E4A-9703-5EC9DC7629E1}" dt="2020-08-18T16:14:57.359" v="142" actId="20577"/>
          <ac:spMkLst>
            <pc:docMk/>
            <pc:sldMk cId="1371577112" sldId="407"/>
            <ac:spMk id="4" creationId="{1B89355A-F106-4841-BB64-328691F33F48}"/>
          </ac:spMkLst>
        </pc:spChg>
      </pc:sldChg>
      <pc:sldChg chg="modSp add mod modAnim">
        <pc:chgData name="Lin  Chen" userId="5b8d33d8-9b1a-4612-8f39-9bee1ddd9437" providerId="ADAL" clId="{D08DE89C-F79D-8E4A-9703-5EC9DC7629E1}" dt="2020-08-18T17:13:38.439" v="228" actId="27636"/>
        <pc:sldMkLst>
          <pc:docMk/>
          <pc:sldMk cId="1313989501" sldId="408"/>
        </pc:sldMkLst>
        <pc:spChg chg="mod">
          <ac:chgData name="Lin  Chen" userId="5b8d33d8-9b1a-4612-8f39-9bee1ddd9437" providerId="ADAL" clId="{D08DE89C-F79D-8E4A-9703-5EC9DC7629E1}" dt="2020-08-18T17:13:38.439" v="228" actId="27636"/>
          <ac:spMkLst>
            <pc:docMk/>
            <pc:sldMk cId="1313989501" sldId="408"/>
            <ac:spMk id="3" creationId="{00000000-0000-0000-0000-000000000000}"/>
          </ac:spMkLst>
        </pc:spChg>
      </pc:sldChg>
      <pc:sldChg chg="modSp add mod modAnim">
        <pc:chgData name="Lin  Chen" userId="5b8d33d8-9b1a-4612-8f39-9bee1ddd9437" providerId="ADAL" clId="{D08DE89C-F79D-8E4A-9703-5EC9DC7629E1}" dt="2020-08-18T17:20:03.130" v="364" actId="20577"/>
        <pc:sldMkLst>
          <pc:docMk/>
          <pc:sldMk cId="509928612" sldId="409"/>
        </pc:sldMkLst>
        <pc:spChg chg="mod">
          <ac:chgData name="Lin  Chen" userId="5b8d33d8-9b1a-4612-8f39-9bee1ddd9437" providerId="ADAL" clId="{D08DE89C-F79D-8E4A-9703-5EC9DC7629E1}" dt="2020-08-18T17:20:03.130" v="364" actId="20577"/>
          <ac:spMkLst>
            <pc:docMk/>
            <pc:sldMk cId="509928612" sldId="409"/>
            <ac:spMk id="3" creationId="{00000000-0000-0000-0000-000000000000}"/>
          </ac:spMkLst>
        </pc:spChg>
      </pc:sldChg>
      <pc:sldChg chg="addSp delSp modSp add del mod addAnim delAnim modAnim">
        <pc:chgData name="Lin  Chen" userId="5b8d33d8-9b1a-4612-8f39-9bee1ddd9437" providerId="ADAL" clId="{D08DE89C-F79D-8E4A-9703-5EC9DC7629E1}" dt="2020-08-25T15:06:01.866" v="986" actId="2696"/>
        <pc:sldMkLst>
          <pc:docMk/>
          <pc:sldMk cId="3018661245" sldId="410"/>
        </pc:sldMkLst>
        <pc:spChg chg="mod">
          <ac:chgData name="Lin  Chen" userId="5b8d33d8-9b1a-4612-8f39-9bee1ddd9437" providerId="ADAL" clId="{D08DE89C-F79D-8E4A-9703-5EC9DC7629E1}" dt="2020-08-25T15:04:10.158" v="976" actId="20577"/>
          <ac:spMkLst>
            <pc:docMk/>
            <pc:sldMk cId="3018661245" sldId="410"/>
            <ac:spMk id="2" creationId="{00000000-0000-0000-0000-000000000000}"/>
          </ac:spMkLst>
        </pc:spChg>
        <pc:spChg chg="del mod">
          <ac:chgData name="Lin  Chen" userId="5b8d33d8-9b1a-4612-8f39-9bee1ddd9437" providerId="ADAL" clId="{D08DE89C-F79D-8E4A-9703-5EC9DC7629E1}" dt="2020-08-20T16:07:23.752" v="452" actId="478"/>
          <ac:spMkLst>
            <pc:docMk/>
            <pc:sldMk cId="3018661245" sldId="410"/>
            <ac:spMk id="3" creationId="{00000000-0000-0000-0000-000000000000}"/>
          </ac:spMkLst>
        </pc:spChg>
        <pc:spChg chg="del">
          <ac:chgData name="Lin  Chen" userId="5b8d33d8-9b1a-4612-8f39-9bee1ddd9437" providerId="ADAL" clId="{D08DE89C-F79D-8E4A-9703-5EC9DC7629E1}" dt="2020-08-20T16:07:32.682" v="455" actId="478"/>
          <ac:spMkLst>
            <pc:docMk/>
            <pc:sldMk cId="3018661245" sldId="410"/>
            <ac:spMk id="5" creationId="{00000000-0000-0000-0000-000000000000}"/>
          </ac:spMkLst>
        </pc:spChg>
        <pc:spChg chg="add del mod">
          <ac:chgData name="Lin  Chen" userId="5b8d33d8-9b1a-4612-8f39-9bee1ddd9437" providerId="ADAL" clId="{D08DE89C-F79D-8E4A-9703-5EC9DC7629E1}" dt="2020-08-20T16:11:03.693" v="535" actId="478"/>
          <ac:spMkLst>
            <pc:docMk/>
            <pc:sldMk cId="3018661245" sldId="410"/>
            <ac:spMk id="7" creationId="{0CAC95BC-B7ED-4744-BEFD-3DC235A18BAF}"/>
          </ac:spMkLst>
        </pc:spChg>
        <pc:graphicFrameChg chg="del">
          <ac:chgData name="Lin  Chen" userId="5b8d33d8-9b1a-4612-8f39-9bee1ddd9437" providerId="ADAL" clId="{D08DE89C-F79D-8E4A-9703-5EC9DC7629E1}" dt="2020-08-20T16:07:26.722" v="453" actId="478"/>
          <ac:graphicFrameMkLst>
            <pc:docMk/>
            <pc:sldMk cId="3018661245" sldId="410"/>
            <ac:graphicFrameMk id="4" creationId="{00000000-0000-0000-0000-000000000000}"/>
          </ac:graphicFrameMkLst>
        </pc:graphicFrameChg>
        <pc:graphicFrameChg chg="add mod modGraphic">
          <ac:chgData name="Lin  Chen" userId="5b8d33d8-9b1a-4612-8f39-9bee1ddd9437" providerId="ADAL" clId="{D08DE89C-F79D-8E4A-9703-5EC9DC7629E1}" dt="2020-08-25T15:04:31.001" v="985" actId="2166"/>
          <ac:graphicFrameMkLst>
            <pc:docMk/>
            <pc:sldMk cId="3018661245" sldId="410"/>
            <ac:graphicFrameMk id="6" creationId="{D90840DE-C531-914F-AD24-BD4AAA17A57B}"/>
          </ac:graphicFrameMkLst>
        </pc:graphicFrameChg>
      </pc:sldChg>
      <pc:sldChg chg="addSp delSp modSp add mod delAnim">
        <pc:chgData name="Lin  Chen" userId="5b8d33d8-9b1a-4612-8f39-9bee1ddd9437" providerId="ADAL" clId="{D08DE89C-F79D-8E4A-9703-5EC9DC7629E1}" dt="2020-08-20T16:18:30.591" v="592" actId="20577"/>
        <pc:sldMkLst>
          <pc:docMk/>
          <pc:sldMk cId="2504681791" sldId="411"/>
        </pc:sldMkLst>
        <pc:spChg chg="add mod">
          <ac:chgData name="Lin  Chen" userId="5b8d33d8-9b1a-4612-8f39-9bee1ddd9437" providerId="ADAL" clId="{D08DE89C-F79D-8E4A-9703-5EC9DC7629E1}" dt="2020-08-20T16:11:57.244" v="564" actId="255"/>
          <ac:spMkLst>
            <pc:docMk/>
            <pc:sldMk cId="2504681791" sldId="411"/>
            <ac:spMk id="3" creationId="{CE4F23DF-37EC-154C-89DC-58DB75E72A8F}"/>
          </ac:spMkLst>
        </pc:spChg>
        <pc:spChg chg="add mod">
          <ac:chgData name="Lin  Chen" userId="5b8d33d8-9b1a-4612-8f39-9bee1ddd9437" providerId="ADAL" clId="{D08DE89C-F79D-8E4A-9703-5EC9DC7629E1}" dt="2020-08-20T16:17:55.569" v="581" actId="20577"/>
          <ac:spMkLst>
            <pc:docMk/>
            <pc:sldMk cId="2504681791" sldId="411"/>
            <ac:spMk id="7" creationId="{1367372D-9D22-7847-ACC5-36808E9D3AC3}"/>
          </ac:spMkLst>
        </pc:spChg>
        <pc:spChg chg="add mod">
          <ac:chgData name="Lin  Chen" userId="5b8d33d8-9b1a-4612-8f39-9bee1ddd9437" providerId="ADAL" clId="{D08DE89C-F79D-8E4A-9703-5EC9DC7629E1}" dt="2020-08-20T16:18:21.789" v="588" actId="1076"/>
          <ac:spMkLst>
            <pc:docMk/>
            <pc:sldMk cId="2504681791" sldId="411"/>
            <ac:spMk id="8" creationId="{984685E4-8468-7C4F-9B3F-17C2FD274405}"/>
          </ac:spMkLst>
        </pc:spChg>
        <pc:spChg chg="add mod">
          <ac:chgData name="Lin  Chen" userId="5b8d33d8-9b1a-4612-8f39-9bee1ddd9437" providerId="ADAL" clId="{D08DE89C-F79D-8E4A-9703-5EC9DC7629E1}" dt="2020-08-20T16:18:30.591" v="592" actId="20577"/>
          <ac:spMkLst>
            <pc:docMk/>
            <pc:sldMk cId="2504681791" sldId="411"/>
            <ac:spMk id="9" creationId="{F4DC1639-DCD8-714B-8E7B-55650D0F23CD}"/>
          </ac:spMkLst>
        </pc:spChg>
        <pc:graphicFrameChg chg="del">
          <ac:chgData name="Lin  Chen" userId="5b8d33d8-9b1a-4612-8f39-9bee1ddd9437" providerId="ADAL" clId="{D08DE89C-F79D-8E4A-9703-5EC9DC7629E1}" dt="2020-08-20T16:11:12.331" v="537" actId="478"/>
          <ac:graphicFrameMkLst>
            <pc:docMk/>
            <pc:sldMk cId="2504681791" sldId="411"/>
            <ac:graphicFrameMk id="6" creationId="{D90840DE-C531-914F-AD24-BD4AAA17A57B}"/>
          </ac:graphicFrameMkLst>
        </pc:graphicFrameChg>
        <pc:cxnChg chg="add">
          <ac:chgData name="Lin  Chen" userId="5b8d33d8-9b1a-4612-8f39-9bee1ddd9437" providerId="ADAL" clId="{D08DE89C-F79D-8E4A-9703-5EC9DC7629E1}" dt="2020-08-20T16:12:09.661" v="565" actId="11529"/>
          <ac:cxnSpMkLst>
            <pc:docMk/>
            <pc:sldMk cId="2504681791" sldId="411"/>
            <ac:cxnSpMk id="5" creationId="{F522287B-1C37-A648-97C7-5694932AFB67}"/>
          </ac:cxnSpMkLst>
        </pc:cxnChg>
      </pc:sldChg>
      <pc:sldChg chg="modSp add mod ord modAnim">
        <pc:chgData name="Lin  Chen" userId="5b8d33d8-9b1a-4612-8f39-9bee1ddd9437" providerId="ADAL" clId="{D08DE89C-F79D-8E4A-9703-5EC9DC7629E1}" dt="2020-08-20T16:36:49.449" v="708"/>
        <pc:sldMkLst>
          <pc:docMk/>
          <pc:sldMk cId="4187547283" sldId="412"/>
        </pc:sldMkLst>
        <pc:spChg chg="mod">
          <ac:chgData name="Lin  Chen" userId="5b8d33d8-9b1a-4612-8f39-9bee1ddd9437" providerId="ADAL" clId="{D08DE89C-F79D-8E4A-9703-5EC9DC7629E1}" dt="2020-08-20T16:36:42.633" v="707" actId="5793"/>
          <ac:spMkLst>
            <pc:docMk/>
            <pc:sldMk cId="4187547283" sldId="412"/>
            <ac:spMk id="3" creationId="{00000000-0000-0000-0000-000000000000}"/>
          </ac:spMkLst>
        </pc:spChg>
      </pc:sldChg>
      <pc:sldChg chg="modSp add modAnim">
        <pc:chgData name="Lin  Chen" userId="5b8d33d8-9b1a-4612-8f39-9bee1ddd9437" providerId="ADAL" clId="{D08DE89C-F79D-8E4A-9703-5EC9DC7629E1}" dt="2020-08-20T16:49:32.400" v="807" actId="20577"/>
        <pc:sldMkLst>
          <pc:docMk/>
          <pc:sldMk cId="2860294677" sldId="413"/>
        </pc:sldMkLst>
        <pc:spChg chg="mod">
          <ac:chgData name="Lin  Chen" userId="5b8d33d8-9b1a-4612-8f39-9bee1ddd9437" providerId="ADAL" clId="{D08DE89C-F79D-8E4A-9703-5EC9DC7629E1}" dt="2020-08-20T16:49:32.400" v="807" actId="20577"/>
          <ac:spMkLst>
            <pc:docMk/>
            <pc:sldMk cId="2860294677" sldId="413"/>
            <ac:spMk id="3" creationId="{00000000-0000-0000-0000-000000000000}"/>
          </ac:spMkLst>
        </pc:spChg>
      </pc:sldChg>
      <pc:sldChg chg="addSp delSp modSp add mod">
        <pc:chgData name="Lin  Chen" userId="5b8d33d8-9b1a-4612-8f39-9bee1ddd9437" providerId="ADAL" clId="{D08DE89C-F79D-8E4A-9703-5EC9DC7629E1}" dt="2020-08-20T16:58:18.252" v="839" actId="20577"/>
        <pc:sldMkLst>
          <pc:docMk/>
          <pc:sldMk cId="3327481328" sldId="414"/>
        </pc:sldMkLst>
        <pc:spChg chg="mod">
          <ac:chgData name="Lin  Chen" userId="5b8d33d8-9b1a-4612-8f39-9bee1ddd9437" providerId="ADAL" clId="{D08DE89C-F79D-8E4A-9703-5EC9DC7629E1}" dt="2020-08-20T16:58:12.868" v="826" actId="20577"/>
          <ac:spMkLst>
            <pc:docMk/>
            <pc:sldMk cId="3327481328" sldId="414"/>
            <ac:spMk id="2" creationId="{00000000-0000-0000-0000-000000000000}"/>
          </ac:spMkLst>
        </pc:spChg>
        <pc:spChg chg="del">
          <ac:chgData name="Lin  Chen" userId="5b8d33d8-9b1a-4612-8f39-9bee1ddd9437" providerId="ADAL" clId="{D08DE89C-F79D-8E4A-9703-5EC9DC7629E1}" dt="2020-08-20T16:58:04.808" v="809" actId="478"/>
          <ac:spMkLst>
            <pc:docMk/>
            <pc:sldMk cId="3327481328" sldId="414"/>
            <ac:spMk id="3" creationId="{00000000-0000-0000-0000-000000000000}"/>
          </ac:spMkLst>
        </pc:spChg>
        <pc:spChg chg="add mod">
          <ac:chgData name="Lin  Chen" userId="5b8d33d8-9b1a-4612-8f39-9bee1ddd9437" providerId="ADAL" clId="{D08DE89C-F79D-8E4A-9703-5EC9DC7629E1}" dt="2020-08-20T16:58:18.252" v="839" actId="20577"/>
          <ac:spMkLst>
            <pc:docMk/>
            <pc:sldMk cId="3327481328" sldId="414"/>
            <ac:spMk id="5" creationId="{C0F4DBC0-C5FF-E949-AC17-863388E8917F}"/>
          </ac:spMkLst>
        </pc:spChg>
      </pc:sldChg>
      <pc:sldChg chg="addSp modSp add mod modAnim">
        <pc:chgData name="Lin  Chen" userId="5b8d33d8-9b1a-4612-8f39-9bee1ddd9437" providerId="ADAL" clId="{D08DE89C-F79D-8E4A-9703-5EC9DC7629E1}" dt="2020-08-20T17:22:18.015" v="888" actId="207"/>
        <pc:sldMkLst>
          <pc:docMk/>
          <pc:sldMk cId="2801624223" sldId="415"/>
        </pc:sldMkLst>
        <pc:spChg chg="mod">
          <ac:chgData name="Lin  Chen" userId="5b8d33d8-9b1a-4612-8f39-9bee1ddd9437" providerId="ADAL" clId="{D08DE89C-F79D-8E4A-9703-5EC9DC7629E1}" dt="2020-08-20T17:20:46.480" v="878" actId="20577"/>
          <ac:spMkLst>
            <pc:docMk/>
            <pc:sldMk cId="2801624223" sldId="415"/>
            <ac:spMk id="3" creationId="{00000000-0000-0000-0000-000000000000}"/>
          </ac:spMkLst>
        </pc:spChg>
        <pc:spChg chg="add mod">
          <ac:chgData name="Lin  Chen" userId="5b8d33d8-9b1a-4612-8f39-9bee1ddd9437" providerId="ADAL" clId="{D08DE89C-F79D-8E4A-9703-5EC9DC7629E1}" dt="2020-08-20T17:21:00.175" v="881" actId="14100"/>
          <ac:spMkLst>
            <pc:docMk/>
            <pc:sldMk cId="2801624223" sldId="415"/>
            <ac:spMk id="5" creationId="{45CC4B7B-B3EF-E64B-A9D1-317EA6ABA105}"/>
          </ac:spMkLst>
        </pc:spChg>
        <pc:graphicFrameChg chg="add mod modGraphic">
          <ac:chgData name="Lin  Chen" userId="5b8d33d8-9b1a-4612-8f39-9bee1ddd9437" providerId="ADAL" clId="{D08DE89C-F79D-8E4A-9703-5EC9DC7629E1}" dt="2020-08-20T17:22:18.015" v="888" actId="207"/>
          <ac:graphicFrameMkLst>
            <pc:docMk/>
            <pc:sldMk cId="2801624223" sldId="415"/>
            <ac:graphicFrameMk id="7" creationId="{EE20E7D3-5E73-DE45-8CE5-D0167B731AE3}"/>
          </ac:graphicFrameMkLst>
        </pc:graphicFrameChg>
      </pc:sldChg>
      <pc:sldChg chg="addSp delSp modSp add mod ord modAnim">
        <pc:chgData name="Lin  Chen" userId="5b8d33d8-9b1a-4612-8f39-9bee1ddd9437" providerId="ADAL" clId="{D08DE89C-F79D-8E4A-9703-5EC9DC7629E1}" dt="2020-08-25T15:07:12.522" v="1000" actId="14734"/>
        <pc:sldMkLst>
          <pc:docMk/>
          <pc:sldMk cId="998258680" sldId="416"/>
        </pc:sldMkLst>
        <pc:spChg chg="del">
          <ac:chgData name="Lin  Chen" userId="5b8d33d8-9b1a-4612-8f39-9bee1ddd9437" providerId="ADAL" clId="{D08DE89C-F79D-8E4A-9703-5EC9DC7629E1}" dt="2020-08-25T15:00:23.219" v="903" actId="478"/>
          <ac:spMkLst>
            <pc:docMk/>
            <pc:sldMk cId="998258680" sldId="416"/>
            <ac:spMk id="2" creationId="{C6F09109-CA00-4545-9AC4-C6E61A909A9E}"/>
          </ac:spMkLst>
        </pc:spChg>
        <pc:spChg chg="del">
          <ac:chgData name="Lin  Chen" userId="5b8d33d8-9b1a-4612-8f39-9bee1ddd9437" providerId="ADAL" clId="{D08DE89C-F79D-8E4A-9703-5EC9DC7629E1}" dt="2020-08-25T15:00:25.262" v="904" actId="478"/>
          <ac:spMkLst>
            <pc:docMk/>
            <pc:sldMk cId="998258680" sldId="416"/>
            <ac:spMk id="3" creationId="{05B7C676-7683-944F-B919-E79E64391771}"/>
          </ac:spMkLst>
        </pc:spChg>
        <pc:graphicFrameChg chg="add mod modGraphic">
          <ac:chgData name="Lin  Chen" userId="5b8d33d8-9b1a-4612-8f39-9bee1ddd9437" providerId="ADAL" clId="{D08DE89C-F79D-8E4A-9703-5EC9DC7629E1}" dt="2020-08-25T15:07:12.522" v="1000" actId="14734"/>
          <ac:graphicFrameMkLst>
            <pc:docMk/>
            <pc:sldMk cId="998258680" sldId="416"/>
            <ac:graphicFrameMk id="4" creationId="{60841D08-7388-CF48-BACF-BF12A2D3BFBB}"/>
          </ac:graphicFrameMkLst>
        </pc:graphicFrameChg>
      </pc:sldChg>
      <pc:sldChg chg="addSp delSp modSp add mod ord">
        <pc:chgData name="Lin  Chen" userId="5b8d33d8-9b1a-4612-8f39-9bee1ddd9437" providerId="ADAL" clId="{D08DE89C-F79D-8E4A-9703-5EC9DC7629E1}" dt="2020-08-25T15:26:48.103" v="1149" actId="20577"/>
        <pc:sldMkLst>
          <pc:docMk/>
          <pc:sldMk cId="2038055702" sldId="417"/>
        </pc:sldMkLst>
        <pc:spChg chg="mod">
          <ac:chgData name="Lin  Chen" userId="5b8d33d8-9b1a-4612-8f39-9bee1ddd9437" providerId="ADAL" clId="{D08DE89C-F79D-8E4A-9703-5EC9DC7629E1}" dt="2020-08-25T15:18:55.332" v="1016" actId="20577"/>
          <ac:spMkLst>
            <pc:docMk/>
            <pc:sldMk cId="2038055702" sldId="417"/>
            <ac:spMk id="2" creationId="{00000000-0000-0000-0000-000000000000}"/>
          </ac:spMkLst>
        </pc:spChg>
        <pc:spChg chg="add del mod">
          <ac:chgData name="Lin  Chen" userId="5b8d33d8-9b1a-4612-8f39-9bee1ddd9437" providerId="ADAL" clId="{D08DE89C-F79D-8E4A-9703-5EC9DC7629E1}" dt="2020-08-25T15:19:14.131" v="1018" actId="478"/>
          <ac:spMkLst>
            <pc:docMk/>
            <pc:sldMk cId="2038055702" sldId="417"/>
            <ac:spMk id="5" creationId="{A51FC77D-82BE-CD47-9D6A-C35AD9E72809}"/>
          </ac:spMkLst>
        </pc:spChg>
        <pc:spChg chg="add mod">
          <ac:chgData name="Lin  Chen" userId="5b8d33d8-9b1a-4612-8f39-9bee1ddd9437" providerId="ADAL" clId="{D08DE89C-F79D-8E4A-9703-5EC9DC7629E1}" dt="2020-08-25T15:20:48.162" v="1031" actId="1076"/>
          <ac:spMkLst>
            <pc:docMk/>
            <pc:sldMk cId="2038055702" sldId="417"/>
            <ac:spMk id="7" creationId="{967BB323-5531-7D45-A9E8-BB7D2B8F9008}"/>
          </ac:spMkLst>
        </pc:spChg>
        <pc:spChg chg="add mod">
          <ac:chgData name="Lin  Chen" userId="5b8d33d8-9b1a-4612-8f39-9bee1ddd9437" providerId="ADAL" clId="{D08DE89C-F79D-8E4A-9703-5EC9DC7629E1}" dt="2020-08-25T15:26:48.103" v="1149" actId="20577"/>
          <ac:spMkLst>
            <pc:docMk/>
            <pc:sldMk cId="2038055702" sldId="417"/>
            <ac:spMk id="8" creationId="{6AE45941-E8A1-DD46-90DB-035466041BF9}"/>
          </ac:spMkLst>
        </pc:spChg>
        <pc:spChg chg="del">
          <ac:chgData name="Lin  Chen" userId="5b8d33d8-9b1a-4612-8f39-9bee1ddd9437" providerId="ADAL" clId="{D08DE89C-F79D-8E4A-9703-5EC9DC7629E1}" dt="2020-08-25T15:18:47.720" v="1008" actId="478"/>
          <ac:spMkLst>
            <pc:docMk/>
            <pc:sldMk cId="2038055702" sldId="417"/>
            <ac:spMk id="10" creationId="{00000000-0000-0000-0000-000000000000}"/>
          </ac:spMkLst>
        </pc:spChg>
        <pc:spChg chg="del">
          <ac:chgData name="Lin  Chen" userId="5b8d33d8-9b1a-4612-8f39-9bee1ddd9437" providerId="ADAL" clId="{D08DE89C-F79D-8E4A-9703-5EC9DC7629E1}" dt="2020-08-25T15:18:42.153" v="1007" actId="478"/>
          <ac:spMkLst>
            <pc:docMk/>
            <pc:sldMk cId="2038055702" sldId="417"/>
            <ac:spMk id="12" creationId="{00000000-0000-0000-0000-000000000000}"/>
          </ac:spMkLst>
        </pc:spChg>
        <pc:spChg chg="del">
          <ac:chgData name="Lin  Chen" userId="5b8d33d8-9b1a-4612-8f39-9bee1ddd9437" providerId="ADAL" clId="{D08DE89C-F79D-8E4A-9703-5EC9DC7629E1}" dt="2020-08-25T15:18:42.153" v="1007" actId="478"/>
          <ac:spMkLst>
            <pc:docMk/>
            <pc:sldMk cId="2038055702" sldId="417"/>
            <ac:spMk id="13" creationId="{00000000-0000-0000-0000-000000000000}"/>
          </ac:spMkLst>
        </pc:spChg>
        <pc:spChg chg="add mod">
          <ac:chgData name="Lin  Chen" userId="5b8d33d8-9b1a-4612-8f39-9bee1ddd9437" providerId="ADAL" clId="{D08DE89C-F79D-8E4A-9703-5EC9DC7629E1}" dt="2020-08-25T15:21:14.036" v="1039"/>
          <ac:spMkLst>
            <pc:docMk/>
            <pc:sldMk cId="2038055702" sldId="417"/>
            <ac:spMk id="14" creationId="{43AA1D94-40C5-BB49-806E-579683A2C4A8}"/>
          </ac:spMkLst>
        </pc:spChg>
        <pc:graphicFrameChg chg="del">
          <ac:chgData name="Lin  Chen" userId="5b8d33d8-9b1a-4612-8f39-9bee1ddd9437" providerId="ADAL" clId="{D08DE89C-F79D-8E4A-9703-5EC9DC7629E1}" dt="2020-08-25T15:18:47.720" v="1008" actId="478"/>
          <ac:graphicFrameMkLst>
            <pc:docMk/>
            <pc:sldMk cId="2038055702" sldId="417"/>
            <ac:graphicFrameMk id="9" creationId="{00000000-0000-0000-0000-000000000000}"/>
          </ac:graphicFrameMkLst>
        </pc:graphicFrameChg>
        <pc:picChg chg="del">
          <ac:chgData name="Lin  Chen" userId="5b8d33d8-9b1a-4612-8f39-9bee1ddd9437" providerId="ADAL" clId="{D08DE89C-F79D-8E4A-9703-5EC9DC7629E1}" dt="2020-08-25T15:19:10.561" v="1017" actId="478"/>
          <ac:picMkLst>
            <pc:docMk/>
            <pc:sldMk cId="2038055702" sldId="417"/>
            <ac:picMk id="4" creationId="{00000000-0000-0000-0000-000000000000}"/>
          </ac:picMkLst>
        </pc:picChg>
        <pc:picChg chg="del">
          <ac:chgData name="Lin  Chen" userId="5b8d33d8-9b1a-4612-8f39-9bee1ddd9437" providerId="ADAL" clId="{D08DE89C-F79D-8E4A-9703-5EC9DC7629E1}" dt="2020-08-25T15:19:15.950" v="1019" actId="478"/>
          <ac:picMkLst>
            <pc:docMk/>
            <pc:sldMk cId="2038055702" sldId="417"/>
            <ac:picMk id="6" creationId="{00000000-0000-0000-0000-000000000000}"/>
          </ac:picMkLst>
        </pc:picChg>
        <pc:picChg chg="del">
          <ac:chgData name="Lin  Chen" userId="5b8d33d8-9b1a-4612-8f39-9bee1ddd9437" providerId="ADAL" clId="{D08DE89C-F79D-8E4A-9703-5EC9DC7629E1}" dt="2020-08-25T15:18:42.153" v="1007" actId="478"/>
          <ac:picMkLst>
            <pc:docMk/>
            <pc:sldMk cId="2038055702" sldId="417"/>
            <ac:picMk id="11" creationId="{00000000-0000-0000-0000-000000000000}"/>
          </ac:picMkLst>
        </pc:picChg>
      </pc:sldChg>
      <pc:sldChg chg="addSp delSp modSp add mod">
        <pc:chgData name="Lin  Chen" userId="5b8d33d8-9b1a-4612-8f39-9bee1ddd9437" providerId="ADAL" clId="{D08DE89C-F79D-8E4A-9703-5EC9DC7629E1}" dt="2020-08-27T16:02:21.591" v="1216" actId="1076"/>
        <pc:sldMkLst>
          <pc:docMk/>
          <pc:sldMk cId="3248632544" sldId="418"/>
        </pc:sldMkLst>
        <pc:spChg chg="del">
          <ac:chgData name="Lin  Chen" userId="5b8d33d8-9b1a-4612-8f39-9bee1ddd9437" providerId="ADAL" clId="{D08DE89C-F79D-8E4A-9703-5EC9DC7629E1}" dt="2020-08-27T15:59:02.991" v="1158" actId="478"/>
          <ac:spMkLst>
            <pc:docMk/>
            <pc:sldMk cId="3248632544" sldId="418"/>
            <ac:spMk id="2" creationId="{F61F204F-5016-D545-82A8-E96CC7DB2194}"/>
          </ac:spMkLst>
        </pc:spChg>
        <pc:spChg chg="del">
          <ac:chgData name="Lin  Chen" userId="5b8d33d8-9b1a-4612-8f39-9bee1ddd9437" providerId="ADAL" clId="{D08DE89C-F79D-8E4A-9703-5EC9DC7629E1}" dt="2020-08-27T15:59:04.757" v="1159" actId="478"/>
          <ac:spMkLst>
            <pc:docMk/>
            <pc:sldMk cId="3248632544" sldId="418"/>
            <ac:spMk id="3" creationId="{9489E7F3-454F-F949-97FB-7AC5BD29194D}"/>
          </ac:spMkLst>
        </pc:spChg>
        <pc:spChg chg="add mod">
          <ac:chgData name="Lin  Chen" userId="5b8d33d8-9b1a-4612-8f39-9bee1ddd9437" providerId="ADAL" clId="{D08DE89C-F79D-8E4A-9703-5EC9DC7629E1}" dt="2020-08-27T16:00:00.635" v="1186" actId="20577"/>
          <ac:spMkLst>
            <pc:docMk/>
            <pc:sldMk cId="3248632544" sldId="418"/>
            <ac:spMk id="4" creationId="{0065DF3C-188B-B04B-8FFD-9D34903C99A8}"/>
          </ac:spMkLst>
        </pc:spChg>
        <pc:spChg chg="add mod">
          <ac:chgData name="Lin  Chen" userId="5b8d33d8-9b1a-4612-8f39-9bee1ddd9437" providerId="ADAL" clId="{D08DE89C-F79D-8E4A-9703-5EC9DC7629E1}" dt="2020-08-27T16:02:21.591" v="1216" actId="1076"/>
          <ac:spMkLst>
            <pc:docMk/>
            <pc:sldMk cId="3248632544" sldId="418"/>
            <ac:spMk id="5" creationId="{79FAD757-9657-CD44-BF1D-C1EC0ECDBA33}"/>
          </ac:spMkLst>
        </pc:spChg>
      </pc:sldChg>
      <pc:sldChg chg="modSp add">
        <pc:chgData name="Lin  Chen" userId="5b8d33d8-9b1a-4612-8f39-9bee1ddd9437" providerId="ADAL" clId="{D08DE89C-F79D-8E4A-9703-5EC9DC7629E1}" dt="2020-08-27T16:04:32.193" v="1232" actId="20577"/>
        <pc:sldMkLst>
          <pc:docMk/>
          <pc:sldMk cId="827886951" sldId="419"/>
        </pc:sldMkLst>
        <pc:spChg chg="mod">
          <ac:chgData name="Lin  Chen" userId="5b8d33d8-9b1a-4612-8f39-9bee1ddd9437" providerId="ADAL" clId="{D08DE89C-F79D-8E4A-9703-5EC9DC7629E1}" dt="2020-08-27T16:04:32.193" v="1232" actId="20577"/>
          <ac:spMkLst>
            <pc:docMk/>
            <pc:sldMk cId="827886951" sldId="419"/>
            <ac:spMk id="5" creationId="{79FAD757-9657-CD44-BF1D-C1EC0ECDBA33}"/>
          </ac:spMkLst>
        </pc:spChg>
      </pc:sldChg>
      <pc:sldChg chg="modSp add mod">
        <pc:chgData name="Lin  Chen" userId="5b8d33d8-9b1a-4612-8f39-9bee1ddd9437" providerId="ADAL" clId="{D08DE89C-F79D-8E4A-9703-5EC9DC7629E1}" dt="2020-08-27T16:07:51.776" v="1260" actId="20577"/>
        <pc:sldMkLst>
          <pc:docMk/>
          <pc:sldMk cId="2457297656" sldId="420"/>
        </pc:sldMkLst>
        <pc:spChg chg="mod">
          <ac:chgData name="Lin  Chen" userId="5b8d33d8-9b1a-4612-8f39-9bee1ddd9437" providerId="ADAL" clId="{D08DE89C-F79D-8E4A-9703-5EC9DC7629E1}" dt="2020-08-27T16:07:51.776" v="1260" actId="20577"/>
          <ac:spMkLst>
            <pc:docMk/>
            <pc:sldMk cId="2457297656" sldId="420"/>
            <ac:spMk id="5" creationId="{79FAD757-9657-CD44-BF1D-C1EC0ECDBA33}"/>
          </ac:spMkLst>
        </pc:spChg>
      </pc:sldChg>
      <pc:sldChg chg="addSp delSp modSp add mod">
        <pc:chgData name="Lin  Chen" userId="5b8d33d8-9b1a-4612-8f39-9bee1ddd9437" providerId="ADAL" clId="{D08DE89C-F79D-8E4A-9703-5EC9DC7629E1}" dt="2020-08-27T17:09:00.161" v="1404"/>
        <pc:sldMkLst>
          <pc:docMk/>
          <pc:sldMk cId="1546346606" sldId="421"/>
        </pc:sldMkLst>
        <pc:spChg chg="del">
          <ac:chgData name="Lin  Chen" userId="5b8d33d8-9b1a-4612-8f39-9bee1ddd9437" providerId="ADAL" clId="{D08DE89C-F79D-8E4A-9703-5EC9DC7629E1}" dt="2020-08-27T17:06:11.895" v="1369" actId="478"/>
          <ac:spMkLst>
            <pc:docMk/>
            <pc:sldMk cId="1546346606" sldId="421"/>
            <ac:spMk id="2" creationId="{35322F40-D442-C349-B6C8-0E0520346799}"/>
          </ac:spMkLst>
        </pc:spChg>
        <pc:spChg chg="del">
          <ac:chgData name="Lin  Chen" userId="5b8d33d8-9b1a-4612-8f39-9bee1ddd9437" providerId="ADAL" clId="{D08DE89C-F79D-8E4A-9703-5EC9DC7629E1}" dt="2020-08-27T17:06:09.335" v="1368" actId="478"/>
          <ac:spMkLst>
            <pc:docMk/>
            <pc:sldMk cId="1546346606" sldId="421"/>
            <ac:spMk id="3" creationId="{0B8BB087-B5F0-5148-A1D4-7D65EF75424B}"/>
          </ac:spMkLst>
        </pc:spChg>
        <pc:spChg chg="add mod">
          <ac:chgData name="Lin  Chen" userId="5b8d33d8-9b1a-4612-8f39-9bee1ddd9437" providerId="ADAL" clId="{D08DE89C-F79D-8E4A-9703-5EC9DC7629E1}" dt="2020-08-27T17:06:20.226" v="1370"/>
          <ac:spMkLst>
            <pc:docMk/>
            <pc:sldMk cId="1546346606" sldId="421"/>
            <ac:spMk id="4" creationId="{40A1B5A8-BA80-6747-8632-5454589C5C46}"/>
          </ac:spMkLst>
        </pc:spChg>
        <pc:spChg chg="add mod">
          <ac:chgData name="Lin  Chen" userId="5b8d33d8-9b1a-4612-8f39-9bee1ddd9437" providerId="ADAL" clId="{D08DE89C-F79D-8E4A-9703-5EC9DC7629E1}" dt="2020-08-27T17:08:37.214" v="1385" actId="1076"/>
          <ac:spMkLst>
            <pc:docMk/>
            <pc:sldMk cId="1546346606" sldId="421"/>
            <ac:spMk id="5" creationId="{E47F33AF-815A-6242-B768-0816E4756298}"/>
          </ac:spMkLst>
        </pc:spChg>
        <pc:spChg chg="add mod">
          <ac:chgData name="Lin  Chen" userId="5b8d33d8-9b1a-4612-8f39-9bee1ddd9437" providerId="ADAL" clId="{D08DE89C-F79D-8E4A-9703-5EC9DC7629E1}" dt="2020-08-27T17:08:47.584" v="1396" actId="20577"/>
          <ac:spMkLst>
            <pc:docMk/>
            <pc:sldMk cId="1546346606" sldId="421"/>
            <ac:spMk id="6" creationId="{04B68EC3-4C33-804A-9D73-61A06E757C40}"/>
          </ac:spMkLst>
        </pc:spChg>
        <pc:spChg chg="add mod">
          <ac:chgData name="Lin  Chen" userId="5b8d33d8-9b1a-4612-8f39-9bee1ddd9437" providerId="ADAL" clId="{D08DE89C-F79D-8E4A-9703-5EC9DC7629E1}" dt="2020-08-27T17:08:56.306" v="1400" actId="20577"/>
          <ac:spMkLst>
            <pc:docMk/>
            <pc:sldMk cId="1546346606" sldId="421"/>
            <ac:spMk id="7" creationId="{803E5139-4B86-9E4D-941A-047B8196951B}"/>
          </ac:spMkLst>
        </pc:spChg>
        <pc:spChg chg="add del mod">
          <ac:chgData name="Lin  Chen" userId="5b8d33d8-9b1a-4612-8f39-9bee1ddd9437" providerId="ADAL" clId="{D08DE89C-F79D-8E4A-9703-5EC9DC7629E1}" dt="2020-08-27T17:09:00.161" v="1404"/>
          <ac:spMkLst>
            <pc:docMk/>
            <pc:sldMk cId="1546346606" sldId="421"/>
            <ac:spMk id="8" creationId="{A56C859B-777E-7E47-B18C-BAE95F295ED3}"/>
          </ac:spMkLst>
        </pc:spChg>
      </pc:sldChg>
      <pc:sldChg chg="addSp modSp add mod">
        <pc:chgData name="Lin  Chen" userId="5b8d33d8-9b1a-4612-8f39-9bee1ddd9437" providerId="ADAL" clId="{D08DE89C-F79D-8E4A-9703-5EC9DC7629E1}" dt="2020-08-27T17:10:30.408" v="1584" actId="20577"/>
        <pc:sldMkLst>
          <pc:docMk/>
          <pc:sldMk cId="1469575798" sldId="422"/>
        </pc:sldMkLst>
        <pc:spChg chg="mod">
          <ac:chgData name="Lin  Chen" userId="5b8d33d8-9b1a-4612-8f39-9bee1ddd9437" providerId="ADAL" clId="{D08DE89C-F79D-8E4A-9703-5EC9DC7629E1}" dt="2020-08-27T17:09:33.553" v="1475" actId="20577"/>
          <ac:spMkLst>
            <pc:docMk/>
            <pc:sldMk cId="1469575798" sldId="422"/>
            <ac:spMk id="5" creationId="{E47F33AF-815A-6242-B768-0816E4756298}"/>
          </ac:spMkLst>
        </pc:spChg>
        <pc:spChg chg="mod">
          <ac:chgData name="Lin  Chen" userId="5b8d33d8-9b1a-4612-8f39-9bee1ddd9437" providerId="ADAL" clId="{D08DE89C-F79D-8E4A-9703-5EC9DC7629E1}" dt="2020-08-27T17:10:25.439" v="1578" actId="20577"/>
          <ac:spMkLst>
            <pc:docMk/>
            <pc:sldMk cId="1469575798" sldId="422"/>
            <ac:spMk id="6" creationId="{04B68EC3-4C33-804A-9D73-61A06E757C40}"/>
          </ac:spMkLst>
        </pc:spChg>
        <pc:spChg chg="mod">
          <ac:chgData name="Lin  Chen" userId="5b8d33d8-9b1a-4612-8f39-9bee1ddd9437" providerId="ADAL" clId="{D08DE89C-F79D-8E4A-9703-5EC9DC7629E1}" dt="2020-08-27T17:10:30.408" v="1584" actId="20577"/>
          <ac:spMkLst>
            <pc:docMk/>
            <pc:sldMk cId="1469575798" sldId="422"/>
            <ac:spMk id="7" creationId="{803E5139-4B86-9E4D-941A-047B8196951B}"/>
          </ac:spMkLst>
        </pc:spChg>
        <pc:spChg chg="add mod">
          <ac:chgData name="Lin  Chen" userId="5b8d33d8-9b1a-4612-8f39-9bee1ddd9437" providerId="ADAL" clId="{D08DE89C-F79D-8E4A-9703-5EC9DC7629E1}" dt="2020-08-27T17:10:19.711" v="1574" actId="20577"/>
          <ac:spMkLst>
            <pc:docMk/>
            <pc:sldMk cId="1469575798" sldId="422"/>
            <ac:spMk id="9" creationId="{E188BD79-A77A-9946-9B51-5954DD6A57ED}"/>
          </ac:spMkLst>
        </pc:spChg>
      </pc:sldChg>
      <pc:sldChg chg="addSp delSp modSp add mod">
        <pc:chgData name="Lin  Chen" userId="5b8d33d8-9b1a-4612-8f39-9bee1ddd9437" providerId="ADAL" clId="{D08DE89C-F79D-8E4A-9703-5EC9DC7629E1}" dt="2020-08-27T17:20:45.497" v="1671" actId="1076"/>
        <pc:sldMkLst>
          <pc:docMk/>
          <pc:sldMk cId="515064672" sldId="423"/>
        </pc:sldMkLst>
        <pc:spChg chg="add mod">
          <ac:chgData name="Lin  Chen" userId="5b8d33d8-9b1a-4612-8f39-9bee1ddd9437" providerId="ADAL" clId="{D08DE89C-F79D-8E4A-9703-5EC9DC7629E1}" dt="2020-08-27T17:20:45.497" v="1671" actId="1076"/>
          <ac:spMkLst>
            <pc:docMk/>
            <pc:sldMk cId="515064672" sldId="423"/>
            <ac:spMk id="2" creationId="{B1565453-703E-984D-A38C-78E2EC1D0A69}"/>
          </ac:spMkLst>
        </pc:spChg>
        <pc:spChg chg="add mod">
          <ac:chgData name="Lin  Chen" userId="5b8d33d8-9b1a-4612-8f39-9bee1ddd9437" providerId="ADAL" clId="{D08DE89C-F79D-8E4A-9703-5EC9DC7629E1}" dt="2020-08-27T17:20:31.473" v="1669" actId="20577"/>
          <ac:spMkLst>
            <pc:docMk/>
            <pc:sldMk cId="515064672" sldId="423"/>
            <ac:spMk id="3" creationId="{750D6EC5-241B-4F44-A04F-0D5257705977}"/>
          </ac:spMkLst>
        </pc:spChg>
        <pc:spChg chg="mod">
          <ac:chgData name="Lin  Chen" userId="5b8d33d8-9b1a-4612-8f39-9bee1ddd9437" providerId="ADAL" clId="{D08DE89C-F79D-8E4A-9703-5EC9DC7629E1}" dt="2020-08-27T17:12:51.379" v="1599" actId="20577"/>
          <ac:spMkLst>
            <pc:docMk/>
            <pc:sldMk cId="515064672" sldId="423"/>
            <ac:spMk id="5" creationId="{E47F33AF-815A-6242-B768-0816E4756298}"/>
          </ac:spMkLst>
        </pc:spChg>
        <pc:spChg chg="del">
          <ac:chgData name="Lin  Chen" userId="5b8d33d8-9b1a-4612-8f39-9bee1ddd9437" providerId="ADAL" clId="{D08DE89C-F79D-8E4A-9703-5EC9DC7629E1}" dt="2020-08-27T17:13:00.440" v="1601" actId="478"/>
          <ac:spMkLst>
            <pc:docMk/>
            <pc:sldMk cId="515064672" sldId="423"/>
            <ac:spMk id="6" creationId="{04B68EC3-4C33-804A-9D73-61A06E757C40}"/>
          </ac:spMkLst>
        </pc:spChg>
        <pc:spChg chg="del">
          <ac:chgData name="Lin  Chen" userId="5b8d33d8-9b1a-4612-8f39-9bee1ddd9437" providerId="ADAL" clId="{D08DE89C-F79D-8E4A-9703-5EC9DC7629E1}" dt="2020-08-27T17:13:02.823" v="1602" actId="478"/>
          <ac:spMkLst>
            <pc:docMk/>
            <pc:sldMk cId="515064672" sldId="423"/>
            <ac:spMk id="7" creationId="{803E5139-4B86-9E4D-941A-047B8196951B}"/>
          </ac:spMkLst>
        </pc:spChg>
        <pc:spChg chg="del">
          <ac:chgData name="Lin  Chen" userId="5b8d33d8-9b1a-4612-8f39-9bee1ddd9437" providerId="ADAL" clId="{D08DE89C-F79D-8E4A-9703-5EC9DC7629E1}" dt="2020-08-27T17:12:57.585" v="1600" actId="478"/>
          <ac:spMkLst>
            <pc:docMk/>
            <pc:sldMk cId="515064672" sldId="423"/>
            <ac:spMk id="9" creationId="{E188BD79-A77A-9946-9B51-5954DD6A57ED}"/>
          </ac:spMkLst>
        </pc:spChg>
      </pc:sldChg>
      <pc:sldChg chg="addSp modSp add mod">
        <pc:chgData name="Lin  Chen" userId="5b8d33d8-9b1a-4612-8f39-9bee1ddd9437" providerId="ADAL" clId="{D08DE89C-F79D-8E4A-9703-5EC9DC7629E1}" dt="2020-08-27T17:21:30.851" v="1678" actId="20577"/>
        <pc:sldMkLst>
          <pc:docMk/>
          <pc:sldMk cId="2180817613" sldId="424"/>
        </pc:sldMkLst>
        <pc:spChg chg="mod">
          <ac:chgData name="Lin  Chen" userId="5b8d33d8-9b1a-4612-8f39-9bee1ddd9437" providerId="ADAL" clId="{D08DE89C-F79D-8E4A-9703-5EC9DC7629E1}" dt="2020-08-27T17:21:30.851" v="1678" actId="20577"/>
          <ac:spMkLst>
            <pc:docMk/>
            <pc:sldMk cId="2180817613" sldId="424"/>
            <ac:spMk id="2" creationId="{B1565453-703E-984D-A38C-78E2EC1D0A69}"/>
          </ac:spMkLst>
        </pc:spChg>
        <pc:spChg chg="mod">
          <ac:chgData name="Lin  Chen" userId="5b8d33d8-9b1a-4612-8f39-9bee1ddd9437" providerId="ADAL" clId="{D08DE89C-F79D-8E4A-9703-5EC9DC7629E1}" dt="2020-08-27T17:18:41.996" v="1646" actId="20577"/>
          <ac:spMkLst>
            <pc:docMk/>
            <pc:sldMk cId="2180817613" sldId="424"/>
            <ac:spMk id="5" creationId="{E47F33AF-815A-6242-B768-0816E4756298}"/>
          </ac:spMkLst>
        </pc:spChg>
        <pc:spChg chg="add mod">
          <ac:chgData name="Lin  Chen" userId="5b8d33d8-9b1a-4612-8f39-9bee1ddd9437" providerId="ADAL" clId="{D08DE89C-F79D-8E4A-9703-5EC9DC7629E1}" dt="2020-08-27T17:21:02.099" v="1672"/>
          <ac:spMkLst>
            <pc:docMk/>
            <pc:sldMk cId="2180817613" sldId="424"/>
            <ac:spMk id="6" creationId="{DFD12C0F-BA22-7743-B390-9B38E3746FC9}"/>
          </ac:spMkLst>
        </pc:spChg>
      </pc:sldChg>
      <pc:sldChg chg="addSp modSp add mod">
        <pc:chgData name="Lin  Chen" userId="5b8d33d8-9b1a-4612-8f39-9bee1ddd9437" providerId="ADAL" clId="{D08DE89C-F79D-8E4A-9703-5EC9DC7629E1}" dt="2020-08-27T17:22:01.455" v="1685" actId="20577"/>
        <pc:sldMkLst>
          <pc:docMk/>
          <pc:sldMk cId="135040517" sldId="425"/>
        </pc:sldMkLst>
        <pc:spChg chg="mod">
          <ac:chgData name="Lin  Chen" userId="5b8d33d8-9b1a-4612-8f39-9bee1ddd9437" providerId="ADAL" clId="{D08DE89C-F79D-8E4A-9703-5EC9DC7629E1}" dt="2020-08-27T17:22:01.455" v="1685" actId="20577"/>
          <ac:spMkLst>
            <pc:docMk/>
            <pc:sldMk cId="135040517" sldId="425"/>
            <ac:spMk id="2" creationId="{B1565453-703E-984D-A38C-78E2EC1D0A69}"/>
          </ac:spMkLst>
        </pc:spChg>
        <pc:spChg chg="mod">
          <ac:chgData name="Lin  Chen" userId="5b8d33d8-9b1a-4612-8f39-9bee1ddd9437" providerId="ADAL" clId="{D08DE89C-F79D-8E4A-9703-5EC9DC7629E1}" dt="2020-08-27T17:20:03.225" v="1653" actId="20577"/>
          <ac:spMkLst>
            <pc:docMk/>
            <pc:sldMk cId="135040517" sldId="425"/>
            <ac:spMk id="5" creationId="{E47F33AF-815A-6242-B768-0816E4756298}"/>
          </ac:spMkLst>
        </pc:spChg>
        <pc:spChg chg="add mod">
          <ac:chgData name="Lin  Chen" userId="5b8d33d8-9b1a-4612-8f39-9bee1ddd9437" providerId="ADAL" clId="{D08DE89C-F79D-8E4A-9703-5EC9DC7629E1}" dt="2020-08-27T17:21:21.893" v="1675"/>
          <ac:spMkLst>
            <pc:docMk/>
            <pc:sldMk cId="135040517" sldId="425"/>
            <ac:spMk id="6" creationId="{3062C3EF-602B-3F41-854D-3DFE0E2A0340}"/>
          </ac:spMkLst>
        </pc:spChg>
      </pc:sldChg>
      <pc:sldChg chg="addSp delSp modSp add mod">
        <pc:chgData name="Lin  Chen" userId="5b8d33d8-9b1a-4612-8f39-9bee1ddd9437" providerId="ADAL" clId="{D08DE89C-F79D-8E4A-9703-5EC9DC7629E1}" dt="2020-08-27T17:25:58.419" v="1773" actId="20577"/>
        <pc:sldMkLst>
          <pc:docMk/>
          <pc:sldMk cId="1525931476" sldId="426"/>
        </pc:sldMkLst>
        <pc:spChg chg="del">
          <ac:chgData name="Lin  Chen" userId="5b8d33d8-9b1a-4612-8f39-9bee1ddd9437" providerId="ADAL" clId="{D08DE89C-F79D-8E4A-9703-5EC9DC7629E1}" dt="2020-08-27T17:23:28.072" v="1687" actId="478"/>
          <ac:spMkLst>
            <pc:docMk/>
            <pc:sldMk cId="1525931476" sldId="426"/>
            <ac:spMk id="2" creationId="{B09ED8CD-2940-CE45-AEA4-6498830929E0}"/>
          </ac:spMkLst>
        </pc:spChg>
        <pc:spChg chg="del">
          <ac:chgData name="Lin  Chen" userId="5b8d33d8-9b1a-4612-8f39-9bee1ddd9437" providerId="ADAL" clId="{D08DE89C-F79D-8E4A-9703-5EC9DC7629E1}" dt="2020-08-27T17:23:47.661" v="1722" actId="478"/>
          <ac:spMkLst>
            <pc:docMk/>
            <pc:sldMk cId="1525931476" sldId="426"/>
            <ac:spMk id="3" creationId="{E49BB780-1060-9F4E-9463-8EF0BC2ACD4C}"/>
          </ac:spMkLst>
        </pc:spChg>
        <pc:spChg chg="add mod">
          <ac:chgData name="Lin  Chen" userId="5b8d33d8-9b1a-4612-8f39-9bee1ddd9437" providerId="ADAL" clId="{D08DE89C-F79D-8E4A-9703-5EC9DC7629E1}" dt="2020-08-27T17:23:44.175" v="1721" actId="27636"/>
          <ac:spMkLst>
            <pc:docMk/>
            <pc:sldMk cId="1525931476" sldId="426"/>
            <ac:spMk id="4" creationId="{DD39C3AA-B57D-974A-A9FB-08F6827D7E86}"/>
          </ac:spMkLst>
        </pc:spChg>
        <pc:spChg chg="add mod">
          <ac:chgData name="Lin  Chen" userId="5b8d33d8-9b1a-4612-8f39-9bee1ddd9437" providerId="ADAL" clId="{D08DE89C-F79D-8E4A-9703-5EC9DC7629E1}" dt="2020-08-27T17:25:13.114" v="1759" actId="1076"/>
          <ac:spMkLst>
            <pc:docMk/>
            <pc:sldMk cId="1525931476" sldId="426"/>
            <ac:spMk id="5" creationId="{8A51238A-4A2A-A443-B9DE-E2600F987F9D}"/>
          </ac:spMkLst>
        </pc:spChg>
        <pc:spChg chg="add mod">
          <ac:chgData name="Lin  Chen" userId="5b8d33d8-9b1a-4612-8f39-9bee1ddd9437" providerId="ADAL" clId="{D08DE89C-F79D-8E4A-9703-5EC9DC7629E1}" dt="2020-08-27T17:25:58.419" v="1773" actId="20577"/>
          <ac:spMkLst>
            <pc:docMk/>
            <pc:sldMk cId="1525931476" sldId="426"/>
            <ac:spMk id="6" creationId="{05132567-908E-B440-98C8-12454B6ECD5A}"/>
          </ac:spMkLst>
        </pc:spChg>
      </pc:sldChg>
      <pc:sldChg chg="addSp modSp add mod">
        <pc:chgData name="Lin  Chen" userId="5b8d33d8-9b1a-4612-8f39-9bee1ddd9437" providerId="ADAL" clId="{D08DE89C-F79D-8E4A-9703-5EC9DC7629E1}" dt="2020-08-27T17:27:19.702" v="1817" actId="1076"/>
        <pc:sldMkLst>
          <pc:docMk/>
          <pc:sldMk cId="3595083767" sldId="427"/>
        </pc:sldMkLst>
        <pc:spChg chg="mod">
          <ac:chgData name="Lin  Chen" userId="5b8d33d8-9b1a-4612-8f39-9bee1ddd9437" providerId="ADAL" clId="{D08DE89C-F79D-8E4A-9703-5EC9DC7629E1}" dt="2020-08-27T17:27:19.702" v="1817" actId="1076"/>
          <ac:spMkLst>
            <pc:docMk/>
            <pc:sldMk cId="3595083767" sldId="427"/>
            <ac:spMk id="2" creationId="{B1565453-703E-984D-A38C-78E2EC1D0A69}"/>
          </ac:spMkLst>
        </pc:spChg>
        <pc:spChg chg="mod">
          <ac:chgData name="Lin  Chen" userId="5b8d33d8-9b1a-4612-8f39-9bee1ddd9437" providerId="ADAL" clId="{D08DE89C-F79D-8E4A-9703-5EC9DC7629E1}" dt="2020-08-27T17:26:53.821" v="1814" actId="57"/>
          <ac:spMkLst>
            <pc:docMk/>
            <pc:sldMk cId="3595083767" sldId="427"/>
            <ac:spMk id="5" creationId="{E47F33AF-815A-6242-B768-0816E4756298}"/>
          </ac:spMkLst>
        </pc:spChg>
        <pc:spChg chg="mod">
          <ac:chgData name="Lin  Chen" userId="5b8d33d8-9b1a-4612-8f39-9bee1ddd9437" providerId="ADAL" clId="{D08DE89C-F79D-8E4A-9703-5EC9DC7629E1}" dt="2020-08-27T17:26:48.069" v="1813" actId="20577"/>
          <ac:spMkLst>
            <pc:docMk/>
            <pc:sldMk cId="3595083767" sldId="427"/>
            <ac:spMk id="6" creationId="{3062C3EF-602B-3F41-854D-3DFE0E2A0340}"/>
          </ac:spMkLst>
        </pc:spChg>
        <pc:spChg chg="add mod">
          <ac:chgData name="Lin  Chen" userId="5b8d33d8-9b1a-4612-8f39-9bee1ddd9437" providerId="ADAL" clId="{D08DE89C-F79D-8E4A-9703-5EC9DC7629E1}" dt="2020-08-27T17:27:13.646" v="1816" actId="1076"/>
          <ac:spMkLst>
            <pc:docMk/>
            <pc:sldMk cId="3595083767" sldId="427"/>
            <ac:spMk id="7" creationId="{1A97BFCB-8CF5-9D4A-B1B4-A22B7380BECD}"/>
          </ac:spMkLst>
        </pc:spChg>
      </pc:sldChg>
      <pc:sldChg chg="addSp delSp modSp add mod">
        <pc:chgData name="Lin  Chen" userId="5b8d33d8-9b1a-4612-8f39-9bee1ddd9437" providerId="ADAL" clId="{D08DE89C-F79D-8E4A-9703-5EC9DC7629E1}" dt="2020-09-01T16:40:23.665" v="2098" actId="1076"/>
        <pc:sldMkLst>
          <pc:docMk/>
          <pc:sldMk cId="120741523" sldId="428"/>
        </pc:sldMkLst>
        <pc:spChg chg="mod">
          <ac:chgData name="Lin  Chen" userId="5b8d33d8-9b1a-4612-8f39-9bee1ddd9437" providerId="ADAL" clId="{D08DE89C-F79D-8E4A-9703-5EC9DC7629E1}" dt="2020-09-01T16:40:16.991" v="2097" actId="20577"/>
          <ac:spMkLst>
            <pc:docMk/>
            <pc:sldMk cId="120741523" sldId="428"/>
            <ac:spMk id="3" creationId="{00000000-0000-0000-0000-000000000000}"/>
          </ac:spMkLst>
        </pc:spChg>
        <pc:spChg chg="add mod">
          <ac:chgData name="Lin  Chen" userId="5b8d33d8-9b1a-4612-8f39-9bee1ddd9437" providerId="ADAL" clId="{D08DE89C-F79D-8E4A-9703-5EC9DC7629E1}" dt="2020-09-01T16:40:09.838" v="2094" actId="1076"/>
          <ac:spMkLst>
            <pc:docMk/>
            <pc:sldMk cId="120741523" sldId="428"/>
            <ac:spMk id="5" creationId="{D2CE4906-5DB6-E74B-A014-D4422CBF3FDB}"/>
          </ac:spMkLst>
        </pc:spChg>
        <pc:picChg chg="del">
          <ac:chgData name="Lin  Chen" userId="5b8d33d8-9b1a-4612-8f39-9bee1ddd9437" providerId="ADAL" clId="{D08DE89C-F79D-8E4A-9703-5EC9DC7629E1}" dt="2020-09-01T16:34:20.878" v="1986" actId="478"/>
          <ac:picMkLst>
            <pc:docMk/>
            <pc:sldMk cId="120741523" sldId="428"/>
            <ac:picMk id="4" creationId="{00000000-0000-0000-0000-000000000000}"/>
          </ac:picMkLst>
        </pc:picChg>
        <pc:picChg chg="del mod">
          <ac:chgData name="Lin  Chen" userId="5b8d33d8-9b1a-4612-8f39-9bee1ddd9437" providerId="ADAL" clId="{D08DE89C-F79D-8E4A-9703-5EC9DC7629E1}" dt="2020-09-01T16:39:57.482" v="2086" actId="478"/>
          <ac:picMkLst>
            <pc:docMk/>
            <pc:sldMk cId="120741523" sldId="428"/>
            <ac:picMk id="6" creationId="{00000000-0000-0000-0000-000000000000}"/>
          </ac:picMkLst>
        </pc:picChg>
        <pc:picChg chg="add del mod">
          <ac:chgData name="Lin  Chen" userId="5b8d33d8-9b1a-4612-8f39-9bee1ddd9437" providerId="ADAL" clId="{D08DE89C-F79D-8E4A-9703-5EC9DC7629E1}" dt="2020-09-01T16:39:55.554" v="2085" actId="478"/>
          <ac:picMkLst>
            <pc:docMk/>
            <pc:sldMk cId="120741523" sldId="428"/>
            <ac:picMk id="7" creationId="{731B67C9-3191-DF4B-BA6F-DBAEEACE86BE}"/>
          </ac:picMkLst>
        </pc:picChg>
        <pc:picChg chg="mod">
          <ac:chgData name="Lin  Chen" userId="5b8d33d8-9b1a-4612-8f39-9bee1ddd9437" providerId="ADAL" clId="{D08DE89C-F79D-8E4A-9703-5EC9DC7629E1}" dt="2020-09-01T16:40:23.665" v="2098" actId="1076"/>
          <ac:picMkLst>
            <pc:docMk/>
            <pc:sldMk cId="120741523" sldId="428"/>
            <ac:picMk id="8" creationId="{00000000-0000-0000-0000-000000000000}"/>
          </ac:picMkLst>
        </pc:picChg>
      </pc:sldChg>
      <pc:sldChg chg="addSp modSp add del mod ord">
        <pc:chgData name="Lin  Chen" userId="5b8d33d8-9b1a-4612-8f39-9bee1ddd9437" providerId="ADAL" clId="{D08DE89C-F79D-8E4A-9703-5EC9DC7629E1}" dt="2020-09-01T16:06:18.816" v="1977" actId="2696"/>
        <pc:sldMkLst>
          <pc:docMk/>
          <pc:sldMk cId="578937349" sldId="428"/>
        </pc:sldMkLst>
        <pc:spChg chg="mod">
          <ac:chgData name="Lin  Chen" userId="5b8d33d8-9b1a-4612-8f39-9bee1ddd9437" providerId="ADAL" clId="{D08DE89C-F79D-8E4A-9703-5EC9DC7629E1}" dt="2020-09-01T16:04:39.642" v="1828" actId="20577"/>
          <ac:spMkLst>
            <pc:docMk/>
            <pc:sldMk cId="578937349" sldId="428"/>
            <ac:spMk id="2" creationId="{00000000-0000-0000-0000-000000000000}"/>
          </ac:spMkLst>
        </pc:spChg>
        <pc:spChg chg="mod">
          <ac:chgData name="Lin  Chen" userId="5b8d33d8-9b1a-4612-8f39-9bee1ddd9437" providerId="ADAL" clId="{D08DE89C-F79D-8E4A-9703-5EC9DC7629E1}" dt="2020-09-01T16:05:26.538" v="1969" actId="14100"/>
          <ac:spMkLst>
            <pc:docMk/>
            <pc:sldMk cId="578937349" sldId="428"/>
            <ac:spMk id="3" creationId="{00000000-0000-0000-0000-000000000000}"/>
          </ac:spMkLst>
        </pc:spChg>
        <pc:spChg chg="add mod">
          <ac:chgData name="Lin  Chen" userId="5b8d33d8-9b1a-4612-8f39-9bee1ddd9437" providerId="ADAL" clId="{D08DE89C-F79D-8E4A-9703-5EC9DC7629E1}" dt="2020-09-01T16:05:41.832" v="1975" actId="20577"/>
          <ac:spMkLst>
            <pc:docMk/>
            <pc:sldMk cId="578937349" sldId="428"/>
            <ac:spMk id="4" creationId="{5A4FD310-2986-C843-9971-EED5D54E21A6}"/>
          </ac:spMkLst>
        </pc:spChg>
      </pc:sldChg>
      <pc:sldChg chg="delSp modSp add mod">
        <pc:chgData name="Lin  Chen" userId="5b8d33d8-9b1a-4612-8f39-9bee1ddd9437" providerId="ADAL" clId="{D08DE89C-F79D-8E4A-9703-5EC9DC7629E1}" dt="2020-09-01T16:44:06.770" v="2187" actId="313"/>
        <pc:sldMkLst>
          <pc:docMk/>
          <pc:sldMk cId="4022795919" sldId="429"/>
        </pc:sldMkLst>
        <pc:spChg chg="mod">
          <ac:chgData name="Lin  Chen" userId="5b8d33d8-9b1a-4612-8f39-9bee1ddd9437" providerId="ADAL" clId="{D08DE89C-F79D-8E4A-9703-5EC9DC7629E1}" dt="2020-09-01T16:43:29.980" v="2108" actId="20577"/>
          <ac:spMkLst>
            <pc:docMk/>
            <pc:sldMk cId="4022795919" sldId="429"/>
            <ac:spMk id="2" creationId="{00000000-0000-0000-0000-000000000000}"/>
          </ac:spMkLst>
        </pc:spChg>
        <pc:spChg chg="mod">
          <ac:chgData name="Lin  Chen" userId="5b8d33d8-9b1a-4612-8f39-9bee1ddd9437" providerId="ADAL" clId="{D08DE89C-F79D-8E4A-9703-5EC9DC7629E1}" dt="2020-09-01T16:44:06.770" v="2187" actId="313"/>
          <ac:spMkLst>
            <pc:docMk/>
            <pc:sldMk cId="4022795919" sldId="429"/>
            <ac:spMk id="3" creationId="{00000000-0000-0000-0000-000000000000}"/>
          </ac:spMkLst>
        </pc:spChg>
        <pc:spChg chg="del">
          <ac:chgData name="Lin  Chen" userId="5b8d33d8-9b1a-4612-8f39-9bee1ddd9437" providerId="ADAL" clId="{D08DE89C-F79D-8E4A-9703-5EC9DC7629E1}" dt="2020-09-01T16:43:32.657" v="2109" actId="478"/>
          <ac:spMkLst>
            <pc:docMk/>
            <pc:sldMk cId="4022795919" sldId="429"/>
            <ac:spMk id="5" creationId="{D2CE4906-5DB6-E74B-A014-D4422CBF3FDB}"/>
          </ac:spMkLst>
        </pc:spChg>
        <pc:picChg chg="del">
          <ac:chgData name="Lin  Chen" userId="5b8d33d8-9b1a-4612-8f39-9bee1ddd9437" providerId="ADAL" clId="{D08DE89C-F79D-8E4A-9703-5EC9DC7629E1}" dt="2020-09-01T16:43:35.802" v="2110" actId="478"/>
          <ac:picMkLst>
            <pc:docMk/>
            <pc:sldMk cId="4022795919" sldId="429"/>
            <ac:picMk id="8" creationId="{00000000-0000-0000-0000-000000000000}"/>
          </ac:picMkLst>
        </pc:picChg>
      </pc:sldChg>
      <pc:sldChg chg="addSp delSp modSp add mod ord">
        <pc:chgData name="Lin  Chen" userId="5b8d33d8-9b1a-4612-8f39-9bee1ddd9437" providerId="ADAL" clId="{D08DE89C-F79D-8E4A-9703-5EC9DC7629E1}" dt="2020-09-01T16:51:59.687" v="2245"/>
        <pc:sldMkLst>
          <pc:docMk/>
          <pc:sldMk cId="3024617466" sldId="430"/>
        </pc:sldMkLst>
        <pc:spChg chg="mod">
          <ac:chgData name="Lin  Chen" userId="5b8d33d8-9b1a-4612-8f39-9bee1ddd9437" providerId="ADAL" clId="{D08DE89C-F79D-8E4A-9703-5EC9DC7629E1}" dt="2020-09-01T16:49:21.827" v="2198" actId="20577"/>
          <ac:spMkLst>
            <pc:docMk/>
            <pc:sldMk cId="3024617466" sldId="430"/>
            <ac:spMk id="2" creationId="{00000000-0000-0000-0000-000000000000}"/>
          </ac:spMkLst>
        </pc:spChg>
        <pc:spChg chg="del mod">
          <ac:chgData name="Lin  Chen" userId="5b8d33d8-9b1a-4612-8f39-9bee1ddd9437" providerId="ADAL" clId="{D08DE89C-F79D-8E4A-9703-5EC9DC7629E1}" dt="2020-09-01T16:49:35.857" v="2204" actId="478"/>
          <ac:spMkLst>
            <pc:docMk/>
            <pc:sldMk cId="3024617466" sldId="430"/>
            <ac:spMk id="3" creationId="{00000000-0000-0000-0000-000000000000}"/>
          </ac:spMkLst>
        </pc:spChg>
        <pc:spChg chg="mod">
          <ac:chgData name="Lin  Chen" userId="5b8d33d8-9b1a-4612-8f39-9bee1ddd9437" providerId="ADAL" clId="{D08DE89C-F79D-8E4A-9703-5EC9DC7629E1}" dt="2020-09-01T16:51:24.080" v="2241" actId="1076"/>
          <ac:spMkLst>
            <pc:docMk/>
            <pc:sldMk cId="3024617466" sldId="430"/>
            <ac:spMk id="5" creationId="{D2CE4906-5DB6-E74B-A014-D4422CBF3FDB}"/>
          </ac:spMkLst>
        </pc:spChg>
        <pc:spChg chg="add del mod">
          <ac:chgData name="Lin  Chen" userId="5b8d33d8-9b1a-4612-8f39-9bee1ddd9437" providerId="ADAL" clId="{D08DE89C-F79D-8E4A-9703-5EC9DC7629E1}" dt="2020-09-01T16:49:39.070" v="2205" actId="478"/>
          <ac:spMkLst>
            <pc:docMk/>
            <pc:sldMk cId="3024617466" sldId="430"/>
            <ac:spMk id="6" creationId="{2E2C8E61-D5C0-D143-BFF1-FB0109B43729}"/>
          </ac:spMkLst>
        </pc:spChg>
        <pc:spChg chg="add mod">
          <ac:chgData name="Lin  Chen" userId="5b8d33d8-9b1a-4612-8f39-9bee1ddd9437" providerId="ADAL" clId="{D08DE89C-F79D-8E4A-9703-5EC9DC7629E1}" dt="2020-09-01T16:51:19.749" v="2240" actId="20577"/>
          <ac:spMkLst>
            <pc:docMk/>
            <pc:sldMk cId="3024617466" sldId="430"/>
            <ac:spMk id="7" creationId="{44D5BA3F-171B-244A-98D3-619BCEBE2D00}"/>
          </ac:spMkLst>
        </pc:spChg>
        <pc:picChg chg="del">
          <ac:chgData name="Lin  Chen" userId="5b8d33d8-9b1a-4612-8f39-9bee1ddd9437" providerId="ADAL" clId="{D08DE89C-F79D-8E4A-9703-5EC9DC7629E1}" dt="2020-09-01T16:49:27.870" v="2199" actId="478"/>
          <ac:picMkLst>
            <pc:docMk/>
            <pc:sldMk cId="3024617466" sldId="430"/>
            <ac:picMk id="8" creationId="{00000000-0000-0000-0000-000000000000}"/>
          </ac:picMkLst>
        </pc:picChg>
      </pc:sldChg>
      <pc:sldChg chg="addSp delSp modSp add mod">
        <pc:chgData name="Lin  Chen" userId="5b8d33d8-9b1a-4612-8f39-9bee1ddd9437" providerId="ADAL" clId="{D08DE89C-F79D-8E4A-9703-5EC9DC7629E1}" dt="2020-09-01T16:56:27.728" v="2507" actId="313"/>
        <pc:sldMkLst>
          <pc:docMk/>
          <pc:sldMk cId="3041527379" sldId="431"/>
        </pc:sldMkLst>
        <pc:spChg chg="del">
          <ac:chgData name="Lin  Chen" userId="5b8d33d8-9b1a-4612-8f39-9bee1ddd9437" providerId="ADAL" clId="{D08DE89C-F79D-8E4A-9703-5EC9DC7629E1}" dt="2020-09-01T16:54:22.629" v="2247" actId="478"/>
          <ac:spMkLst>
            <pc:docMk/>
            <pc:sldMk cId="3041527379" sldId="431"/>
            <ac:spMk id="5" creationId="{D2CE4906-5DB6-E74B-A014-D4422CBF3FDB}"/>
          </ac:spMkLst>
        </pc:spChg>
        <pc:spChg chg="add mod">
          <ac:chgData name="Lin  Chen" userId="5b8d33d8-9b1a-4612-8f39-9bee1ddd9437" providerId="ADAL" clId="{D08DE89C-F79D-8E4A-9703-5EC9DC7629E1}" dt="2020-09-01T16:56:27.728" v="2507" actId="313"/>
          <ac:spMkLst>
            <pc:docMk/>
            <pc:sldMk cId="3041527379" sldId="431"/>
            <ac:spMk id="6" creationId="{CB47172F-B324-9943-B082-8F423D34F037}"/>
          </ac:spMkLst>
        </pc:spChg>
        <pc:spChg chg="mod">
          <ac:chgData name="Lin  Chen" userId="5b8d33d8-9b1a-4612-8f39-9bee1ddd9437" providerId="ADAL" clId="{D08DE89C-F79D-8E4A-9703-5EC9DC7629E1}" dt="2020-09-01T16:55:15.941" v="2430" actId="313"/>
          <ac:spMkLst>
            <pc:docMk/>
            <pc:sldMk cId="3041527379" sldId="431"/>
            <ac:spMk id="7" creationId="{44D5BA3F-171B-244A-98D3-619BCEBE2D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90B0A5-93DE-4B15-9E69-883C19A9E61E}" type="datetimeFigureOut">
              <a:rPr lang="en-US" smtClean="0"/>
              <a:t>9/1/20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11BEF-686D-4A01-922E-789F4905E59F}" type="slidenum">
              <a:rPr lang="en-US" smtClean="0"/>
              <a:t>‹#›</a:t>
            </a:fld>
            <a:endParaRPr lang="en-US"/>
          </a:p>
        </p:txBody>
      </p:sp>
    </p:spTree>
    <p:extLst>
      <p:ext uri="{BB962C8B-B14F-4D97-AF65-F5344CB8AC3E}">
        <p14:creationId xmlns:p14="http://schemas.microsoft.com/office/powerpoint/2010/main" val="2450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86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87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9/1/20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9/1/20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9/1/20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67.png"/><Relationship Id="rId4" Type="http://schemas.openxmlformats.org/officeDocument/2006/relationships/image" Target="../media/image66.png"/></Relationships>
</file>

<file path=ppt/slides/_rels/slide104.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24.xml"/><Relationship Id="rId7" Type="http://schemas.openxmlformats.org/officeDocument/2006/relationships/image" Target="../media/image30.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5.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0.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58.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57.png"/><Relationship Id="rId5" Type="http://schemas.openxmlformats.org/officeDocument/2006/relationships/image" Target="../media/image47.png"/><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notesSlide" Target="../notesSlides/notesSlide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jpeg"/></Relationships>
</file>

<file path=ppt/slides/_rels/slide9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6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a:t>
            </a:r>
            <a:r>
              <a:rPr lang="en-US" dirty="0"/>
              <a:t>, Part I: Propositional Logic</a:t>
            </a:r>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major CS</a:t>
            </a:r>
          </a:p>
          <a:p>
            <a:pPr marL="274320" lvl="1" indent="-274320">
              <a:buClr>
                <a:schemeClr val="accent3"/>
              </a:buClr>
              <a:buSzPct val="95000"/>
            </a:pPr>
            <a:endParaRPr lang="en-US" dirty="0"/>
          </a:p>
          <a:p>
            <a:pPr marL="274320" lvl="1" indent="-274320">
              <a:buClr>
                <a:schemeClr val="accent3"/>
              </a:buClr>
              <a:buSzPct val="95000"/>
            </a:pPr>
            <a:r>
              <a:rPr lang="en-US" dirty="0"/>
              <a:t>q: I major Math</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8242397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 </a:t>
            </a:r>
            <a:r>
              <a:rPr lang="en-US" dirty="0" err="1"/>
              <a:t>snurd</a:t>
            </a:r>
            <a:r>
              <a:rPr lang="en-US" dirty="0"/>
              <a:t> is a thingamabob.”</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T(x))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a:t>
            </a:r>
            <a:r>
              <a:rPr lang="en-US" i="1" dirty="0">
                <a:latin typeface="Cambria Math" pitchFamily="18" charset="0"/>
                <a:ea typeface="Cambria Math" pitchFamily="18" charset="0"/>
                <a:sym typeface="Symbol"/>
              </a:rPr>
              <a:t>S(x) </a:t>
            </a:r>
            <a:r>
              <a:rPr lang="en-US" i="1" dirty="0">
                <a:latin typeface="Cambria Math"/>
                <a:ea typeface="Cambria Math"/>
                <a:sym typeface="Symbol"/>
              </a:rPr>
              <a:t>∨ </a:t>
            </a:r>
            <a:r>
              <a:rPr lang="en-US" dirty="0">
                <a:latin typeface="Cambria Math"/>
                <a:ea typeface="Cambria Math"/>
              </a:rPr>
              <a:t>¬</a:t>
            </a:r>
            <a:r>
              <a:rPr lang="en-US" i="1" dirty="0">
                <a:latin typeface="Cambria Math" pitchFamily="18" charset="0"/>
                <a:ea typeface="Cambria Math" pitchFamily="18" charset="0"/>
                <a:sym typeface="Symbol"/>
              </a:rPr>
              <a:t>T(x))</a:t>
            </a:r>
            <a:endParaRPr lang="en-US" dirty="0"/>
          </a:p>
        </p:txBody>
      </p:sp>
    </p:spTree>
    <p:custDataLst>
      <p:tags r:id="rId1"/>
    </p:custDataLst>
    <p:extLst>
      <p:ext uri="{BB962C8B-B14F-4D97-AF65-F5344CB8AC3E}">
        <p14:creationId xmlns:p14="http://schemas.microsoft.com/office/powerpoint/2010/main" val="307918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x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“If any </a:t>
            </a:r>
            <a:r>
              <a:rPr lang="en-US" dirty="0" err="1"/>
              <a:t>fleegle</a:t>
            </a:r>
            <a:r>
              <a:rPr lang="en-US" dirty="0"/>
              <a:t> is a </a:t>
            </a:r>
            <a:r>
              <a:rPr lang="en-US" dirty="0" err="1"/>
              <a:t>snurd</a:t>
            </a:r>
            <a:r>
              <a:rPr lang="en-US" dirty="0"/>
              <a:t> then it is also a thingamabob.”</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 </a:t>
            </a:r>
            <a:r>
              <a:rPr lang="en-US" dirty="0">
                <a:latin typeface="Cambria Math"/>
                <a:ea typeface="Cambria Math"/>
                <a:sym typeface="Symbol"/>
              </a:rPr>
              <a:t>∧</a:t>
            </a:r>
            <a:r>
              <a:rPr lang="en-US" i="1" dirty="0">
                <a:latin typeface="Cambria Math"/>
                <a:ea typeface="Cambria Math"/>
                <a:sym typeface="Symbol"/>
              </a:rPr>
              <a:t> S(x))→ 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127110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fontScale="92500" lnSpcReduction="20000"/>
          </a:bodyPr>
          <a:lstStyle/>
          <a:p>
            <a:pPr marL="0" indent="0">
              <a:buNone/>
            </a:pPr>
            <a:r>
              <a:rPr lang="en-US" dirty="0"/>
              <a:t>Let C(x) be the statement “x has a cat,” let D(x) be the statement “x has a dog,” and let F(x) be the statement “x has a ferret.” Express each of these statements in terms of C(x), D(x), F(x), quantifiers, and logical connectives. Let the domain consist of all students in your class.</a:t>
            </a:r>
          </a:p>
          <a:p>
            <a:pPr marL="514350" indent="-514350">
              <a:buAutoNum type="alphaLcParenR"/>
            </a:pPr>
            <a:r>
              <a:rPr lang="en-US" dirty="0"/>
              <a:t>A student in your class has a cat, a dog, and a ferret.</a:t>
            </a:r>
          </a:p>
          <a:p>
            <a:pPr marL="514350" indent="-514350">
              <a:buAutoNum type="alphaLcParenR"/>
            </a:pPr>
            <a:r>
              <a:rPr lang="en-US" dirty="0"/>
              <a:t>All students in your class have a cat, a dog, or a ferret.</a:t>
            </a:r>
          </a:p>
          <a:p>
            <a:pPr marL="514350" indent="-514350">
              <a:buAutoNum type="alphaLcParenR"/>
            </a:pPr>
            <a:r>
              <a:rPr lang="en-US" dirty="0"/>
              <a:t>Some student in your class has a cat and a ferret, but not a dog. </a:t>
            </a:r>
          </a:p>
          <a:p>
            <a:pPr marL="514350" indent="-514350">
              <a:buAutoNum type="alphaLcParenR"/>
            </a:pPr>
            <a:r>
              <a:rPr lang="en-US" dirty="0"/>
              <a:t>No student in your class has a cat, a dog, and a ferret.</a:t>
            </a:r>
          </a:p>
          <a:p>
            <a:pPr marL="514350" indent="-514350">
              <a:buAutoNum type="alphaLcParenR"/>
            </a:pPr>
            <a:r>
              <a:rPr lang="en-US" dirty="0"/>
              <a:t>For each of the three animals, cats, dogs, and ferrets, there is a student in your class who has this animal as a pet.</a:t>
            </a:r>
          </a:p>
        </p:txBody>
      </p:sp>
    </p:spTree>
    <p:extLst>
      <p:ext uri="{BB962C8B-B14F-4D97-AF65-F5344CB8AC3E}">
        <p14:creationId xmlns:p14="http://schemas.microsoft.com/office/powerpoint/2010/main" val="40529019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 Example</a:t>
            </a:r>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a:t>Predicate logic is used for specifying properties that systems must satisfy.</a:t>
            </a:r>
          </a:p>
          <a:p>
            <a:r>
              <a:rPr lang="en-US" sz="2000" dirty="0"/>
              <a:t>For example, translate into predicate logic:</a:t>
            </a:r>
          </a:p>
          <a:p>
            <a:pPr lvl="1"/>
            <a:r>
              <a:rPr lang="en-US" sz="2000" dirty="0"/>
              <a:t>“Every mail message larger than one megabyte will be compressed.”</a:t>
            </a:r>
          </a:p>
          <a:p>
            <a:pPr lvl="1"/>
            <a:r>
              <a:rPr lang="en-US" sz="2000" dirty="0"/>
              <a:t>“If a user is active, at least one network link will be available.”</a:t>
            </a:r>
          </a:p>
          <a:p>
            <a:r>
              <a:rPr lang="en-US" sz="2000" dirty="0"/>
              <a:t>Decide on predicates and domains (left implicit here) for the variables:</a:t>
            </a:r>
          </a:p>
          <a:p>
            <a:pPr lvl="1"/>
            <a:r>
              <a:rPr lang="en-US" sz="1800" dirty="0"/>
              <a:t>Let </a:t>
            </a:r>
            <a:r>
              <a:rPr lang="en-US" sz="1800" i="1" dirty="0"/>
              <a:t>L</a:t>
            </a:r>
            <a:r>
              <a:rPr lang="en-US" sz="1800" dirty="0"/>
              <a:t>(</a:t>
            </a:r>
            <a:r>
              <a:rPr lang="en-US" sz="1800" i="1" dirty="0"/>
              <a:t>m</a:t>
            </a:r>
            <a:r>
              <a:rPr lang="en-US" sz="1800" dirty="0"/>
              <a:t>, </a:t>
            </a:r>
            <a:r>
              <a:rPr lang="en-US" sz="1800" i="1" dirty="0"/>
              <a:t>y</a:t>
            </a:r>
            <a:r>
              <a:rPr lang="en-US" sz="1800" dirty="0"/>
              <a:t>) be “Mail message </a:t>
            </a:r>
            <a:r>
              <a:rPr lang="en-US" sz="1800" i="1" dirty="0"/>
              <a:t>m</a:t>
            </a:r>
            <a:r>
              <a:rPr lang="en-US" sz="1800" dirty="0"/>
              <a:t> is larger than </a:t>
            </a:r>
            <a:r>
              <a:rPr lang="en-US" sz="1800" i="1" dirty="0"/>
              <a:t>y</a:t>
            </a:r>
            <a:r>
              <a:rPr lang="en-US" sz="1800" dirty="0"/>
              <a:t> megabytes.”</a:t>
            </a:r>
          </a:p>
          <a:p>
            <a:pPr lvl="1"/>
            <a:r>
              <a:rPr lang="en-US" sz="1800" dirty="0"/>
              <a:t>Let </a:t>
            </a:r>
            <a:r>
              <a:rPr lang="en-US" sz="1800" i="1" dirty="0"/>
              <a:t>C</a:t>
            </a:r>
            <a:r>
              <a:rPr lang="en-US" sz="1800" dirty="0"/>
              <a:t>(</a:t>
            </a:r>
            <a:r>
              <a:rPr lang="en-US" sz="1800" i="1" dirty="0"/>
              <a:t>m</a:t>
            </a:r>
            <a:r>
              <a:rPr lang="en-US" sz="1800" dirty="0"/>
              <a:t>) denote “Mail message </a:t>
            </a:r>
            <a:r>
              <a:rPr lang="en-US" sz="1800" i="1" dirty="0"/>
              <a:t>m</a:t>
            </a:r>
            <a:r>
              <a:rPr lang="en-US" sz="1800" dirty="0"/>
              <a:t> will be compressed.”</a:t>
            </a:r>
          </a:p>
          <a:p>
            <a:pPr lvl="1"/>
            <a:r>
              <a:rPr lang="en-US" sz="1800" dirty="0"/>
              <a:t>Let </a:t>
            </a:r>
            <a:r>
              <a:rPr lang="en-US" sz="1800" i="1" dirty="0"/>
              <a:t>A</a:t>
            </a:r>
            <a:r>
              <a:rPr lang="en-US" sz="1800" dirty="0"/>
              <a:t>(</a:t>
            </a:r>
            <a:r>
              <a:rPr lang="en-US" sz="1800" i="1" dirty="0"/>
              <a:t>u</a:t>
            </a:r>
            <a:r>
              <a:rPr lang="en-US" sz="1800" dirty="0"/>
              <a:t>) represent “User </a:t>
            </a:r>
            <a:r>
              <a:rPr lang="en-US" sz="1800" i="1" dirty="0"/>
              <a:t>u</a:t>
            </a:r>
            <a:r>
              <a:rPr lang="en-US" sz="1800" dirty="0"/>
              <a:t> is active.”</a:t>
            </a:r>
          </a:p>
          <a:p>
            <a:pPr lvl="1"/>
            <a:r>
              <a:rPr lang="en-US" sz="1800" dirty="0"/>
              <a:t>Let </a:t>
            </a:r>
            <a:r>
              <a:rPr lang="en-US" sz="1800" i="1" dirty="0"/>
              <a:t>S</a:t>
            </a:r>
            <a:r>
              <a:rPr lang="en-US" sz="1800" dirty="0"/>
              <a:t>(</a:t>
            </a:r>
            <a:r>
              <a:rPr lang="en-US" sz="1800" i="1" dirty="0"/>
              <a:t>n, x</a:t>
            </a:r>
            <a:r>
              <a:rPr lang="en-US" sz="1800" dirty="0"/>
              <a:t>) represent “Network link </a:t>
            </a:r>
            <a:r>
              <a:rPr lang="en-US" sz="1800" i="1" dirty="0"/>
              <a:t>n</a:t>
            </a:r>
            <a:r>
              <a:rPr lang="en-US" sz="1800" dirty="0"/>
              <a:t> is state </a:t>
            </a:r>
            <a:r>
              <a:rPr lang="en-US" sz="1800" i="1" dirty="0"/>
              <a:t>x</a:t>
            </a:r>
            <a:r>
              <a:rPr lang="en-US" sz="1800" dirty="0"/>
              <a:t>.</a:t>
            </a:r>
          </a:p>
          <a:p>
            <a:r>
              <a:rPr lang="en-US" sz="2000" dirty="0"/>
              <a:t>Now we have:</a:t>
            </a:r>
          </a:p>
          <a:p>
            <a:endParaRPr lang="en-US" sz="2000" dirty="0"/>
          </a:p>
          <a:p>
            <a:pPr>
              <a:buNone/>
            </a:pPr>
            <a:endParaRPr lang="en-US" sz="2000" dirty="0"/>
          </a:p>
          <a:p>
            <a:endParaRPr lang="en-US" sz="2000" dirty="0"/>
          </a:p>
          <a:p>
            <a:endParaRPr lang="en-US" sz="2000" dirty="0"/>
          </a:p>
          <a:p>
            <a:endParaRPr lang="en-US" sz="2000" dirty="0"/>
          </a:p>
          <a:p>
            <a:pPr lvl="1">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extLst>
      <p:ext uri="{BB962C8B-B14F-4D97-AF65-F5344CB8AC3E}">
        <p14:creationId xmlns:p14="http://schemas.microsoft.com/office/powerpoint/2010/main" val="5615940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Lewis Carroll Example</a:t>
            </a:r>
          </a:p>
        </p:txBody>
      </p:sp>
      <p:sp>
        <p:nvSpPr>
          <p:cNvPr id="5" name="Content Placeholder 4"/>
          <p:cNvSpPr>
            <a:spLocks noGrp="1"/>
          </p:cNvSpPr>
          <p:nvPr>
            <p:ph idx="1"/>
          </p:nvPr>
        </p:nvSpPr>
        <p:spPr/>
        <p:txBody>
          <a:bodyPr>
            <a:normAutofit fontScale="85000" lnSpcReduction="10000"/>
          </a:bodyPr>
          <a:lstStyle/>
          <a:p>
            <a:r>
              <a:rPr lang="en-US" dirty="0"/>
              <a:t>The first two are called </a:t>
            </a:r>
            <a:r>
              <a:rPr lang="en-US" i="1" dirty="0"/>
              <a:t>premises</a:t>
            </a:r>
            <a:r>
              <a:rPr lang="en-US" dirty="0"/>
              <a:t> and the third is called the </a:t>
            </a:r>
            <a:r>
              <a:rPr lang="en-US" i="1" dirty="0"/>
              <a:t>conclusion</a:t>
            </a:r>
            <a:r>
              <a:rPr lang="en-US" dirty="0"/>
              <a:t>. </a:t>
            </a:r>
          </a:p>
          <a:p>
            <a:pPr marL="850392" lvl="1" indent="-457200">
              <a:buFont typeface="+mj-lt"/>
              <a:buAutoNum type="arabicPeriod"/>
            </a:pPr>
            <a:r>
              <a:rPr lang="en-US" dirty="0"/>
              <a:t>“All lions are fierce.”</a:t>
            </a:r>
          </a:p>
          <a:p>
            <a:pPr marL="850392" lvl="1" indent="-457200">
              <a:buFont typeface="+mj-lt"/>
              <a:buAutoNum type="arabicPeriod"/>
            </a:pPr>
            <a:r>
              <a:rPr lang="en-US" dirty="0"/>
              <a:t>“Some lions do not drink coffee.”</a:t>
            </a:r>
          </a:p>
          <a:p>
            <a:pPr marL="850392" lvl="1" indent="-457200">
              <a:buFont typeface="+mj-lt"/>
              <a:buAutoNum type="arabicPeriod"/>
            </a:pPr>
            <a:r>
              <a:rPr lang="en-US" dirty="0"/>
              <a:t>“Some fierce creatures do not drink coffee.” </a:t>
            </a:r>
          </a:p>
          <a:p>
            <a:pPr marL="484632" indent="-457200"/>
            <a:r>
              <a:rPr lang="en-US" dirty="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a:latin typeface="Cambria Math" pitchFamily="18" charset="0"/>
                <a:ea typeface="Cambria Math" pitchFamily="18" charset="0"/>
                <a:sym typeface="Symbol"/>
              </a:rPr>
              <a:t>x (P(x)</a:t>
            </a:r>
            <a:r>
              <a:rPr lang="en-US" i="1" dirty="0">
                <a:latin typeface="Cambria Math"/>
                <a:ea typeface="Cambria Math"/>
                <a:sym typeface="Symbol"/>
              </a:rPr>
              <a:t>→ Q(x))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(P(x)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(Q(x)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484632" indent="-457200"/>
            <a:r>
              <a:rPr lang="en-US" dirty="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a:t>Charles </a:t>
            </a:r>
            <a:r>
              <a:rPr lang="en-US" dirty="0" err="1"/>
              <a:t>Lutwidge</a:t>
            </a:r>
            <a:r>
              <a:rPr lang="en-US" dirty="0"/>
              <a:t> Dodgson</a:t>
            </a:r>
          </a:p>
          <a:p>
            <a:r>
              <a:rPr lang="en-US" dirty="0"/>
              <a:t>   (AKA Lewis </a:t>
            </a:r>
            <a:r>
              <a:rPr lang="en-US" dirty="0" err="1"/>
              <a:t>Caroll</a:t>
            </a:r>
            <a:r>
              <a:rPr lang="en-US" dirty="0"/>
              <a:t>)</a:t>
            </a:r>
          </a:p>
          <a:p>
            <a:r>
              <a:rPr lang="en-US" dirty="0"/>
              <a:t>        (1832-1898)</a:t>
            </a:r>
          </a:p>
        </p:txBody>
      </p:sp>
    </p:spTree>
    <p:extLst>
      <p:ext uri="{BB962C8B-B14F-4D97-AF65-F5344CB8AC3E}">
        <p14:creationId xmlns:p14="http://schemas.microsoft.com/office/powerpoint/2010/main" val="263740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br>
              <a:rPr lang="en-US" dirty="0"/>
            </a:br>
            <a:r>
              <a:rPr lang="en-US" dirty="0"/>
              <a:t>The Connective Or in English</a:t>
            </a:r>
          </a:p>
        </p:txBody>
      </p:sp>
      <p:sp>
        <p:nvSpPr>
          <p:cNvPr id="3" name="Content Placeholder 2"/>
          <p:cNvSpPr>
            <a:spLocks noGrp="1"/>
          </p:cNvSpPr>
          <p:nvPr>
            <p:ph idx="1"/>
          </p:nvPr>
        </p:nvSpPr>
        <p:spPr>
          <a:xfrm>
            <a:off x="381000" y="1752600"/>
            <a:ext cx="8229600" cy="4389120"/>
          </a:xfrm>
        </p:spPr>
        <p:txBody>
          <a:bodyPr/>
          <a:lstStyle/>
          <a:p>
            <a:r>
              <a:rPr lang="en-US" dirty="0"/>
              <a:t>In English “or” has two distinct meanings.</a:t>
            </a:r>
          </a:p>
          <a:p>
            <a:pPr lvl="1"/>
            <a:r>
              <a:rPr lang="en-US" sz="1800" dirty="0"/>
              <a:t> “</a:t>
            </a:r>
            <a:r>
              <a:rPr lang="en-US" sz="1800" dirty="0">
                <a:solidFill>
                  <a:srgbClr val="FF0000"/>
                </a:solidFill>
              </a:rPr>
              <a:t>Inclusive Or</a:t>
            </a:r>
            <a:r>
              <a:rPr lang="en-US" sz="1800" dirty="0"/>
              <a:t>”  - In the sentence “Students who have taken CS</a:t>
            </a:r>
            <a:r>
              <a:rPr lang="en-US" sz="1800" dirty="0">
                <a:latin typeface="Cambria Math" pitchFamily="18" charset="0"/>
                <a:ea typeface="Cambria Math" pitchFamily="18" charset="0"/>
              </a:rPr>
              <a:t>202 </a:t>
            </a:r>
            <a:r>
              <a:rPr lang="en-US" sz="1800" dirty="0">
                <a:solidFill>
                  <a:srgbClr val="FF0000"/>
                </a:solidFill>
              </a:rPr>
              <a:t>or</a:t>
            </a:r>
            <a:r>
              <a:rPr lang="en-US" sz="1800" dirty="0"/>
              <a:t> Math</a:t>
            </a:r>
            <a:r>
              <a:rPr lang="en-US" sz="1800" dirty="0">
                <a:latin typeface="Cambria Math" pitchFamily="18" charset="0"/>
                <a:ea typeface="Cambria Math" pitchFamily="18" charset="0"/>
              </a:rPr>
              <a:t>120</a:t>
            </a:r>
            <a:r>
              <a:rPr lang="en-US" sz="1800" dirty="0"/>
              <a:t> may take this class,” we assume that students need to have taken one of the prerequisites, but may have taken both. This is the meaning of </a:t>
            </a:r>
            <a:r>
              <a:rPr lang="en-US" sz="1800" dirty="0">
                <a:latin typeface="Cambria Math" pitchFamily="18" charset="0"/>
                <a:ea typeface="Cambria Math" pitchFamily="18" charset="0"/>
              </a:rPr>
              <a:t>disjunction. 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pPr lvl="1"/>
            <a:r>
              <a:rPr lang="en-US" sz="1800" dirty="0"/>
              <a:t>“</a:t>
            </a:r>
            <a:r>
              <a:rPr lang="en-US" sz="1800" dirty="0">
                <a:solidFill>
                  <a:srgbClr val="FF0000"/>
                </a:solidFill>
              </a:rPr>
              <a:t>Exclusive Or</a:t>
            </a:r>
            <a:r>
              <a:rPr lang="en-US" sz="1800" dirty="0"/>
              <a:t>”  - When reading the sentence “Soup </a:t>
            </a:r>
            <a:r>
              <a:rPr lang="en-US" sz="1800" dirty="0">
                <a:solidFill>
                  <a:srgbClr val="FF0000"/>
                </a:solidFill>
              </a:rPr>
              <a:t>or</a:t>
            </a:r>
            <a:r>
              <a:rPr lang="en-US" sz="1800" dirty="0"/>
              <a:t>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 </a:t>
            </a:r>
            <a:r>
              <a:rPr lang="en-US" sz="1800" i="1" dirty="0">
                <a:latin typeface="Cambria Math"/>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a:t>
            </a:r>
            <a:r>
              <a:rPr lang="en-US" sz="1800" dirty="0">
                <a:latin typeface="Cambria Math"/>
                <a:ea typeface="Cambria Math"/>
              </a:rPr>
              <a:t>, but not both.  The truth table for ⊕ is:</a:t>
            </a:r>
            <a:endParaRPr lang="en-US" sz="1800" i="1" dirty="0"/>
          </a:p>
          <a:p>
            <a:pPr lvl="1"/>
            <a:endParaRPr lang="en-US" sz="1800" dirty="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q</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 </a:t>
                      </a:r>
                      <a:r>
                        <a:rPr lang="en-US" i="0" dirty="0">
                          <a:latin typeface="Cambria Math"/>
                          <a:ea typeface="Cambria Math"/>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274320">
                <a:tc>
                  <a:txBody>
                    <a:bodyPr/>
                    <a:lstStyle/>
                    <a:p>
                      <a:r>
                        <a:rPr lang="en-US" dirty="0"/>
                        <a:t>T</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1"/>
                  </a:ext>
                </a:extLst>
              </a:tr>
              <a:tr h="27432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2743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27432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come from Virginia</a:t>
            </a:r>
          </a:p>
          <a:p>
            <a:pPr marL="274320" lvl="1" indent="-274320">
              <a:buClr>
                <a:schemeClr val="accent3"/>
              </a:buClr>
              <a:buSzPct val="95000"/>
            </a:pPr>
            <a:endParaRPr lang="en-US" dirty="0"/>
          </a:p>
          <a:p>
            <a:pPr marL="274320" lvl="1" indent="-274320">
              <a:buClr>
                <a:schemeClr val="accent3"/>
              </a:buClr>
              <a:buSzPct val="95000"/>
            </a:pPr>
            <a:r>
              <a:rPr lang="en-US" dirty="0"/>
              <a:t>q: I come from Georgia</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822661"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137157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Implication</a:t>
            </a:r>
          </a:p>
        </p:txBody>
      </p:sp>
      <p:sp>
        <p:nvSpPr>
          <p:cNvPr id="3" name="Content Placeholder 2"/>
          <p:cNvSpPr>
            <a:spLocks noGrp="1"/>
          </p:cNvSpPr>
          <p:nvPr>
            <p:ph idx="1"/>
          </p:nvPr>
        </p:nvSpPr>
        <p:spPr/>
        <p:txBody>
          <a:bodyPr>
            <a:normAutofit/>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solidFill>
                  <a:srgbClr val="FF0000"/>
                </a:solidFill>
              </a:rPr>
              <a:t>conditional statement </a:t>
            </a:r>
            <a:r>
              <a:rPr lang="en-US" sz="2000" dirty="0"/>
              <a:t>or </a:t>
            </a:r>
            <a:r>
              <a:rPr lang="en-US" sz="2000" i="1" dirty="0">
                <a:solidFill>
                  <a:srgbClr val="FF0000"/>
                </a:solidFill>
              </a:rPr>
              <a:t>implication</a:t>
            </a:r>
            <a:r>
              <a:rPr lang="en-US" sz="2000" i="1" dirty="0"/>
              <a:t>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solidFill>
                  <a:srgbClr val="FF0000"/>
                </a:solidFill>
              </a:rPr>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solidFill>
                  <a:srgbClr val="FF0000"/>
                </a:solidFill>
              </a:rPr>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a:latin typeface="Cambria Math" pitchFamily="18" charset="0"/>
                          <a:ea typeface="Cambria Math" pitchFamily="18" charset="0"/>
                        </a:rPr>
                        <a:t>p</a:t>
                      </a:r>
                      <a:r>
                        <a:rPr lang="en-US" sz="1800" dirty="0"/>
                        <a:t> </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505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505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505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923330"/>
          </a:xfrm>
          <a:prstGeom prst="rect">
            <a:avLst/>
          </a:prstGeom>
        </p:spPr>
        <p:txBody>
          <a:bodyPr>
            <a:spAutoFit/>
          </a:bodyPr>
          <a:lstStyle/>
          <a:p>
            <a:pPr marL="274320" lvl="1" indent="-274320">
              <a:buClr>
                <a:schemeClr val="accent3"/>
              </a:buClr>
              <a:buSzPct val="95000"/>
            </a:pPr>
            <a:r>
              <a:rPr lang="en-US" dirty="0"/>
              <a:t>p: I am21 years old</a:t>
            </a:r>
          </a:p>
          <a:p>
            <a:pPr marL="274320" lvl="1" indent="-274320">
              <a:buClr>
                <a:schemeClr val="accent3"/>
              </a:buClr>
              <a:buSzPct val="95000"/>
            </a:pPr>
            <a:r>
              <a:rPr lang="en-US" dirty="0"/>
              <a:t>q: I am allowed to drink</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87395"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92104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a:t>In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there </a:t>
            </a:r>
            <a:r>
              <a:rPr lang="en-US" sz="2600" dirty="0">
                <a:solidFill>
                  <a:srgbClr val="FF0000"/>
                </a:solidFill>
                <a:ea typeface="Cambria Math" pitchFamily="18" charset="0"/>
              </a:rPr>
              <a:t>does not </a:t>
            </a:r>
            <a:r>
              <a:rPr lang="en-US" sz="2600" dirty="0">
                <a:ea typeface="Cambria Math" pitchFamily="18" charset="0"/>
              </a:rPr>
              <a:t>need to be any connection between the antecedent or the consequent</a:t>
            </a:r>
            <a:r>
              <a:rPr lang="en-US" sz="2600" dirty="0">
                <a:latin typeface="Cambria Math" pitchFamily="18" charset="0"/>
                <a:ea typeface="Cambria Math" pitchFamily="18" charset="0"/>
              </a:rPr>
              <a:t>. The “meaning” of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depends only on the truth values of </a:t>
            </a:r>
            <a:r>
              <a:rPr lang="en-US" sz="2600" i="1" dirty="0">
                <a:latin typeface="Cambria Math" pitchFamily="18" charset="0"/>
                <a:ea typeface="Cambria Math" pitchFamily="18" charset="0"/>
              </a:rPr>
              <a:t>p</a:t>
            </a:r>
            <a:r>
              <a:rPr lang="en-US" sz="2600" dirty="0">
                <a:ea typeface="Cambria Math" pitchFamily="18" charset="0"/>
              </a:rPr>
              <a:t> and </a:t>
            </a:r>
            <a:r>
              <a:rPr lang="en-US" sz="2600" i="1" dirty="0">
                <a:latin typeface="Cambria Math" pitchFamily="18" charset="0"/>
                <a:ea typeface="Cambria Math" pitchFamily="18" charset="0"/>
              </a:rPr>
              <a:t>q</a:t>
            </a:r>
            <a:r>
              <a:rPr lang="en-US" sz="2600" dirty="0">
                <a:ea typeface="Cambria Math" pitchFamily="18" charset="0"/>
              </a:rPr>
              <a:t>. </a:t>
            </a:r>
            <a:endParaRPr lang="en-US" sz="2600" dirty="0"/>
          </a:p>
          <a:p>
            <a:r>
              <a:rPr lang="en-US" dirty="0"/>
              <a:t>These implications are perfectly fine, but would not be used in ordinary English.</a:t>
            </a:r>
          </a:p>
          <a:p>
            <a:pPr lvl="1"/>
            <a:r>
              <a:rPr lang="en-US" dirty="0"/>
              <a:t>“If the moon is made of green cheese, then I have more money than Bill Gates. ”</a:t>
            </a:r>
          </a:p>
          <a:p>
            <a:pPr lvl="1"/>
            <a:r>
              <a:rPr lang="en-US" dirty="0"/>
              <a:t> “If the moon is made of green cheese then I’m on welfare.”</a:t>
            </a:r>
          </a:p>
          <a:p>
            <a:pPr lvl="1"/>
            <a:r>
              <a:rPr lang="en-US" dirty="0"/>
              <a:t>“If 1 + 1 = 3, then your grandma wears combat boots.”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Implication (cont)</a:t>
            </a:r>
          </a:p>
        </p:txBody>
      </p:sp>
      <p:sp>
        <p:nvSpPr>
          <p:cNvPr id="3" name="Content Placeholder 2"/>
          <p:cNvSpPr>
            <a:spLocks noGrp="1"/>
          </p:cNvSpPr>
          <p:nvPr>
            <p:ph idx="1"/>
          </p:nvPr>
        </p:nvSpPr>
        <p:spPr/>
        <p:txBody>
          <a:bodyPr>
            <a:normAutofit lnSpcReduction="10000"/>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latin typeface="Cambria Math" pitchFamily="18" charset="0"/>
                <a:ea typeface="Cambria Math" pitchFamily="18" charset="0"/>
              </a:rPr>
              <a:t>p</a:t>
            </a:r>
            <a:r>
              <a:rPr lang="en-US" dirty="0"/>
              <a:t> is true and </a:t>
            </a:r>
            <a:r>
              <a:rPr lang="en-US" i="1" dirty="0">
                <a:latin typeface="Cambria Math" pitchFamily="18" charset="0"/>
                <a:ea typeface="Cambria Math" pitchFamily="18" charset="0"/>
              </a:rPr>
              <a:t>q</a:t>
            </a:r>
            <a:r>
              <a:rPr lang="en-US" dirty="0"/>
              <a:t> is false. </a:t>
            </a:r>
          </a:p>
          <a:p>
            <a:pPr>
              <a:buNone/>
            </a:pPr>
            <a:endParaRPr lang="en-US" dirty="0"/>
          </a:p>
          <a:p>
            <a:pPr>
              <a:buNone/>
            </a:pP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a:t>  </a:t>
            </a:r>
          </a:p>
        </p:txBody>
      </p:sp>
      <p:sp>
        <p:nvSpPr>
          <p:cNvPr id="3" name="Content Placeholder 2"/>
          <p:cNvSpPr>
            <a:spLocks noGrp="1"/>
          </p:cNvSpPr>
          <p:nvPr>
            <p:ph idx="1"/>
          </p:nvPr>
        </p:nvSpPr>
        <p:spPr/>
        <p:txBody>
          <a:bodyPr>
            <a:normAutofit fontScale="92500" lnSpcReduction="10000"/>
          </a:bodyPr>
          <a:lstStyle/>
          <a:p>
            <a:pPr>
              <a:buNone/>
            </a:pPr>
            <a:r>
              <a:rPr lang="en-US" dirty="0"/>
              <a:t>    </a:t>
            </a:r>
          </a:p>
          <a:p>
            <a:pPr>
              <a:buNone/>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None/>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None/>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q</a:t>
            </a:r>
            <a:r>
              <a:rPr lang="en-US" dirty="0"/>
              <a:t> </a:t>
            </a:r>
            <a:r>
              <a:rPr lang="en-US" b="1" dirty="0"/>
              <a:t>when</a:t>
            </a:r>
            <a:r>
              <a:rPr lang="en-US" dirty="0"/>
              <a:t> </a:t>
            </a:r>
            <a:r>
              <a:rPr lang="en-US" i="1" dirty="0">
                <a:latin typeface="Cambria Math" pitchFamily="18" charset="0"/>
                <a:ea typeface="Cambria Math" pitchFamily="18" charset="0"/>
              </a:rPr>
              <a:t>p  </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None/>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None/>
            </a:pPr>
            <a:endParaRPr lang="en-US" dirty="0"/>
          </a:p>
          <a:p>
            <a:pPr>
              <a:buNone/>
            </a:pPr>
            <a:r>
              <a:rPr lang="en-US" dirty="0"/>
              <a:t>     </a:t>
            </a:r>
            <a:r>
              <a:rPr lang="en-US" b="1" dirty="0"/>
              <a:t>a </a:t>
            </a:r>
            <a:r>
              <a:rPr lang="en-US" b="1" dirty="0">
                <a:solidFill>
                  <a:srgbClr val="FF0000"/>
                </a:solidFill>
              </a:rPr>
              <a:t>necessary condition </a:t>
            </a:r>
            <a:r>
              <a:rPr lang="en-US" b="1" dirty="0"/>
              <a:t>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None/>
            </a:pPr>
            <a:r>
              <a:rPr lang="en-US" dirty="0"/>
              <a:t>     </a:t>
            </a:r>
            <a:r>
              <a:rPr lang="en-US" b="1" dirty="0"/>
              <a:t>a </a:t>
            </a:r>
            <a:r>
              <a:rPr lang="en-US" b="1" dirty="0">
                <a:solidFill>
                  <a:srgbClr val="FF0000"/>
                </a:solidFill>
              </a:rPr>
              <a:t>sufficient condition </a:t>
            </a:r>
            <a:r>
              <a:rPr lang="en-US" b="1" dirty="0"/>
              <a:t>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solidFill>
                  <a:srgbClr val="FF0000"/>
                </a:solidFill>
              </a:rPr>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solidFill>
                  <a:srgbClr val="FF0000"/>
                </a:solidFill>
              </a:rPr>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solidFill>
                  <a:srgbClr val="FF0000"/>
                </a:solidFill>
              </a:rPr>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p:txBody>
      </p:sp>
    </p:spTree>
    <p:extLst>
      <p:ext uri="{BB962C8B-B14F-4D97-AF65-F5344CB8AC3E}">
        <p14:creationId xmlns:p14="http://schemas.microsoft.com/office/powerpoint/2010/main" val="131398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lnSpcReduction="10000"/>
          </a:bodyPr>
          <a:lstStyle/>
          <a:p>
            <a:r>
              <a:rPr lang="en-US" b="1" dirty="0"/>
              <a:t>Example</a:t>
            </a:r>
            <a:r>
              <a:rPr lang="en-US" dirty="0"/>
              <a:t>: Find the converse, inverse, and contrapositive of “It raining is a sufficient condition for my not going to town.”</a:t>
            </a:r>
          </a:p>
          <a:p>
            <a:r>
              <a:rPr lang="en-US" dirty="0"/>
              <a:t>p: it is raining</a:t>
            </a:r>
          </a:p>
          <a:p>
            <a:r>
              <a:rPr lang="en-US" dirty="0"/>
              <a:t>q: I am going to town</a:t>
            </a:r>
          </a:p>
          <a:p>
            <a:pPr>
              <a:buNone/>
            </a:pPr>
            <a:r>
              <a:rPr lang="en-US" b="1" dirty="0"/>
              <a:t>    Solution:</a:t>
            </a:r>
            <a:r>
              <a:rPr lang="en-US" dirty="0"/>
              <a:t> </a:t>
            </a:r>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If I do not go to town, then it is  raining.</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If it is not raining, then I will go to town.</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Logic</a:t>
            </a:r>
          </a:p>
        </p:txBody>
      </p:sp>
      <p:sp>
        <p:nvSpPr>
          <p:cNvPr id="3" name="Subtitle 2"/>
          <p:cNvSpPr>
            <a:spLocks noGrp="1"/>
          </p:cNvSpPr>
          <p:nvPr>
            <p:ph type="subTitle" idx="1"/>
          </p:nvPr>
        </p:nvSpPr>
        <p:spPr/>
        <p:txBody>
          <a:bodyPr/>
          <a:lstStyle/>
          <a:p>
            <a:r>
              <a:rPr lang="en-US" dirty="0"/>
              <a:t>Section 1.1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“If I am 21 years old, I am allowed to drink”</a:t>
            </a:r>
          </a:p>
          <a:p>
            <a:endParaRPr lang="en-US" dirty="0"/>
          </a:p>
          <a:p>
            <a:r>
              <a:rPr lang="en-US" dirty="0"/>
              <a:t>p: </a:t>
            </a:r>
          </a:p>
          <a:p>
            <a:r>
              <a:rPr lang="en-US" dirty="0"/>
              <a:t>q: </a:t>
            </a:r>
          </a:p>
          <a:p>
            <a:pPr lvl="1">
              <a:buNone/>
            </a:pPr>
            <a:endParaRPr lang="en-US" b="1" dirty="0"/>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p:txBody>
      </p:sp>
    </p:spTree>
    <p:extLst>
      <p:ext uri="{BB962C8B-B14F-4D97-AF65-F5344CB8AC3E}">
        <p14:creationId xmlns:p14="http://schemas.microsoft.com/office/powerpoint/2010/main" val="50992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solidFill>
                  <a:srgbClr val="FF0000"/>
                </a:solidFill>
              </a:rPr>
              <a:t>biconditional</a:t>
            </a:r>
            <a:r>
              <a:rPr lang="en-US" sz="2000" i="1" dirty="0"/>
              <a:t> </a:t>
            </a:r>
            <a:r>
              <a:rPr lang="en-US" sz="2000" dirty="0">
                <a:solidFill>
                  <a:srgbClr val="FF0000"/>
                </a:solidFill>
              </a:rPr>
              <a:t>proposition</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a:latin typeface="Cambria Math" pitchFamily="18" charset="0"/>
                          <a:ea typeface="Cambria Math" pitchFamily="18" charset="0"/>
                        </a:rPr>
                        <a:t>p</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2997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29972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2997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a:t>
            </a:r>
            <a:r>
              <a:rPr lang="en-US" dirty="0" err="1"/>
              <a:t>Biconditional</a:t>
            </a:r>
            <a:endParaRPr lang="en-US" dirty="0"/>
          </a:p>
        </p:txBody>
      </p:sp>
      <p:sp>
        <p:nvSpPr>
          <p:cNvPr id="3" name="Content Placeholder 2"/>
          <p:cNvSpPr>
            <a:spLocks noGrp="1"/>
          </p:cNvSpPr>
          <p:nvPr>
            <p:ph idx="1"/>
          </p:nvPr>
        </p:nvSpPr>
        <p:spPr/>
        <p:txBody>
          <a:bodyPr/>
          <a:lstStyle/>
          <a:p>
            <a:r>
              <a:rPr lang="en-US" dirty="0"/>
              <a:t>Some alternative ways “</a:t>
            </a:r>
            <a:r>
              <a:rPr lang="en-US" i="1" dirty="0"/>
              <a:t>p</a:t>
            </a:r>
            <a:r>
              <a:rPr lang="en-US" dirty="0"/>
              <a:t> if and only if </a:t>
            </a:r>
            <a:r>
              <a:rPr lang="en-US" i="1" dirty="0"/>
              <a:t>q</a:t>
            </a:r>
            <a:r>
              <a:rPr lang="en-US" dirty="0"/>
              <a:t>” is expressed in English:</a:t>
            </a:r>
          </a:p>
          <a:p>
            <a:pPr>
              <a:buNone/>
            </a:pPr>
            <a:endParaRPr lang="en-US" dirty="0"/>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Tables For Compound Propositions</a:t>
            </a:r>
          </a:p>
        </p:txBody>
      </p:sp>
      <p:sp>
        <p:nvSpPr>
          <p:cNvPr id="3" name="Content Placeholder 2"/>
          <p:cNvSpPr>
            <a:spLocks noGrp="1"/>
          </p:cNvSpPr>
          <p:nvPr>
            <p:ph idx="1"/>
          </p:nvPr>
        </p:nvSpPr>
        <p:spPr/>
        <p:txBody>
          <a:bodyPr>
            <a:normAutofit lnSpcReduction="10000"/>
          </a:bodyPr>
          <a:lstStyle/>
          <a:p>
            <a:r>
              <a:rPr lang="en-US" dirty="0"/>
              <a:t>Construction of a truth table:</a:t>
            </a:r>
          </a:p>
          <a:p>
            <a:r>
              <a:rPr lang="en-US" dirty="0">
                <a:solidFill>
                  <a:srgbClr val="FF0000"/>
                </a:solidFill>
              </a:rPr>
              <a:t>Rows</a:t>
            </a:r>
          </a:p>
          <a:p>
            <a:pPr lvl="1"/>
            <a:r>
              <a:rPr lang="en-US" dirty="0"/>
              <a:t> Need a row for every possible </a:t>
            </a:r>
            <a:r>
              <a:rPr lang="en-US" dirty="0">
                <a:solidFill>
                  <a:srgbClr val="FF0000"/>
                </a:solidFill>
              </a:rPr>
              <a:t>combination</a:t>
            </a:r>
            <a:r>
              <a:rPr lang="en-US" dirty="0"/>
              <a:t> of values  for the  atomic propositions.</a:t>
            </a:r>
          </a:p>
          <a:p>
            <a:r>
              <a:rPr lang="en-US" dirty="0">
                <a:solidFill>
                  <a:srgbClr val="FF0000"/>
                </a:solidFill>
              </a:rPr>
              <a:t>Columns</a:t>
            </a:r>
          </a:p>
          <a:p>
            <a:pPr lvl="1"/>
            <a:r>
              <a:rPr lang="en-US" dirty="0"/>
              <a:t>Need a column for the compound proposition (usually at far right)</a:t>
            </a:r>
          </a:p>
          <a:p>
            <a:pPr lvl="1"/>
            <a:r>
              <a:rPr lang="en-US" dirty="0"/>
              <a:t>Need a column for the truth value of each expression that occurs in the compound proposition as it is built up.</a:t>
            </a:r>
          </a:p>
          <a:p>
            <a:pPr lvl="2"/>
            <a:r>
              <a:rPr lang="en-US" dirty="0"/>
              <a:t>This includes the atomic propositions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Truth Table</a:t>
            </a:r>
          </a:p>
        </p:txBody>
      </p:sp>
      <p:sp>
        <p:nvSpPr>
          <p:cNvPr id="3" name="Content Placeholder 2"/>
          <p:cNvSpPr>
            <a:spLocks noGrp="1"/>
          </p:cNvSpPr>
          <p:nvPr>
            <p:ph idx="1"/>
          </p:nvPr>
        </p:nvSpPr>
        <p:spPr/>
        <p:txBody>
          <a:bodyPr/>
          <a:lstStyle/>
          <a:p>
            <a:r>
              <a:rPr lang="en-US" dirty="0"/>
              <a:t>Construct a truth table for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latin typeface="Cambria Math"/>
                          <a:ea typeface="Cambria Math"/>
                          <a:sym typeface="Symbol"/>
                        </a:rPr>
                        <a:t></a:t>
                      </a:r>
                      <a:r>
                        <a:rPr lang="en-US" dirty="0">
                          <a:latin typeface="Cambria Math"/>
                          <a:ea typeface="Cambria Math"/>
                        </a:rPr>
                        <a:t>r</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 → </a:t>
                      </a:r>
                      <a:r>
                        <a:rPr lang="en-US" dirty="0">
                          <a:latin typeface="Cambria Math"/>
                          <a:ea typeface="Cambria Math"/>
                          <a:sym typeface="Symbol"/>
                        </a:rPr>
                        <a:t></a:t>
                      </a:r>
                      <a:r>
                        <a:rPr lang="en-US" dirty="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T </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7"/>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the </a:t>
            </a:r>
            <a:r>
              <a:rPr lang="en-US" dirty="0">
                <a:solidFill>
                  <a:srgbClr val="FF0000"/>
                </a:solidFill>
              </a:rPr>
              <a:t>implication </a:t>
            </a:r>
            <a:r>
              <a:rPr lang="en-US" dirty="0"/>
              <a:t>is equivalent to the </a:t>
            </a:r>
            <a:r>
              <a:rPr lang="en-US" dirty="0">
                <a:solidFill>
                  <a:srgbClr val="FF0000"/>
                </a:solidFill>
              </a:rPr>
              <a:t>contrapositive</a:t>
            </a:r>
            <a:r>
              <a:rPr lang="en-US" dirty="0"/>
              <a:t>.</a:t>
            </a:r>
          </a:p>
          <a:p>
            <a:endParaRPr lang="en-US" dirty="0"/>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31739421"/>
              </p:ext>
            </p:extLst>
          </p:nvPr>
        </p:nvGraphicFramePr>
        <p:xfrm>
          <a:off x="685800" y="4668308"/>
          <a:ext cx="7315206"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gridCol w="1219201">
                  <a:extLst>
                    <a:ext uri="{9D8B030D-6E8A-4147-A177-3AD203B41FA5}">
                      <a16:colId xmlns:a16="http://schemas.microsoft.com/office/drawing/2014/main" val="20004"/>
                    </a:ext>
                  </a:extLst>
                </a:gridCol>
                <a:gridCol w="1219201">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a:extLst>
              <a:ext uri="{FF2B5EF4-FFF2-40B4-BE49-F238E27FC236}">
                <a16:creationId xmlns:a16="http://schemas.microsoft.com/office/drawing/2014/main" id="{BB226B8F-1BC0-834C-8656-C148A93CA2E1}"/>
              </a:ext>
            </a:extLst>
          </p:cNvPr>
          <p:cNvSpPr/>
          <p:nvPr/>
        </p:nvSpPr>
        <p:spPr>
          <a:xfrm>
            <a:off x="1295400" y="3605844"/>
            <a:ext cx="742511"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p:txBody>
      </p:sp>
      <p:sp>
        <p:nvSpPr>
          <p:cNvPr id="6" name="Rectangle 5">
            <a:extLst>
              <a:ext uri="{FF2B5EF4-FFF2-40B4-BE49-F238E27FC236}">
                <a16:creationId xmlns:a16="http://schemas.microsoft.com/office/drawing/2014/main" id="{5FA8A777-A955-7C47-A753-1EDBF92B13D8}"/>
              </a:ext>
            </a:extLst>
          </p:cNvPr>
          <p:cNvSpPr/>
          <p:nvPr/>
        </p:nvSpPr>
        <p:spPr>
          <a:xfrm>
            <a:off x="5410200" y="3605844"/>
            <a:ext cx="1191352" cy="369332"/>
          </a:xfrm>
          <a:prstGeom prst="rect">
            <a:avLst/>
          </a:prstGeom>
        </p:spPr>
        <p:txBody>
          <a:bodyPr wrap="none">
            <a:spAutoFit/>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pPr>
              <a:buNone/>
            </a:pPr>
            <a:r>
              <a:rPr lang="en-US" b="1" dirty="0"/>
              <a:t>  Example</a:t>
            </a:r>
            <a:r>
              <a:rPr lang="en-US" dirty="0"/>
              <a:t>: Show using truth tables that neither  the converse nor inverse of an implication are not equivalent to the implication.</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069648561"/>
              </p:ext>
            </p:extLst>
          </p:nvPr>
        </p:nvGraphicFramePr>
        <p:xfrm>
          <a:off x="947058" y="3733800"/>
          <a:ext cx="7249884"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q </a:t>
                      </a:r>
                      <a:r>
                        <a:rPr lang="en-US" sz="1800" dirty="0">
                          <a:latin typeface="Cambria Math"/>
                          <a:ea typeface="Cambria Math"/>
                        </a:rPr>
                        <a:t>→</a:t>
                      </a:r>
                      <a:r>
                        <a:rPr lang="en-US" sz="1800"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 </a:t>
                      </a:r>
                      <a:r>
                        <a:rPr lang="en-US" i="1" dirty="0">
                          <a:latin typeface="Cambria Math" pitchFamily="18" charset="0"/>
                          <a:ea typeface="Cambria Math" pitchFamily="18" charset="0"/>
                        </a:rPr>
                        <a:t>p </a:t>
                      </a:r>
                      <a:r>
                        <a:rPr lang="en-US" sz="1800" dirty="0">
                          <a:latin typeface="Cambria Math"/>
                          <a:ea typeface="Cambria Math"/>
                        </a:rPr>
                        <a:t>→</a:t>
                      </a:r>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Solution</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We will see how to do this in Chapter 6.</a:t>
            </a:r>
          </a:p>
          <a:p>
            <a:endParaRPr lang="en-US" dirty="0"/>
          </a:p>
          <a:p>
            <a:r>
              <a:rPr lang="en-US" dirty="0"/>
              <a:t>Note that this means that with n propositional variables, we can construct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distinct (i.e., not equivalent) propositions. </a:t>
            </a:r>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a:t>Operator</a:t>
                      </a:r>
                    </a:p>
                  </a:txBody>
                  <a:tcPr marL="91441" marR="91441"/>
                </a:tc>
                <a:tc>
                  <a:txBody>
                    <a:bodyPr/>
                    <a:lstStyle/>
                    <a:p>
                      <a:r>
                        <a:rPr lang="en-US" dirty="0"/>
                        <a:t>Precedence</a:t>
                      </a:r>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Symbol"/>
                        </a:rPr>
                        <a:t></a:t>
                      </a:r>
                      <a:endParaRPr lang="en-US" b="1" dirty="0"/>
                    </a:p>
                  </a:txBody>
                  <a:tcPr marL="91441" marR="91441"/>
                </a:tc>
                <a:tc>
                  <a:txBody>
                    <a:bodyPr/>
                    <a:lstStyle/>
                    <a:p>
                      <a:r>
                        <a:rPr lang="en-US" dirty="0"/>
                        <a:t>1</a:t>
                      </a:r>
                    </a:p>
                  </a:txBody>
                  <a:tcPr marL="91441" marR="91441"/>
                </a:tc>
                <a:extLst>
                  <a:ext uri="{0D108BD9-81ED-4DB2-BD59-A6C34878D82A}">
                    <a16:rowId xmlns:a16="http://schemas.microsoft.com/office/drawing/2014/main" val="10001"/>
                  </a:ext>
                </a:extLst>
              </a:tr>
              <a:tr h="630382">
                <a:tc>
                  <a:txBody>
                    <a:bodyPr/>
                    <a:lstStyle/>
                    <a:p>
                      <a:r>
                        <a:rPr lang="en-US" b="1" dirty="0">
                          <a:sym typeface="Symbol"/>
                        </a:rPr>
                        <a:t>   </a:t>
                      </a:r>
                    </a:p>
                    <a:p>
                      <a:r>
                        <a:rPr lang="en-US" b="1" dirty="0">
                          <a:sym typeface="Symbol"/>
                        </a:rPr>
                        <a:t> </a:t>
                      </a:r>
                      <a:endParaRPr lang="en-US" b="1" dirty="0"/>
                    </a:p>
                  </a:txBody>
                  <a:tcPr marL="91441" marR="91441"/>
                </a:tc>
                <a:tc>
                  <a:txBody>
                    <a:bodyPr/>
                    <a:lstStyle/>
                    <a:p>
                      <a:r>
                        <a:rPr lang="en-US" dirty="0"/>
                        <a:t>2</a:t>
                      </a:r>
                    </a:p>
                    <a:p>
                      <a:r>
                        <a:rPr lang="en-US" dirty="0"/>
                        <a:t>3</a:t>
                      </a:r>
                    </a:p>
                  </a:txBody>
                  <a:tcPr marL="91441" marR="91441"/>
                </a:tc>
                <a:extLst>
                  <a:ext uri="{0D108BD9-81ED-4DB2-BD59-A6C34878D82A}">
                    <a16:rowId xmlns:a16="http://schemas.microsoft.com/office/drawing/2014/main" val="10002"/>
                  </a:ext>
                </a:extLst>
              </a:tr>
              <a:tr h="630382">
                <a:tc>
                  <a:txBody>
                    <a:bodyPr/>
                    <a:lstStyle/>
                    <a:p>
                      <a:r>
                        <a:rPr lang="en-US" b="1" dirty="0">
                          <a:sym typeface="Symbol"/>
                        </a:rPr>
                        <a:t> </a:t>
                      </a:r>
                    </a:p>
                    <a:p>
                      <a:r>
                        <a:rPr lang="en-US" dirty="0">
                          <a:sym typeface="Symbol"/>
                        </a:rPr>
                        <a:t> </a:t>
                      </a:r>
                      <a:endParaRPr lang="en-US" dirty="0"/>
                    </a:p>
                  </a:txBody>
                  <a:tcPr marL="91441" marR="91441"/>
                </a:tc>
                <a:tc>
                  <a:txBody>
                    <a:bodyPr/>
                    <a:lstStyle/>
                    <a:p>
                      <a:r>
                        <a:rPr lang="en-US" dirty="0"/>
                        <a:t>4</a:t>
                      </a:r>
                    </a:p>
                    <a:p>
                      <a:r>
                        <a:rPr lang="en-US" dirty="0"/>
                        <a:t>5</a:t>
                      </a:r>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8197-063D-4AC8-A637-F2E182236631}"/>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767A0A1D-BED7-4C00-83E2-4963B0262E0B}"/>
              </a:ext>
            </a:extLst>
          </p:cNvPr>
          <p:cNvSpPr>
            <a:spLocks noGrp="1"/>
          </p:cNvSpPr>
          <p:nvPr>
            <p:ph idx="1"/>
          </p:nvPr>
        </p:nvSpPr>
        <p:spPr/>
        <p:txBody>
          <a:bodyPr/>
          <a:lstStyle/>
          <a:p>
            <a:r>
              <a:rPr lang="en-US" dirty="0"/>
              <a:t>Construct a truth table for the composite proposition</a:t>
            </a:r>
          </a:p>
          <a:p>
            <a:pPr marL="0" indent="0">
              <a:buNone/>
            </a:pPr>
            <a:r>
              <a:rPr lang="en-US" dirty="0"/>
              <a:t>                                      </a:t>
            </a:r>
            <a:r>
              <a:rPr lang="en-US" sz="2200" i="1" dirty="0">
                <a:latin typeface="Cambria Math" pitchFamily="18" charset="0"/>
                <a:ea typeface="Cambria Math" pitchFamily="18" charset="0"/>
              </a:rPr>
              <a:t>p  </a:t>
            </a:r>
            <a:r>
              <a:rPr lang="en-US" sz="2200" b="1" dirty="0">
                <a:latin typeface="Cambria Math" pitchFamily="18" charset="0"/>
                <a:ea typeface="Cambria Math" pitchFamily="18" charset="0"/>
                <a:sym typeface="Symbol"/>
              </a:rPr>
              <a:t></a:t>
            </a:r>
            <a:r>
              <a:rPr lang="en-US" sz="2200" b="1" i="1" dirty="0">
                <a:latin typeface="Cambria Math" pitchFamily="18" charset="0"/>
                <a:ea typeface="Cambria Math" pitchFamily="18" charset="0"/>
                <a:sym typeface="Symbol"/>
              </a:rPr>
              <a:t> </a:t>
            </a:r>
            <a:r>
              <a:rPr lang="en-US" sz="2200" i="1" dirty="0">
                <a:latin typeface="Cambria Math" pitchFamily="18" charset="0"/>
                <a:ea typeface="Cambria Math" pitchFamily="18" charset="0"/>
                <a:sym typeface="Symbol"/>
              </a:rPr>
              <a:t>q </a:t>
            </a:r>
          </a:p>
          <a:p>
            <a:endParaRPr lang="en-US" dirty="0"/>
          </a:p>
        </p:txBody>
      </p:sp>
    </p:spTree>
    <p:extLst>
      <p:ext uri="{BB962C8B-B14F-4D97-AF65-F5344CB8AC3E}">
        <p14:creationId xmlns:p14="http://schemas.microsoft.com/office/powerpoint/2010/main" val="278632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normAutofit fontScale="85000" lnSpcReduction="20000"/>
          </a:bodyPr>
          <a:lstStyle/>
          <a:p>
            <a:r>
              <a:rPr lang="en-US" dirty="0"/>
              <a:t>A </a:t>
            </a:r>
            <a:r>
              <a:rPr lang="en-US" b="1" i="1" dirty="0">
                <a:solidFill>
                  <a:srgbClr val="FF0000"/>
                </a:solidFill>
              </a:rPr>
              <a:t>proposition</a:t>
            </a:r>
            <a:r>
              <a:rPr lang="en-US" dirty="0"/>
              <a:t> is a declarative sentence that is either </a:t>
            </a:r>
            <a:r>
              <a:rPr lang="en-US" b="1" dirty="0">
                <a:solidFill>
                  <a:srgbClr val="FF0000"/>
                </a:solidFill>
              </a:rPr>
              <a:t>true</a:t>
            </a:r>
            <a:r>
              <a:rPr lang="en-US" dirty="0"/>
              <a:t> or </a:t>
            </a:r>
            <a:r>
              <a:rPr lang="en-US" b="1" dirty="0">
                <a:solidFill>
                  <a:srgbClr val="FF0000"/>
                </a:solidFill>
              </a:rPr>
              <a:t>false</a:t>
            </a:r>
            <a:r>
              <a:rPr lang="en-US" dirty="0"/>
              <a:t>.</a:t>
            </a:r>
          </a:p>
          <a:p>
            <a:r>
              <a:rPr lang="en-US" dirty="0"/>
              <a:t>Examples of propositions:</a:t>
            </a:r>
          </a:p>
          <a:p>
            <a:pPr marL="880110" lvl="1" indent="-514350">
              <a:buFont typeface="+mj-lt"/>
              <a:buAutoNum type="alphaLcParenR"/>
            </a:pPr>
            <a:r>
              <a:rPr lang="en-US" dirty="0"/>
              <a:t>The Moon is made of green cheese.</a:t>
            </a:r>
          </a:p>
          <a:p>
            <a:pPr marL="880110" lvl="1" indent="-514350">
              <a:buFont typeface="+mj-lt"/>
              <a:buAutoNum type="alphaLcParenR"/>
            </a:pPr>
            <a:r>
              <a:rPr lang="en-US" dirty="0"/>
              <a:t>Trenton is the capital of New Jersey.</a:t>
            </a:r>
          </a:p>
          <a:p>
            <a:pPr marL="880110" lvl="1" indent="-514350">
              <a:buFont typeface="+mj-lt"/>
              <a:buAutoNum type="alphaLcParenR"/>
            </a:pPr>
            <a:r>
              <a:rPr lang="en-US" dirty="0"/>
              <a:t>Toronto is the capital of Canada.</a:t>
            </a:r>
          </a:p>
          <a:p>
            <a:pPr marL="880110" lvl="1" indent="-514350">
              <a:buFont typeface="+mj-lt"/>
              <a:buAutoNum type="alphaLcParenR"/>
            </a:pP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880110" lvl="1" indent="-514350">
              <a:buFont typeface="+mj-lt"/>
              <a:buAutoNum type="alphaLcParenR"/>
            </a:pP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p>
          <a:p>
            <a:r>
              <a:rPr lang="en-US" dirty="0"/>
              <a:t>Examples that are not propositions.</a:t>
            </a:r>
          </a:p>
          <a:p>
            <a:pPr marL="880110" lvl="1" indent="-514350">
              <a:buFont typeface="+mj-lt"/>
              <a:buAutoNum type="alphaLcParenR"/>
            </a:pPr>
            <a:r>
              <a:rPr lang="en-US" dirty="0"/>
              <a:t>Sit down!</a:t>
            </a:r>
          </a:p>
          <a:p>
            <a:pPr marL="880110" lvl="1" indent="-514350">
              <a:buFont typeface="+mj-lt"/>
              <a:buAutoNum type="alphaLcParenR"/>
            </a:pPr>
            <a:r>
              <a:rPr lang="en-US" dirty="0"/>
              <a:t>What time is it?</a:t>
            </a:r>
          </a:p>
          <a:p>
            <a:pPr marL="880110" lvl="1" indent="-514350">
              <a:buFont typeface="+mj-lt"/>
              <a:buAutoNum type="alphaLcParenR"/>
            </a:pPr>
            <a:r>
              <a:rPr lang="en-US" i="1" dirty="0"/>
              <a:t>x</a:t>
            </a:r>
            <a:r>
              <a:rPr lang="en-US" dirty="0"/>
              <a:t> + 1 = 2</a:t>
            </a:r>
          </a:p>
          <a:p>
            <a:pPr marL="880110" lvl="1" indent="-514350">
              <a:buFont typeface="+mj-lt"/>
              <a:buAutoNum type="alphaLcParenR"/>
            </a:pPr>
            <a:r>
              <a:rPr lang="en-US" i="1" dirty="0"/>
              <a:t>x</a:t>
            </a:r>
            <a:r>
              <a:rPr lang="en-US" dirty="0"/>
              <a:t> + </a:t>
            </a:r>
            <a:r>
              <a:rPr lang="en-US" i="1" dirty="0"/>
              <a:t>y </a:t>
            </a:r>
            <a:r>
              <a:rPr lang="en-US" dirty="0"/>
              <a:t>= </a:t>
            </a:r>
            <a:r>
              <a:rPr lang="en-US" i="1" dirty="0"/>
              <a:t>z</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and Bit Operations</a:t>
            </a:r>
          </a:p>
        </p:txBody>
      </p:sp>
      <p:sp>
        <p:nvSpPr>
          <p:cNvPr id="3" name="TextBox 2">
            <a:extLst>
              <a:ext uri="{FF2B5EF4-FFF2-40B4-BE49-F238E27FC236}">
                <a16:creationId xmlns:a16="http://schemas.microsoft.com/office/drawing/2014/main" id="{CE4F23DF-37EC-154C-89DC-58DB75E72A8F}"/>
              </a:ext>
            </a:extLst>
          </p:cNvPr>
          <p:cNvSpPr txBox="1"/>
          <p:nvPr/>
        </p:nvSpPr>
        <p:spPr>
          <a:xfrm>
            <a:off x="1752600" y="2590800"/>
            <a:ext cx="1576072" cy="830997"/>
          </a:xfrm>
          <a:prstGeom prst="rect">
            <a:avLst/>
          </a:prstGeom>
          <a:noFill/>
        </p:spPr>
        <p:txBody>
          <a:bodyPr wrap="none" rtlCol="0">
            <a:spAutoFit/>
          </a:bodyPr>
          <a:lstStyle/>
          <a:p>
            <a:r>
              <a:rPr lang="en-US" sz="2400" dirty="0"/>
              <a:t>01 1011 0110</a:t>
            </a:r>
          </a:p>
          <a:p>
            <a:r>
              <a:rPr lang="en-US" sz="2400" dirty="0"/>
              <a:t>11 0001 1101</a:t>
            </a:r>
          </a:p>
        </p:txBody>
      </p:sp>
      <p:cxnSp>
        <p:nvCxnSpPr>
          <p:cNvPr id="5" name="Straight Connector 4">
            <a:extLst>
              <a:ext uri="{FF2B5EF4-FFF2-40B4-BE49-F238E27FC236}">
                <a16:creationId xmlns:a16="http://schemas.microsoft.com/office/drawing/2014/main" id="{F522287B-1C37-A648-97C7-5694932AFB67}"/>
              </a:ext>
            </a:extLst>
          </p:cNvPr>
          <p:cNvCxnSpPr/>
          <p:nvPr/>
        </p:nvCxnSpPr>
        <p:spPr>
          <a:xfrm>
            <a:off x="1676400" y="35052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67372D-9D22-7847-ACC5-36808E9D3AC3}"/>
              </a:ext>
            </a:extLst>
          </p:cNvPr>
          <p:cNvSpPr/>
          <p:nvPr/>
        </p:nvSpPr>
        <p:spPr>
          <a:xfrm>
            <a:off x="1752600" y="3588604"/>
            <a:ext cx="1369286" cy="461665"/>
          </a:xfrm>
          <a:prstGeom prst="rect">
            <a:avLst/>
          </a:prstGeom>
        </p:spPr>
        <p:txBody>
          <a:bodyPr wrap="none">
            <a:spAutoFit/>
          </a:bodyPr>
          <a:lstStyle/>
          <a:p>
            <a:r>
              <a:rPr lang="en-US" sz="2400" dirty="0"/>
              <a:t>11 1011 1111</a:t>
            </a:r>
          </a:p>
        </p:txBody>
      </p:sp>
      <p:sp>
        <p:nvSpPr>
          <p:cNvPr id="8" name="TextBox 7">
            <a:extLst>
              <a:ext uri="{FF2B5EF4-FFF2-40B4-BE49-F238E27FC236}">
                <a16:creationId xmlns:a16="http://schemas.microsoft.com/office/drawing/2014/main" id="{984685E4-8468-7C4F-9B3F-17C2FD274405}"/>
              </a:ext>
            </a:extLst>
          </p:cNvPr>
          <p:cNvSpPr txBox="1"/>
          <p:nvPr/>
        </p:nvSpPr>
        <p:spPr>
          <a:xfrm>
            <a:off x="990600" y="2949659"/>
            <a:ext cx="516488" cy="369332"/>
          </a:xfrm>
          <a:prstGeom prst="rect">
            <a:avLst/>
          </a:prstGeom>
          <a:noFill/>
        </p:spPr>
        <p:txBody>
          <a:bodyPr wrap="none" rtlCol="0">
            <a:spAutoFit/>
          </a:bodyPr>
          <a:lstStyle/>
          <a:p>
            <a:r>
              <a:rPr lang="en-US" dirty="0"/>
              <a:t>OR</a:t>
            </a:r>
          </a:p>
        </p:txBody>
      </p:sp>
      <p:sp>
        <p:nvSpPr>
          <p:cNvPr id="9" name="TextBox 8">
            <a:extLst>
              <a:ext uri="{FF2B5EF4-FFF2-40B4-BE49-F238E27FC236}">
                <a16:creationId xmlns:a16="http://schemas.microsoft.com/office/drawing/2014/main" id="{F4DC1639-DCD8-714B-8E7B-55650D0F23CD}"/>
              </a:ext>
            </a:extLst>
          </p:cNvPr>
          <p:cNvSpPr txBox="1"/>
          <p:nvPr/>
        </p:nvSpPr>
        <p:spPr>
          <a:xfrm>
            <a:off x="990600" y="4427740"/>
            <a:ext cx="686406" cy="369332"/>
          </a:xfrm>
          <a:prstGeom prst="rect">
            <a:avLst/>
          </a:prstGeom>
          <a:noFill/>
        </p:spPr>
        <p:txBody>
          <a:bodyPr wrap="none" rtlCol="0">
            <a:spAutoFit/>
          </a:bodyPr>
          <a:lstStyle/>
          <a:p>
            <a:r>
              <a:rPr lang="en-US" dirty="0"/>
              <a:t>AND</a:t>
            </a:r>
          </a:p>
        </p:txBody>
      </p:sp>
    </p:spTree>
    <p:extLst>
      <p:ext uri="{BB962C8B-B14F-4D97-AF65-F5344CB8AC3E}">
        <p14:creationId xmlns:p14="http://schemas.microsoft.com/office/powerpoint/2010/main" val="2504681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0841D08-7388-CF48-BACF-BF12A2D3BFBB}"/>
              </a:ext>
            </a:extLst>
          </p:cNvPr>
          <p:cNvGraphicFramePr>
            <a:graphicFrameLocks noGrp="1"/>
          </p:cNvGraphicFramePr>
          <p:nvPr>
            <p:extLst>
              <p:ext uri="{D42A27DB-BD31-4B8C-83A1-F6EECF244321}">
                <p14:modId xmlns:p14="http://schemas.microsoft.com/office/powerpoint/2010/main" val="41865148"/>
              </p:ext>
            </p:extLst>
          </p:nvPr>
        </p:nvGraphicFramePr>
        <p:xfrm>
          <a:off x="947058" y="2209800"/>
          <a:ext cx="5377542" cy="1935480"/>
        </p:xfrm>
        <a:graphic>
          <a:graphicData uri="http://schemas.openxmlformats.org/drawingml/2006/table">
            <a:tbl>
              <a:tblPr firstRow="1" bandRow="1">
                <a:tableStyleId>{5C22544A-7EE6-4342-B048-85BDC9FD1C3A}</a:tableStyleId>
              </a:tblPr>
              <a:tblGrid>
                <a:gridCol w="805542">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5"/>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i="1" dirty="0">
                          <a:latin typeface="Cambria Math" pitchFamily="18" charset="0"/>
                          <a:ea typeface="Cambria Math" pitchFamily="18" charset="0"/>
                        </a:rPr>
                        <a:t>p </a:t>
                      </a:r>
                      <a:r>
                        <a:rPr lang="en-US" dirty="0">
                          <a:latin typeface="Cambria Math"/>
                          <a:ea typeface="Cambria Math"/>
                        </a:rPr>
                        <a:t>→ </a:t>
                      </a:r>
                      <a:r>
                        <a:rPr lang="en-US" i="1" dirty="0">
                          <a:latin typeface="Cambria Math" pitchFamily="18" charset="0"/>
                          <a:ea typeface="Cambria Math" pitchFamily="18" charset="0"/>
                        </a:rPr>
                        <a:t>q) </a:t>
                      </a:r>
                      <a:r>
                        <a:rPr lang="en-US" dirty="0">
                          <a:latin typeface="Cambria Math" pitchFamily="18" charset="0"/>
                          <a:ea typeface="Cambria Math" pitchFamily="18" charset="0"/>
                        </a:rPr>
                        <a:t>∨ (</a:t>
                      </a:r>
                      <a:r>
                        <a:rPr lang="en-US" dirty="0">
                          <a:latin typeface="Cambria Math"/>
                          <a:ea typeface="Cambria Math"/>
                        </a:rPr>
                        <a:t>¬p →  </a:t>
                      </a:r>
                      <a:r>
                        <a:rPr lang="en-US" i="1" dirty="0">
                          <a:latin typeface="Cambria Math" pitchFamily="18" charset="0"/>
                          <a:ea typeface="Cambria Math" pitchFamily="18" charset="0"/>
                        </a:rPr>
                        <a:t>q)</a:t>
                      </a:r>
                      <a:r>
                        <a:rPr lang="en-US" dirty="0">
                          <a:latin typeface="Cambria Math"/>
                          <a:ea typeface="Cambria Math"/>
                        </a:rPr>
                        <a:t> </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endParaRPr lang="en-US" dirty="0"/>
                    </a:p>
                  </a:txBody>
                  <a:tcPr/>
                </a:tc>
                <a:extLst>
                  <a:ext uri="{0D108BD9-81ED-4DB2-BD59-A6C34878D82A}">
                    <a16:rowId xmlns:a16="http://schemas.microsoft.com/office/drawing/2014/main" val="10002"/>
                  </a:ext>
                </a:extLst>
              </a:tr>
              <a:tr h="0">
                <a:tc>
                  <a:txBody>
                    <a:bodyPr/>
                    <a:lstStyle/>
                    <a:p>
                      <a:r>
                        <a:rPr lang="en-US" dirty="0"/>
                        <a:t>F</a:t>
                      </a:r>
                    </a:p>
                  </a:txBody>
                  <a:tcPr/>
                </a:tc>
                <a:tc>
                  <a:txBody>
                    <a:bodyPr/>
                    <a:lstStyle/>
                    <a:p>
                      <a:r>
                        <a:rPr lang="en-US" dirty="0"/>
                        <a:t>T</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825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Propositional Logic</a:t>
            </a:r>
          </a:p>
        </p:txBody>
      </p:sp>
      <p:sp>
        <p:nvSpPr>
          <p:cNvPr id="3" name="Subtitle 2"/>
          <p:cNvSpPr>
            <a:spLocks noGrp="1"/>
          </p:cNvSpPr>
          <p:nvPr>
            <p:ph type="subTitle" idx="1"/>
          </p:nvPr>
        </p:nvSpPr>
        <p:spPr/>
        <p:txBody>
          <a:bodyPr/>
          <a:lstStyle/>
          <a:p>
            <a:r>
              <a:rPr lang="en-US" dirty="0"/>
              <a:t>Section 1.2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p:txBody>
          <a:bodyPr>
            <a:normAutofit/>
          </a:bodyPr>
          <a:lstStyle/>
          <a:p>
            <a:r>
              <a:rPr lang="en-US" dirty="0"/>
              <a:t>Steps to convert an English sentence to a statement in propositional logic</a:t>
            </a:r>
          </a:p>
          <a:p>
            <a:pPr lvl="1"/>
            <a:r>
              <a:rPr lang="en-US" dirty="0"/>
              <a:t>Identify </a:t>
            </a:r>
            <a:r>
              <a:rPr lang="en-US" dirty="0">
                <a:solidFill>
                  <a:srgbClr val="FF0000"/>
                </a:solidFill>
              </a:rPr>
              <a:t>atomic propositions </a:t>
            </a:r>
            <a:r>
              <a:rPr lang="en-US" dirty="0"/>
              <a:t>and represent using propositional variables.</a:t>
            </a:r>
          </a:p>
          <a:p>
            <a:pPr lvl="1"/>
            <a:r>
              <a:rPr lang="en-US" dirty="0"/>
              <a:t>Determine appropriate </a:t>
            </a:r>
            <a:r>
              <a:rPr lang="en-US" dirty="0">
                <a:solidFill>
                  <a:srgbClr val="FF0000"/>
                </a:solidFill>
              </a:rPr>
              <a:t>logical connectives</a:t>
            </a:r>
          </a:p>
          <a:p>
            <a:r>
              <a:rPr lang="en-US" dirty="0"/>
              <a:t>“If I go to </a:t>
            </a:r>
            <a:r>
              <a:rPr lang="en-US" dirty="0" err="1"/>
              <a:t>Harry’s</a:t>
            </a:r>
            <a:r>
              <a:rPr lang="en-US" dirty="0"/>
              <a:t> or to the country, I will not go shopping.”</a:t>
            </a:r>
          </a:p>
          <a:p>
            <a:pPr lvl="1"/>
            <a:r>
              <a:rPr lang="en-US" i="1" dirty="0"/>
              <a:t>p</a:t>
            </a:r>
            <a:r>
              <a:rPr lang="en-US" dirty="0"/>
              <a:t>: I go to </a:t>
            </a:r>
            <a:r>
              <a:rPr lang="en-US" dirty="0" err="1"/>
              <a:t>Harry’s</a:t>
            </a:r>
            <a:endParaRPr lang="en-US" dirty="0"/>
          </a:p>
          <a:p>
            <a:pPr lvl="1"/>
            <a:r>
              <a:rPr lang="en-US" dirty="0"/>
              <a:t>q: I go to the country.</a:t>
            </a:r>
          </a:p>
          <a:p>
            <a:pPr lvl="1"/>
            <a:r>
              <a:rPr lang="en-US" i="1" dirty="0"/>
              <a:t>r</a:t>
            </a:r>
            <a:r>
              <a:rPr lang="en-US" dirty="0"/>
              <a:t>:  I will go shopping.</a:t>
            </a:r>
          </a:p>
          <a:p>
            <a:pPr lvl="1"/>
            <a:endParaRPr lang="en-US" b="1" dirty="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a:t>If </a:t>
            </a:r>
            <a:r>
              <a:rPr lang="en-US" sz="2800" i="1" dirty="0"/>
              <a:t>p</a:t>
            </a:r>
            <a:r>
              <a:rPr lang="en-US" sz="2800" dirty="0"/>
              <a:t> or </a:t>
            </a:r>
            <a:r>
              <a:rPr lang="en-US" sz="2800" i="1" dirty="0"/>
              <a:t>q</a:t>
            </a:r>
            <a:r>
              <a:rPr lang="en-US" sz="2800" dirty="0"/>
              <a:t> then not </a:t>
            </a:r>
            <a:r>
              <a:rPr lang="en-US" sz="2800" i="1" dirty="0"/>
              <a:t>r</a:t>
            </a:r>
            <a:r>
              <a:rPr lang="en-US" sz="28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pPr>
              <a:buNone/>
            </a:pPr>
            <a:r>
              <a:rPr lang="en-US" b="1" dirty="0"/>
              <a:t>  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One Solution</a:t>
            </a:r>
            <a:r>
              <a:rPr lang="en-US" dirty="0"/>
              <a:t>: </a:t>
            </a:r>
          </a:p>
          <a:p>
            <a:pPr>
              <a:buNone/>
            </a:pPr>
            <a:r>
              <a:rPr lang="en-US" dirty="0"/>
              <a:t>  a: “You can access the internet from campus” </a:t>
            </a:r>
          </a:p>
          <a:p>
            <a:pPr>
              <a:buNone/>
            </a:pPr>
            <a:r>
              <a:rPr lang="en-US" dirty="0"/>
              <a:t>  b: “You are a computer science major”</a:t>
            </a:r>
          </a:p>
          <a:p>
            <a:pPr>
              <a:buNone/>
            </a:pPr>
            <a:r>
              <a:rPr lang="en-US" dirty="0"/>
              <a:t>   c: “You are a freshman”</a:t>
            </a:r>
          </a:p>
          <a:p>
            <a:pPr>
              <a:buNone/>
            </a:pPr>
            <a:r>
              <a:rPr lang="en-US" dirty="0"/>
              <a:t>                  </a:t>
            </a:r>
            <a:r>
              <a:rPr lang="en-US" dirty="0">
                <a:latin typeface="Cambria Math"/>
                <a:ea typeface="Cambria Math"/>
              </a:rPr>
              <a:t>a→ (c ∨ ¬ </a:t>
            </a:r>
            <a:r>
              <a:rPr lang="en-US" i="1" dirty="0">
                <a:latin typeface="Cambria Math" pitchFamily="18" charset="0"/>
                <a:ea typeface="Cambria Math" pitchFamily="18" charset="0"/>
              </a:rPr>
              <a:t>f</a:t>
            </a:r>
            <a:r>
              <a:rPr lang="en-US" dirty="0"/>
              <a:t> )</a:t>
            </a:r>
          </a:p>
          <a:p>
            <a:endParaRPr lang="en-US" dirty="0"/>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normAutofit lnSpcReduction="10000"/>
          </a:bodyPr>
          <a:lstStyle/>
          <a:p>
            <a:r>
              <a:rPr lang="en-US" dirty="0"/>
              <a:t>System and Software engineers take requirements in English and express them in a precise specification language based on logic.</a:t>
            </a:r>
          </a:p>
          <a:p>
            <a:pPr>
              <a:buNone/>
            </a:pPr>
            <a:r>
              <a:rPr lang="en-US" b="1" dirty="0"/>
              <a:t>   Example</a:t>
            </a:r>
            <a:r>
              <a:rPr lang="en-US" dirty="0"/>
              <a:t>: Express in propositional logic:</a:t>
            </a:r>
          </a:p>
          <a:p>
            <a:pPr>
              <a:buNone/>
            </a:pPr>
            <a:r>
              <a:rPr lang="en-US" dirty="0"/>
              <a:t>  “The automated reply cannot be sent when the file system is full”</a:t>
            </a:r>
          </a:p>
          <a:p>
            <a:pPr>
              <a:buNone/>
            </a:pPr>
            <a:r>
              <a:rPr lang="en-US" dirty="0"/>
              <a:t>    </a:t>
            </a:r>
            <a:r>
              <a:rPr lang="en-US" b="1" dirty="0"/>
              <a:t>Solution</a:t>
            </a:r>
            <a:r>
              <a:rPr lang="en-US" dirty="0"/>
              <a:t>: </a:t>
            </a:r>
          </a:p>
          <a:p>
            <a:pPr>
              <a:buNone/>
            </a:pPr>
            <a:r>
              <a:rPr lang="en-US" dirty="0"/>
              <a:t>    p: “The automated reply can be sent”</a:t>
            </a:r>
          </a:p>
          <a:p>
            <a:pPr>
              <a:buNone/>
            </a:pPr>
            <a:r>
              <a:rPr lang="en-US" i="1" dirty="0"/>
              <a:t>    q:</a:t>
            </a:r>
            <a:r>
              <a:rPr lang="en-US" dirty="0"/>
              <a:t> “The file system is full.”</a:t>
            </a:r>
            <a:r>
              <a:rPr lang="en-US" dirty="0">
                <a:latin typeface="Cambria Math"/>
                <a:ea typeface="Cambria Math"/>
              </a:rPr>
              <a:t> </a:t>
            </a:r>
          </a:p>
          <a:p>
            <a:pPr>
              <a:buNone/>
            </a:pPr>
            <a:r>
              <a:rPr lang="en-US" dirty="0">
                <a:latin typeface="Cambria Math"/>
                <a:ea typeface="Cambria Math"/>
              </a:rPr>
              <a:t>                              q→ ¬ </a:t>
            </a:r>
            <a:r>
              <a:rPr lang="en-US" i="1" dirty="0">
                <a:latin typeface="Cambria Math" pitchFamily="18" charset="0"/>
                <a:ea typeface="Cambria Math" pitchFamily="18" charset="0"/>
              </a:rPr>
              <a:t>p</a:t>
            </a: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list of propositions is </a:t>
            </a:r>
            <a:r>
              <a:rPr lang="en-US" i="1" dirty="0">
                <a:solidFill>
                  <a:srgbClr val="FF0000"/>
                </a:solidFill>
              </a:rPr>
              <a:t>consistent</a:t>
            </a:r>
            <a:r>
              <a:rPr lang="en-US" dirty="0"/>
              <a:t> if there is no conflict, in other words, it is possible to assign truth values to the proposition variables so that each proposition is true.</a:t>
            </a:r>
          </a:p>
          <a:p>
            <a:pPr>
              <a:buNone/>
            </a:pPr>
            <a:r>
              <a:rPr lang="en-US" b="1" dirty="0"/>
              <a:t>   Exercise</a:t>
            </a:r>
            <a:r>
              <a:rPr lang="en-US" dirty="0"/>
              <a:t>: Are these specifications consistent?</a:t>
            </a:r>
          </a:p>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marL="0" indent="0">
              <a:buNone/>
            </a:pPr>
            <a:endParaRPr lang="en-US" dirty="0"/>
          </a:p>
          <a:p>
            <a:endParaRPr lang="en-US" dirty="0"/>
          </a:p>
        </p:txBody>
      </p:sp>
    </p:spTree>
    <p:extLst>
      <p:ext uri="{BB962C8B-B14F-4D97-AF65-F5344CB8AC3E}">
        <p14:creationId xmlns:p14="http://schemas.microsoft.com/office/powerpoint/2010/main" val="4187547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a:buNone/>
            </a:pPr>
            <a:r>
              <a:rPr lang="en-US" sz="2000" b="1" dirty="0"/>
              <a:t>Solution</a:t>
            </a:r>
            <a:r>
              <a:rPr lang="en-US" sz="2000" dirty="0"/>
              <a:t>: </a:t>
            </a:r>
          </a:p>
          <a:p>
            <a:pPr>
              <a:buNone/>
            </a:pPr>
            <a:r>
              <a:rPr lang="en-US" sz="2000" dirty="0"/>
              <a:t>  p: “The diagnostic message is stored in the buffer.” </a:t>
            </a:r>
          </a:p>
          <a:p>
            <a:pPr>
              <a:buNone/>
            </a:pPr>
            <a:r>
              <a:rPr lang="en-US" sz="2000" dirty="0"/>
              <a:t>  q: “The diagnostic message is retransmitted”</a:t>
            </a:r>
            <a:endParaRPr lang="en-US" dirty="0"/>
          </a:p>
          <a:p>
            <a:endParaRPr lang="en-US" dirty="0"/>
          </a:p>
        </p:txBody>
      </p:sp>
      <p:sp>
        <p:nvSpPr>
          <p:cNvPr id="4" name="Rectangle 3">
            <a:extLst>
              <a:ext uri="{FF2B5EF4-FFF2-40B4-BE49-F238E27FC236}">
                <a16:creationId xmlns:a16="http://schemas.microsoft.com/office/drawing/2014/main" id="{91931865-B141-2746-8702-F557F3ECFA22}"/>
              </a:ext>
            </a:extLst>
          </p:cNvPr>
          <p:cNvSpPr/>
          <p:nvPr/>
        </p:nvSpPr>
        <p:spPr>
          <a:xfrm>
            <a:off x="152400" y="3105834"/>
            <a:ext cx="8382000" cy="369332"/>
          </a:xfrm>
          <a:prstGeom prst="rect">
            <a:avLst/>
          </a:prstGeom>
        </p:spPr>
        <p:txBody>
          <a:bodyPr wrap="square">
            <a:spAutoFit/>
          </a:bodyPr>
          <a:lstStyle/>
          <a:p>
            <a:pPr lvl="1"/>
            <a:r>
              <a:rPr lang="en-US" dirty="0"/>
              <a:t>p </a:t>
            </a:r>
            <a:r>
              <a:rPr lang="en-US" dirty="0">
                <a:latin typeface="Cambria Math" pitchFamily="18" charset="0"/>
                <a:ea typeface="Cambria Math" pitchFamily="18" charset="0"/>
              </a:rPr>
              <a:t>∨q: </a:t>
            </a:r>
            <a:r>
              <a:rPr lang="en-US" dirty="0"/>
              <a:t>“The diagnostic message is  stored in the buffer or it is retransmitted.”</a:t>
            </a:r>
          </a:p>
        </p:txBody>
      </p:sp>
      <p:sp>
        <p:nvSpPr>
          <p:cNvPr id="6" name="Rectangle 5">
            <a:extLst>
              <a:ext uri="{FF2B5EF4-FFF2-40B4-BE49-F238E27FC236}">
                <a16:creationId xmlns:a16="http://schemas.microsoft.com/office/drawing/2014/main" id="{0E35C236-3173-7049-B4CB-8917FA49BE1D}"/>
              </a:ext>
            </a:extLst>
          </p:cNvPr>
          <p:cNvSpPr/>
          <p:nvPr/>
        </p:nvSpPr>
        <p:spPr>
          <a:xfrm>
            <a:off x="127686" y="3500472"/>
            <a:ext cx="7274011" cy="369332"/>
          </a:xfrm>
          <a:prstGeom prst="rect">
            <a:avLst/>
          </a:prstGeom>
        </p:spPr>
        <p:txBody>
          <a:bodyPr wrap="square">
            <a:spAutoFit/>
          </a:bodyPr>
          <a:lstStyle/>
          <a:p>
            <a:pPr lvl="1"/>
            <a:r>
              <a:rPr lang="en-US" dirty="0">
                <a:latin typeface="Cambria Math"/>
                <a:ea typeface="Cambria Math"/>
              </a:rPr>
              <a:t>¬p: </a:t>
            </a:r>
            <a:r>
              <a:rPr lang="en-US" dirty="0"/>
              <a:t>“The diagnostic message is not stored in the buffer.”</a:t>
            </a:r>
          </a:p>
        </p:txBody>
      </p:sp>
      <p:sp>
        <p:nvSpPr>
          <p:cNvPr id="7" name="Rectangle 6">
            <a:extLst>
              <a:ext uri="{FF2B5EF4-FFF2-40B4-BE49-F238E27FC236}">
                <a16:creationId xmlns:a16="http://schemas.microsoft.com/office/drawing/2014/main" id="{E15EE8D0-1CF3-8048-BEF6-CA12FDA6519F}"/>
              </a:ext>
            </a:extLst>
          </p:cNvPr>
          <p:cNvSpPr/>
          <p:nvPr/>
        </p:nvSpPr>
        <p:spPr>
          <a:xfrm>
            <a:off x="152400" y="3869805"/>
            <a:ext cx="8610600" cy="369332"/>
          </a:xfrm>
          <a:prstGeom prst="rect">
            <a:avLst/>
          </a:prstGeom>
        </p:spPr>
        <p:txBody>
          <a:bodyPr wrap="square">
            <a:spAutoFit/>
          </a:bodyPr>
          <a:lstStyle/>
          <a:p>
            <a:pPr lvl="1"/>
            <a:r>
              <a:rPr lang="en-US" i="1" dirty="0">
                <a:latin typeface="Cambria Math"/>
                <a:ea typeface="Cambria Math"/>
              </a:rPr>
              <a:t>p→ q: </a:t>
            </a:r>
            <a:r>
              <a:rPr lang="en-US" dirty="0"/>
              <a:t>“If the diagnostic message is stored in the buffer, then it is retransmitted.”</a:t>
            </a:r>
          </a:p>
        </p:txBody>
      </p:sp>
      <p:graphicFrame>
        <p:nvGraphicFramePr>
          <p:cNvPr id="8" name="Table 7">
            <a:extLst>
              <a:ext uri="{FF2B5EF4-FFF2-40B4-BE49-F238E27FC236}">
                <a16:creationId xmlns:a16="http://schemas.microsoft.com/office/drawing/2014/main" id="{29F8C389-7274-3340-88E6-296C5DDB1D9B}"/>
              </a:ext>
            </a:extLst>
          </p:cNvPr>
          <p:cNvGraphicFramePr>
            <a:graphicFrameLocks noGrp="1"/>
          </p:cNvGraphicFramePr>
          <p:nvPr>
            <p:extLst>
              <p:ext uri="{D42A27DB-BD31-4B8C-83A1-F6EECF244321}">
                <p14:modId xmlns:p14="http://schemas.microsoft.com/office/powerpoint/2010/main" val="603851648"/>
              </p:ext>
            </p:extLst>
          </p:nvPr>
        </p:nvGraphicFramePr>
        <p:xfrm>
          <a:off x="1295397" y="4435388"/>
          <a:ext cx="6096005"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4"/>
                    </a:ext>
                  </a:extLst>
                </a:gridCol>
                <a:gridCol w="1219201">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t>p </a:t>
                      </a:r>
                      <a:r>
                        <a:rPr lang="en-US"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solidFill>
                            <a:srgbClr val="FF0000"/>
                          </a:solidFill>
                        </a:rPr>
                        <a:t>T</a:t>
                      </a:r>
                    </a:p>
                  </a:txBody>
                  <a:tcPr/>
                </a:tc>
                <a:tc>
                  <a:txBody>
                    <a:bodyPr/>
                    <a:lstStyle/>
                    <a:p>
                      <a:r>
                        <a:rPr lang="en-US" dirty="0">
                          <a:solidFill>
                            <a:srgbClr val="FF0000"/>
                          </a:solidFill>
                        </a:rPr>
                        <a:t>T</a:t>
                      </a:r>
                    </a:p>
                  </a:txBody>
                  <a:tcPr/>
                </a:tc>
                <a:tc>
                  <a:txBody>
                    <a:bodyPr/>
                    <a:lstStyle/>
                    <a:p>
                      <a:r>
                        <a:rPr lang="en-US" dirty="0">
                          <a:solidFill>
                            <a:srgbClr val="FF0000"/>
                          </a:solidFill>
                        </a:rPr>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lvl="1"/>
            <a:r>
              <a:rPr lang="en-US" sz="1800" dirty="0"/>
              <a:t>“The diagnostic message is not retransmitted”</a:t>
            </a:r>
            <a:endParaRPr lang="en-US" dirty="0"/>
          </a:p>
          <a:p>
            <a:endParaRPr lang="en-US" dirty="0"/>
          </a:p>
        </p:txBody>
      </p:sp>
    </p:spTree>
    <p:extLst>
      <p:ext uri="{BB962C8B-B14F-4D97-AF65-F5344CB8AC3E}">
        <p14:creationId xmlns:p14="http://schemas.microsoft.com/office/powerpoint/2010/main" val="2860294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Boolean Searches</a:t>
            </a:r>
          </a:p>
        </p:txBody>
      </p:sp>
      <p:sp>
        <p:nvSpPr>
          <p:cNvPr id="5" name="Content Placeholder 4">
            <a:extLst>
              <a:ext uri="{FF2B5EF4-FFF2-40B4-BE49-F238E27FC236}">
                <a16:creationId xmlns:a16="http://schemas.microsoft.com/office/drawing/2014/main" id="{C0F4DBC0-C5FF-E949-AC17-863388E8917F}"/>
              </a:ext>
            </a:extLst>
          </p:cNvPr>
          <p:cNvSpPr>
            <a:spLocks noGrp="1"/>
          </p:cNvSpPr>
          <p:nvPr>
            <p:ph idx="1"/>
          </p:nvPr>
        </p:nvSpPr>
        <p:spPr/>
        <p:txBody>
          <a:bodyPr/>
          <a:lstStyle/>
          <a:p>
            <a:r>
              <a:rPr lang="en-US" dirty="0"/>
              <a:t>Search Engine</a:t>
            </a:r>
          </a:p>
        </p:txBody>
      </p:sp>
    </p:spTree>
    <p:extLst>
      <p:ext uri="{BB962C8B-B14F-4D97-AF65-F5344CB8AC3E}">
        <p14:creationId xmlns:p14="http://schemas.microsoft.com/office/powerpoint/2010/main" val="332748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a:t>
            </a:r>
          </a:p>
        </p:txBody>
      </p:sp>
      <p:sp>
        <p:nvSpPr>
          <p:cNvPr id="3" name="Content Placeholder 2"/>
          <p:cNvSpPr>
            <a:spLocks noGrp="1"/>
          </p:cNvSpPr>
          <p:nvPr>
            <p:ph idx="1"/>
          </p:nvPr>
        </p:nvSpPr>
        <p:spPr/>
        <p:txBody>
          <a:bodyPr>
            <a:normAutofit lnSpcReduction="10000"/>
          </a:bodyPr>
          <a:lstStyle/>
          <a:p>
            <a:r>
              <a:rPr lang="en-US" dirty="0"/>
              <a:t>Constructing Propositions</a:t>
            </a:r>
          </a:p>
          <a:p>
            <a:pPr lvl="1"/>
            <a:r>
              <a:rPr lang="en-US" dirty="0"/>
              <a:t>Propositional Variables: </a:t>
            </a:r>
            <a:r>
              <a:rPr lang="en-US" i="1" dirty="0"/>
              <a:t>p</a:t>
            </a:r>
            <a:r>
              <a:rPr lang="en-US" dirty="0"/>
              <a:t>, </a:t>
            </a:r>
            <a:r>
              <a:rPr lang="en-US" i="1" dirty="0"/>
              <a:t>q, r</a:t>
            </a:r>
            <a:r>
              <a:rPr lang="en-US" dirty="0"/>
              <a:t>, </a:t>
            </a:r>
            <a:r>
              <a:rPr lang="en-US" i="1" dirty="0"/>
              <a:t>s</a:t>
            </a:r>
            <a:r>
              <a:rPr lang="en-US" dirty="0"/>
              <a:t>, …</a:t>
            </a:r>
          </a:p>
          <a:p>
            <a:pPr lvl="1"/>
            <a:r>
              <a:rPr lang="en-US" dirty="0"/>
              <a:t>The proposition that is always </a:t>
            </a:r>
            <a:r>
              <a:rPr lang="en-US" dirty="0">
                <a:solidFill>
                  <a:srgbClr val="FF0000"/>
                </a:solidFill>
              </a:rPr>
              <a:t>true</a:t>
            </a:r>
            <a:r>
              <a:rPr lang="en-US" dirty="0"/>
              <a:t> is denoted by </a:t>
            </a:r>
            <a:r>
              <a:rPr lang="en-US" b="1" dirty="0">
                <a:solidFill>
                  <a:srgbClr val="FF0000"/>
                </a:solidFill>
              </a:rPr>
              <a:t>T</a:t>
            </a:r>
            <a:r>
              <a:rPr lang="en-US" dirty="0"/>
              <a:t> and the proposition that is always </a:t>
            </a:r>
            <a:r>
              <a:rPr lang="en-US" dirty="0">
                <a:solidFill>
                  <a:srgbClr val="FF0000"/>
                </a:solidFill>
              </a:rPr>
              <a:t>false</a:t>
            </a:r>
            <a:r>
              <a:rPr lang="en-US" dirty="0"/>
              <a:t> is denoted by </a:t>
            </a:r>
            <a:r>
              <a:rPr lang="en-US" b="1" dirty="0">
                <a:solidFill>
                  <a:srgbClr val="FF0000"/>
                </a:solidFill>
              </a:rPr>
              <a:t>F</a:t>
            </a:r>
            <a:r>
              <a:rPr lang="en-US" dirty="0"/>
              <a:t>.</a:t>
            </a:r>
          </a:p>
          <a:p>
            <a:pPr lvl="1"/>
            <a:r>
              <a:rPr lang="en-US" dirty="0">
                <a:solidFill>
                  <a:srgbClr val="FF0000"/>
                </a:solidFill>
              </a:rPr>
              <a:t>Compound Propositions</a:t>
            </a:r>
            <a:r>
              <a:rPr lang="en-US" dirty="0"/>
              <a:t>; constructed from logical connectives and other propositions</a:t>
            </a:r>
          </a:p>
          <a:p>
            <a:pPr lvl="2"/>
            <a:r>
              <a:rPr lang="en-US" dirty="0"/>
              <a:t>Negation </a:t>
            </a:r>
            <a:r>
              <a:rPr lang="en-US" dirty="0">
                <a:latin typeface="Cambria Math"/>
                <a:ea typeface="Cambria Math"/>
              </a:rPr>
              <a:t>¬</a:t>
            </a:r>
            <a:endParaRPr lang="en-US" dirty="0"/>
          </a:p>
          <a:p>
            <a:pPr lvl="2"/>
            <a:r>
              <a:rPr lang="en-US" dirty="0"/>
              <a:t>Conjunction </a:t>
            </a:r>
            <a:r>
              <a:rPr lang="en-US" dirty="0">
                <a:latin typeface="Cambria Math" pitchFamily="18" charset="0"/>
                <a:ea typeface="Cambria Math" pitchFamily="18" charset="0"/>
              </a:rPr>
              <a:t>∧</a:t>
            </a:r>
            <a:endParaRPr lang="en-US" dirty="0"/>
          </a:p>
          <a:p>
            <a:pPr lvl="2"/>
            <a:r>
              <a:rPr lang="en-US" dirty="0"/>
              <a:t>Disjunction </a:t>
            </a:r>
            <a:r>
              <a:rPr lang="en-US" dirty="0">
                <a:latin typeface="Cambria Math" pitchFamily="18" charset="0"/>
                <a:ea typeface="Cambria Math" pitchFamily="18" charset="0"/>
              </a:rPr>
              <a:t>∨</a:t>
            </a:r>
            <a:endParaRPr lang="en-US" dirty="0"/>
          </a:p>
          <a:p>
            <a:pPr lvl="2"/>
            <a:r>
              <a:rPr lang="en-US" dirty="0"/>
              <a:t>Implication </a:t>
            </a:r>
            <a:r>
              <a:rPr lang="en-US" sz="2400" dirty="0">
                <a:latin typeface="Cambria Math"/>
                <a:ea typeface="Cambria Math"/>
              </a:rPr>
              <a:t>→</a:t>
            </a:r>
            <a:endParaRPr lang="en-US" dirty="0"/>
          </a:p>
          <a:p>
            <a:pPr lvl="2"/>
            <a:r>
              <a:rPr lang="en-US" dirty="0" err="1"/>
              <a:t>Biconditional</a:t>
            </a:r>
            <a:r>
              <a:rPr lang="en-US" dirty="0"/>
              <a:t> </a:t>
            </a:r>
            <a:r>
              <a:rPr lang="en-US" sz="2400" dirty="0">
                <a:latin typeface="Cambria Math"/>
                <a:ea typeface="Cambria Math"/>
              </a:rPr>
              <a:t>↔</a:t>
            </a:r>
            <a:endParaRPr lang="en-US" dirty="0"/>
          </a:p>
        </p:txBody>
      </p:sp>
      <p:sp>
        <p:nvSpPr>
          <p:cNvPr id="4" name="TextBox 3">
            <a:extLst>
              <a:ext uri="{FF2B5EF4-FFF2-40B4-BE49-F238E27FC236}">
                <a16:creationId xmlns:a16="http://schemas.microsoft.com/office/drawing/2014/main" id="{5BF1AA50-EF06-0E44-A033-E871C2250366}"/>
              </a:ext>
            </a:extLst>
          </p:cNvPr>
          <p:cNvSpPr txBox="1"/>
          <p:nvPr/>
        </p:nvSpPr>
        <p:spPr>
          <a:xfrm>
            <a:off x="4080309" y="4876800"/>
            <a:ext cx="2134110" cy="369332"/>
          </a:xfrm>
          <a:prstGeom prst="rect">
            <a:avLst/>
          </a:prstGeom>
          <a:noFill/>
        </p:spPr>
        <p:txBody>
          <a:bodyPr wrap="none" rtlCol="0">
            <a:spAutoFit/>
          </a:bodyPr>
          <a:lstStyle/>
          <a:p>
            <a:r>
              <a:rPr lang="en-US" b="1" dirty="0">
                <a:solidFill>
                  <a:srgbClr val="FF0000"/>
                </a:solidFill>
              </a:rPr>
              <a:t>Logical Operators</a:t>
            </a:r>
          </a:p>
        </p:txBody>
      </p:sp>
      <p:sp>
        <p:nvSpPr>
          <p:cNvPr id="5" name="Right Brace 4">
            <a:extLst>
              <a:ext uri="{FF2B5EF4-FFF2-40B4-BE49-F238E27FC236}">
                <a16:creationId xmlns:a16="http://schemas.microsoft.com/office/drawing/2014/main" id="{A10B32A5-129E-7241-8988-972418632653}"/>
              </a:ext>
            </a:extLst>
          </p:cNvPr>
          <p:cNvSpPr/>
          <p:nvPr/>
        </p:nvSpPr>
        <p:spPr>
          <a:xfrm>
            <a:off x="3657600" y="4299466"/>
            <a:ext cx="3048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000" dirty="0"/>
              <a:t>An island has two kinds of inhabitants, </a:t>
            </a:r>
            <a:r>
              <a:rPr lang="en-US" sz="2000" i="1" dirty="0">
                <a:solidFill>
                  <a:srgbClr val="FF0000"/>
                </a:solidFill>
              </a:rPr>
              <a:t>knights</a:t>
            </a:r>
            <a:r>
              <a:rPr lang="en-US" sz="2000" dirty="0"/>
              <a:t>, who always tell the truth, and </a:t>
            </a:r>
            <a:r>
              <a:rPr lang="en-US" sz="2000" i="1" dirty="0">
                <a:solidFill>
                  <a:srgbClr val="FF0000"/>
                </a:solidFill>
              </a:rPr>
              <a:t>knaves</a:t>
            </a:r>
            <a:r>
              <a:rPr lang="en-US" sz="2000" dirty="0"/>
              <a:t>, who always lie. </a:t>
            </a:r>
          </a:p>
          <a:p>
            <a:r>
              <a:rPr lang="en-US" sz="2000" dirty="0"/>
              <a:t>You go to the island and meet A and B. </a:t>
            </a:r>
          </a:p>
          <a:p>
            <a:pPr lvl="1"/>
            <a:r>
              <a:rPr lang="en-US" sz="2000" dirty="0"/>
              <a:t>A says “B is a knight.”</a:t>
            </a:r>
          </a:p>
          <a:p>
            <a:pPr lvl="1"/>
            <a:r>
              <a:rPr lang="en-US" sz="2000" dirty="0"/>
              <a:t>B says “The two of us are of opposite types.”</a:t>
            </a:r>
          </a:p>
          <a:p>
            <a:pPr>
              <a:buNone/>
            </a:pPr>
            <a:r>
              <a:rPr lang="en-US" sz="2000" b="1" dirty="0"/>
              <a:t>    Example</a:t>
            </a:r>
            <a:r>
              <a:rPr lang="en-US" sz="2000" dirty="0"/>
              <a:t>: What are the types of A and B?</a:t>
            </a:r>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000" b="1" dirty="0"/>
              <a:t>Solution: </a:t>
            </a:r>
            <a:endParaRPr lang="en-US" sz="2000" dirty="0"/>
          </a:p>
          <a:p>
            <a:r>
              <a:rPr lang="en-US" sz="2000" dirty="0"/>
              <a:t>p: A is a knight</a:t>
            </a:r>
          </a:p>
          <a:p>
            <a:r>
              <a:rPr lang="en-US" sz="2000" dirty="0"/>
              <a:t>q: B is a knight</a:t>
            </a:r>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
        <p:nvSpPr>
          <p:cNvPr id="5" name="Rectangle 4">
            <a:extLst>
              <a:ext uri="{FF2B5EF4-FFF2-40B4-BE49-F238E27FC236}">
                <a16:creationId xmlns:a16="http://schemas.microsoft.com/office/drawing/2014/main" id="{45CC4B7B-B3EF-E64B-A9D1-317EA6ABA105}"/>
              </a:ext>
            </a:extLst>
          </p:cNvPr>
          <p:cNvSpPr/>
          <p:nvPr/>
        </p:nvSpPr>
        <p:spPr>
          <a:xfrm>
            <a:off x="304800" y="3200400"/>
            <a:ext cx="6934200" cy="707886"/>
          </a:xfrm>
          <a:prstGeom prst="rect">
            <a:avLst/>
          </a:prstGeom>
        </p:spPr>
        <p:txBody>
          <a:bodyPr wrap="square">
            <a:spAutoFit/>
          </a:bodyPr>
          <a:lstStyle/>
          <a:p>
            <a:pPr lvl="1"/>
            <a:r>
              <a:rPr lang="en-US" sz="2000" dirty="0"/>
              <a:t>A says “B is a knight.”</a:t>
            </a:r>
          </a:p>
          <a:p>
            <a:pPr lvl="1"/>
            <a:r>
              <a:rPr lang="en-US" sz="2000" dirty="0"/>
              <a:t>B says “The two of us are of opposite types.”</a:t>
            </a:r>
          </a:p>
        </p:txBody>
      </p:sp>
      <p:graphicFrame>
        <p:nvGraphicFramePr>
          <p:cNvPr id="7" name="Table 6">
            <a:extLst>
              <a:ext uri="{FF2B5EF4-FFF2-40B4-BE49-F238E27FC236}">
                <a16:creationId xmlns:a16="http://schemas.microsoft.com/office/drawing/2014/main" id="{EE20E7D3-5E73-DE45-8CE5-D0167B731AE3}"/>
              </a:ext>
            </a:extLst>
          </p:cNvPr>
          <p:cNvGraphicFramePr>
            <a:graphicFrameLocks noGrp="1"/>
          </p:cNvGraphicFramePr>
          <p:nvPr>
            <p:extLst>
              <p:ext uri="{D42A27DB-BD31-4B8C-83A1-F6EECF244321}">
                <p14:modId xmlns:p14="http://schemas.microsoft.com/office/powerpoint/2010/main" val="2097827537"/>
              </p:ext>
            </p:extLst>
          </p:nvPr>
        </p:nvGraphicFramePr>
        <p:xfrm>
          <a:off x="1295397" y="4435388"/>
          <a:ext cx="4876804"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4"/>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solidFill>
                            <a:schemeClr val="tx1"/>
                          </a:solidFill>
                        </a:rPr>
                        <a:t>T</a:t>
                      </a:r>
                    </a:p>
                  </a:txBody>
                  <a:tcPr/>
                </a:tc>
                <a:tc>
                  <a:txBody>
                    <a:bodyPr/>
                    <a:lstStyle/>
                    <a:p>
                      <a:r>
                        <a:rPr lang="en-US" dirty="0">
                          <a:solidFill>
                            <a:schemeClr val="tx1"/>
                          </a:solidFill>
                        </a:rPr>
                        <a:t>T</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F</a:t>
                      </a:r>
                    </a:p>
                  </a:txBody>
                  <a:tcPr/>
                </a:tc>
                <a:tc>
                  <a:txBody>
                    <a:bodyPr/>
                    <a:lstStyle/>
                    <a:p>
                      <a:r>
                        <a:rPr lang="en-US" dirty="0">
                          <a:solidFill>
                            <a:srgbClr val="FF0000"/>
                          </a:solidFill>
                        </a:rPr>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0162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 Circuits </a:t>
            </a:r>
            <a:br>
              <a:rPr lang="en-US" dirty="0"/>
            </a:br>
            <a:r>
              <a:rPr lang="en-US" dirty="0"/>
              <a:t>(Studied in depth in Chapter 12)</a:t>
            </a:r>
          </a:p>
        </p:txBody>
      </p:sp>
      <p:sp>
        <p:nvSpPr>
          <p:cNvPr id="3" name="Content Placeholder 2"/>
          <p:cNvSpPr>
            <a:spLocks noGrp="1"/>
          </p:cNvSpPr>
          <p:nvPr>
            <p:ph idx="1"/>
          </p:nvPr>
        </p:nvSpPr>
        <p:spPr/>
        <p:txBody>
          <a:bodyPr>
            <a:normAutofit/>
          </a:bodyPr>
          <a:lstStyle/>
          <a:p>
            <a:r>
              <a:rPr lang="en-US" sz="1600" dirty="0"/>
              <a:t>Electronic circuits; each input/output signal  can be viewed as a 0 or 1. </a:t>
            </a:r>
          </a:p>
          <a:p>
            <a:pPr lvl="1"/>
            <a:r>
              <a:rPr lang="en-US" sz="1600" dirty="0"/>
              <a:t>0    represents </a:t>
            </a:r>
            <a:r>
              <a:rPr lang="en-US" sz="1600" b="1" dirty="0"/>
              <a:t>False</a:t>
            </a:r>
          </a:p>
          <a:p>
            <a:pPr lvl="1"/>
            <a:r>
              <a:rPr lang="en-US" sz="1600" dirty="0"/>
              <a:t>1    represents </a:t>
            </a:r>
            <a:r>
              <a:rPr lang="en-US" sz="1600" b="1" dirty="0"/>
              <a:t>True</a:t>
            </a:r>
          </a:p>
          <a:p>
            <a:r>
              <a:rPr lang="en-US" sz="1600" dirty="0"/>
              <a:t>Complicated circuits are constructed from three basic circuits called gates.</a:t>
            </a:r>
          </a:p>
          <a:p>
            <a:pPr>
              <a:buNone/>
            </a:pPr>
            <a:endParaRPr lang="en-US" sz="1600" dirty="0"/>
          </a:p>
          <a:p>
            <a:pPr>
              <a:buNone/>
            </a:pPr>
            <a:endParaRPr lang="en-US" sz="1600" dirty="0"/>
          </a:p>
          <a:p>
            <a:pPr lvl="1"/>
            <a:r>
              <a:rPr lang="en-US" sz="1400" dirty="0"/>
              <a:t>The inverter  (</a:t>
            </a:r>
            <a:r>
              <a:rPr lang="en-US" sz="1400" b="1" dirty="0"/>
              <a:t>NOT gate</a:t>
            </a:r>
            <a:r>
              <a:rPr lang="en-US" sz="1400" dirty="0"/>
              <a:t>)takes an input bit and produces the negation of that bit.</a:t>
            </a:r>
          </a:p>
          <a:p>
            <a:pPr lvl="1"/>
            <a:r>
              <a:rPr lang="en-US" sz="1400" dirty="0"/>
              <a:t>The </a:t>
            </a:r>
            <a:r>
              <a:rPr lang="en-US" sz="1400" b="1" dirty="0"/>
              <a:t>OR gate </a:t>
            </a:r>
            <a:r>
              <a:rPr lang="en-US" sz="1400" dirty="0"/>
              <a:t>takes two input bits and produces the value equivalent to the disjunction of the two bits.</a:t>
            </a:r>
          </a:p>
          <a:p>
            <a:pPr lvl="1"/>
            <a:r>
              <a:rPr lang="en-US" sz="1400" dirty="0"/>
              <a:t>The </a:t>
            </a:r>
            <a:r>
              <a:rPr lang="en-US" sz="1400" b="1" dirty="0"/>
              <a:t>AND gate </a:t>
            </a:r>
            <a:r>
              <a:rPr lang="en-US" sz="1400" dirty="0"/>
              <a:t>takes two input bits and produces the value equivalent to the conjunction of the two bits.</a:t>
            </a:r>
          </a:p>
          <a:p>
            <a:r>
              <a:rPr lang="en-US" sz="16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Propositional Equivalences</a:t>
            </a:r>
            <a:endParaRPr lang="en-US" dirty="0"/>
          </a:p>
        </p:txBody>
      </p:sp>
      <p:sp>
        <p:nvSpPr>
          <p:cNvPr id="3" name="Subtitle 2"/>
          <p:cNvSpPr>
            <a:spLocks noGrp="1"/>
          </p:cNvSpPr>
          <p:nvPr>
            <p:ph type="subTitle" idx="1"/>
          </p:nvPr>
        </p:nvSpPr>
        <p:spPr/>
        <p:txBody>
          <a:bodyPr/>
          <a:lstStyle/>
          <a:p>
            <a:r>
              <a:rPr lang="en-US" dirty="0"/>
              <a:t>Section 1.3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Tautologies, Contradictions, and Contingencies</a:t>
            </a:r>
          </a:p>
        </p:txBody>
      </p:sp>
      <p:sp>
        <p:nvSpPr>
          <p:cNvPr id="3" name="Content Placeholder 2"/>
          <p:cNvSpPr>
            <a:spLocks noGrp="1"/>
          </p:cNvSpPr>
          <p:nvPr>
            <p:ph idx="1"/>
          </p:nvPr>
        </p:nvSpPr>
        <p:spPr/>
        <p:txBody>
          <a:bodyPr/>
          <a:lstStyle/>
          <a:p>
            <a:r>
              <a:rPr lang="en-US" dirty="0"/>
              <a:t>A  </a:t>
            </a:r>
            <a:r>
              <a:rPr lang="en-US" i="1" dirty="0">
                <a:solidFill>
                  <a:srgbClr val="FF0000"/>
                </a:solidFill>
              </a:rPr>
              <a:t>tautology</a:t>
            </a:r>
            <a:r>
              <a:rPr lang="en-US" dirty="0"/>
              <a:t> is a proposition which is always true.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solidFill>
                  <a:srgbClr val="FF0000"/>
                </a:solidFill>
              </a:rPr>
              <a:t>contradiction</a:t>
            </a:r>
            <a:r>
              <a:rPr lang="en-US" dirty="0"/>
              <a:t> is a proposition which is always false.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solidFill>
                  <a:srgbClr val="FF0000"/>
                </a:solidFill>
              </a:rPr>
              <a:t>contingency</a:t>
            </a:r>
            <a:r>
              <a:rPr lang="en-US" dirty="0"/>
              <a:t> is a proposition which is neither a tautology nor a contradiction, such as  </a:t>
            </a:r>
            <a:r>
              <a:rPr lang="en-US" i="1" dirty="0"/>
              <a:t>p</a:t>
            </a:r>
          </a:p>
          <a:p>
            <a:pPr>
              <a:buNone/>
            </a:pPr>
            <a:r>
              <a:rPr lang="en-US" dirty="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a:latin typeface="Cambria Math" pitchFamily="18" charset="0"/>
                          <a:ea typeface="Cambria Math" pitchFamily="18" charset="0"/>
                        </a:rPr>
                        <a:t>P</a:t>
                      </a:r>
                      <a:endParaRPr lang="en-US" b="0" i="1" dirty="0">
                        <a:solidFill>
                          <a:schemeClr val="tx1"/>
                        </a:solidFill>
                      </a:endParaRP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endParaRPr lang="en-US" dirty="0"/>
                    </a:p>
                  </a:txBody>
                  <a:tcPr/>
                </a:tc>
                <a:tc>
                  <a:txBody>
                    <a:bodyPr/>
                    <a:lstStyle/>
                    <a:p>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268612">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213137">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p:txBody>
          <a:bodyPr>
            <a:normAutofit/>
          </a:bodyPr>
          <a:lstStyle/>
          <a:p>
            <a:pPr marL="514350" indent="-514350"/>
            <a:r>
              <a:rPr lang="en-US" sz="2000" dirty="0"/>
              <a:t>Two compound propositions p and q are </a:t>
            </a:r>
            <a:r>
              <a:rPr lang="en-US" sz="2000" dirty="0">
                <a:solidFill>
                  <a:srgbClr val="FF0000"/>
                </a:solidFill>
              </a:rPr>
              <a:t>logically equivalent </a:t>
            </a:r>
            <a:r>
              <a:rPr lang="en-US" sz="2000" dirty="0"/>
              <a:t>if  </a:t>
            </a:r>
            <a:r>
              <a:rPr lang="en-US" sz="2000" i="1" dirty="0" err="1">
                <a:latin typeface="Cambria Math" pitchFamily="18" charset="0"/>
                <a:ea typeface="Cambria Math" pitchFamily="18" charset="0"/>
              </a:rPr>
              <a:t>p↔q</a:t>
            </a:r>
            <a:r>
              <a:rPr lang="en-US" sz="2000" dirty="0"/>
              <a:t>  is a tautology.</a:t>
            </a:r>
          </a:p>
          <a:p>
            <a:pPr marL="514350" indent="-514350"/>
            <a:r>
              <a:rPr lang="en-US" sz="2000" dirty="0"/>
              <a:t>We write this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or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where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compound propositions.</a:t>
            </a:r>
          </a:p>
          <a:p>
            <a:pPr marL="514350" indent="-514350"/>
            <a:r>
              <a:rPr lang="en-US" sz="2000" dirty="0"/>
              <a:t>Two compound propositions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equivalent if and only if the columns in a </a:t>
            </a:r>
            <a:r>
              <a:rPr lang="en-US" sz="2000" dirty="0">
                <a:solidFill>
                  <a:srgbClr val="FF0000"/>
                </a:solidFill>
              </a:rPr>
              <a:t>truth table </a:t>
            </a:r>
            <a:r>
              <a:rPr lang="en-US" sz="2000" dirty="0"/>
              <a:t>giving their truth values agree.</a:t>
            </a:r>
          </a:p>
          <a:p>
            <a:pPr marL="514350" indent="-514350"/>
            <a:r>
              <a:rPr lang="en-US" sz="2000" dirty="0"/>
              <a:t>This truth table show </a:t>
            </a:r>
            <a:r>
              <a:rPr lang="en-US" sz="2000" dirty="0">
                <a:latin typeface="Cambria Math"/>
                <a:ea typeface="Cambria Math"/>
              </a:rPr>
              <a:t>¬</a:t>
            </a:r>
            <a:r>
              <a:rPr lang="en-US" sz="2000" i="1" dirty="0">
                <a:latin typeface="Cambria Math" pitchFamily="18" charset="0"/>
                <a:ea typeface="Cambria Math" pitchFamily="18" charset="0"/>
              </a:rPr>
              <a:t>p </a:t>
            </a:r>
            <a:r>
              <a:rPr lang="en-US" sz="2000" dirty="0">
                <a:latin typeface="Cambria Math"/>
                <a:ea typeface="Cambria Math"/>
              </a:rPr>
              <a:t>∨ </a:t>
            </a:r>
            <a:r>
              <a:rPr lang="en-US" sz="2000" i="1" dirty="0">
                <a:latin typeface="Cambria Math" pitchFamily="18" charset="0"/>
                <a:ea typeface="Cambria Math" pitchFamily="18" charset="0"/>
              </a:rPr>
              <a:t>q  </a:t>
            </a:r>
            <a:r>
              <a:rPr lang="en-US" sz="2000" dirty="0">
                <a:ea typeface="Cambria Math" pitchFamily="18" charset="0"/>
              </a:rPr>
              <a:t>is equivalent to </a:t>
            </a:r>
            <a:r>
              <a:rPr lang="en-US" sz="2000" i="1" dirty="0">
                <a:latin typeface="Cambria Math" pitchFamily="18" charset="0"/>
                <a:ea typeface="Cambria Math" pitchFamily="18" charset="0"/>
              </a:rPr>
              <a:t>p </a:t>
            </a:r>
            <a:r>
              <a:rPr lang="en-US" sz="2000" i="1" dirty="0">
                <a:latin typeface="Cambria Math"/>
                <a:ea typeface="Cambria Math"/>
              </a:rPr>
              <a:t>→ </a:t>
            </a:r>
            <a:r>
              <a:rPr lang="en-US" sz="2000" i="1" dirty="0">
                <a:latin typeface="Cambria Math" pitchFamily="18" charset="0"/>
                <a:ea typeface="Cambria Math" pitchFamily="18" charset="0"/>
              </a:rPr>
              <a:t>q.</a:t>
            </a:r>
            <a:endParaRPr lang="en-US" sz="2000" dirty="0"/>
          </a:p>
          <a:p>
            <a:pPr marL="514350" indent="-514350"/>
            <a:endParaRPr lang="en-US" sz="2000" dirty="0"/>
          </a:p>
          <a:p>
            <a:pPr marL="514350" indent="-514350"/>
            <a:endParaRPr lang="en-US" sz="2000" dirty="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q</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 </a:t>
                      </a:r>
                      <a:r>
                        <a:rPr lang="en-US" sz="1800" i="0" dirty="0">
                          <a:latin typeface="Cambria Math"/>
                          <a:ea typeface="Cambria Math"/>
                        </a:rPr>
                        <a:t>∨ </a:t>
                      </a: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r>
                        <a:rPr lang="en-US" sz="1800" i="1" dirty="0">
                          <a:latin typeface="Cambria Math"/>
                          <a:ea typeface="Cambria Math"/>
                        </a:rPr>
                        <a:t>→ </a:t>
                      </a:r>
                      <a:r>
                        <a:rPr lang="en-US" sz="1800"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a:latin typeface="Cambria Math" pitchFamily="18" charset="0"/>
                          <a:ea typeface="Cambria Math" pitchFamily="18" charset="0"/>
                        </a:rPr>
                        <a:t>p</a:t>
                      </a:r>
                    </a:p>
                  </a:txBody>
                  <a:tcPr/>
                </a:tc>
                <a:tc>
                  <a:txBody>
                    <a:bodyPr/>
                    <a:lstStyle/>
                    <a:p>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r>
                        <a:rPr lang="en-US" b="0" i="1" dirty="0">
                          <a:latin typeface="Cambria Math"/>
                          <a:ea typeface="Cambria Math"/>
                        </a:rPr>
                        <a:t>∧¬</a:t>
                      </a:r>
                      <a:r>
                        <a:rPr lang="en-US" b="0" i="1" dirty="0">
                          <a:latin typeface="Cambria Math" pitchFamily="18" charset="0"/>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1"/>
                  </a:ext>
                </a:extLst>
              </a:tr>
              <a:tr h="40132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40132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40132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a:t>This truth table shows that De Morgan’s Second Law holds.</a:t>
            </a:r>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a:t>Augustus De Morgan</a:t>
            </a:r>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a:t>1806-1871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lstStyle/>
          <a:p>
            <a:r>
              <a:rPr lang="en-US" dirty="0"/>
              <a:t>Identity Laws:                                  ,</a:t>
            </a:r>
          </a:p>
          <a:p>
            <a:endParaRPr lang="en-US" dirty="0"/>
          </a:p>
          <a:p>
            <a:r>
              <a:rPr lang="en-US" dirty="0"/>
              <a:t>Domination Laws:                           ,</a:t>
            </a:r>
          </a:p>
          <a:p>
            <a:endParaRPr lang="en-US" dirty="0"/>
          </a:p>
          <a:p>
            <a:r>
              <a:rPr lang="en-US" dirty="0"/>
              <a:t>Idempotent laws:                              ,  </a:t>
            </a:r>
          </a:p>
          <a:p>
            <a:pPr>
              <a:buNone/>
            </a:pPr>
            <a:endParaRPr lang="en-US" dirty="0"/>
          </a:p>
          <a:p>
            <a:r>
              <a:rPr lang="en-US" dirty="0"/>
              <a:t>Double Negation Law:</a:t>
            </a:r>
          </a:p>
          <a:p>
            <a:pPr>
              <a:buNone/>
            </a:pPr>
            <a:endParaRPr lang="en-US" dirty="0"/>
          </a:p>
          <a:p>
            <a:r>
              <a:rPr lang="en-US" dirty="0"/>
              <a:t>Negation Laws:                                   ,</a:t>
            </a:r>
          </a:p>
          <a:p>
            <a:endParaRPr lang="en-US" dirty="0"/>
          </a:p>
          <a:p>
            <a:pPr>
              <a:buNone/>
            </a:pPr>
            <a:endParaRPr lang="en-US" dirty="0"/>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 (</a:t>
            </a:r>
            <a:r>
              <a:rPr lang="en-US" i="1" dirty="0"/>
              <a:t>cont</a:t>
            </a:r>
            <a:r>
              <a:rPr lang="en-US" dirty="0"/>
              <a:t>)</a:t>
            </a:r>
          </a:p>
        </p:txBody>
      </p:sp>
      <p:sp>
        <p:nvSpPr>
          <p:cNvPr id="3" name="Content Placeholder 2"/>
          <p:cNvSpPr>
            <a:spLocks noGrp="1"/>
          </p:cNvSpPr>
          <p:nvPr>
            <p:ph idx="1"/>
          </p:nvPr>
        </p:nvSpPr>
        <p:spPr/>
        <p:txBody>
          <a:bodyPr/>
          <a:lstStyle/>
          <a:p>
            <a:r>
              <a:rPr lang="en-US" dirty="0"/>
              <a:t>Commutative Laws:                              ,</a:t>
            </a:r>
          </a:p>
          <a:p>
            <a:pPr>
              <a:buNone/>
            </a:pPr>
            <a:endParaRPr lang="en-US" dirty="0"/>
          </a:p>
          <a:p>
            <a:r>
              <a:rPr lang="en-US" dirty="0"/>
              <a:t>Associative Laws:</a:t>
            </a:r>
          </a:p>
          <a:p>
            <a:pPr>
              <a:buNone/>
            </a:pPr>
            <a:endParaRPr lang="en-US" dirty="0"/>
          </a:p>
          <a:p>
            <a:r>
              <a:rPr lang="en-US" dirty="0"/>
              <a:t>Distributive Laws:</a:t>
            </a:r>
          </a:p>
          <a:p>
            <a:endParaRPr lang="en-US" dirty="0"/>
          </a:p>
          <a:p>
            <a:endParaRPr lang="en-US" dirty="0"/>
          </a:p>
          <a:p>
            <a:r>
              <a:rPr lang="en-US" dirty="0"/>
              <a:t>Absorption Laws:</a:t>
            </a:r>
          </a:p>
          <a:p>
            <a:endParaRPr lang="en-US" dirty="0"/>
          </a:p>
          <a:p>
            <a:endParaRPr lang="en-US" dirty="0"/>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67BB323-5531-7D45-A9E8-BB7D2B8F9008}"/>
                  </a:ext>
                </a:extLst>
              </p:cNvPr>
              <p:cNvSpPr txBox="1"/>
              <p:nvPr/>
            </p:nvSpPr>
            <p:spPr>
              <a:xfrm>
                <a:off x="1828800" y="2590800"/>
                <a:ext cx="11049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967BB323-5531-7D45-A9E8-BB7D2B8F9008}"/>
                  </a:ext>
                </a:extLst>
              </p:cNvPr>
              <p:cNvSpPr txBox="1">
                <a:spLocks noRot="1" noChangeAspect="1" noMove="1" noResize="1" noEditPoints="1" noAdjustHandles="1" noChangeArrowheads="1" noChangeShapeType="1" noTextEdit="1"/>
              </p:cNvSpPr>
              <p:nvPr/>
            </p:nvSpPr>
            <p:spPr>
              <a:xfrm>
                <a:off x="1828800" y="2590800"/>
                <a:ext cx="1104918" cy="276999"/>
              </a:xfrm>
              <a:prstGeom prst="rect">
                <a:avLst/>
              </a:prstGeom>
              <a:blipFill>
                <a:blip r:embed="rId2"/>
                <a:stretch>
                  <a:fillRect l="-4651" t="-4762" r="-8140" b="-380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3AA1D94-40C5-BB49-806E-579683A2C4A8}"/>
                  </a:ext>
                </a:extLst>
              </p:cNvPr>
              <p:cNvSpPr txBox="1"/>
              <p:nvPr/>
            </p:nvSpPr>
            <p:spPr>
              <a:xfrm>
                <a:off x="3733800" y="2590800"/>
                <a:ext cx="1668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43AA1D94-40C5-BB49-806E-579683A2C4A8}"/>
                  </a:ext>
                </a:extLst>
              </p:cNvPr>
              <p:cNvSpPr txBox="1">
                <a:spLocks noRot="1" noChangeAspect="1" noMove="1" noResize="1" noEditPoints="1" noAdjustHandles="1" noChangeArrowheads="1" noChangeShapeType="1" noTextEdit="1"/>
              </p:cNvSpPr>
              <p:nvPr/>
            </p:nvSpPr>
            <p:spPr>
              <a:xfrm>
                <a:off x="3733800" y="2590800"/>
                <a:ext cx="1668149" cy="276999"/>
              </a:xfrm>
              <a:prstGeom prst="rect">
                <a:avLst/>
              </a:prstGeom>
              <a:blipFill>
                <a:blip r:embed="rId3"/>
                <a:stretch>
                  <a:fillRect l="-4580" t="-4762" r="-4580" b="-3809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AE45941-E8A1-DD46-90DB-035466041BF9}"/>
              </a:ext>
            </a:extLst>
          </p:cNvPr>
          <p:cNvSpPr/>
          <p:nvPr/>
        </p:nvSpPr>
        <p:spPr>
          <a:xfrm>
            <a:off x="1219200" y="2034278"/>
            <a:ext cx="4372479" cy="369332"/>
          </a:xfrm>
          <a:prstGeom prst="rect">
            <a:avLst/>
          </a:prstGeom>
        </p:spPr>
        <p:txBody>
          <a:bodyPr wrap="none">
            <a:spAutoFit/>
          </a:bodyPr>
          <a:lstStyle/>
          <a:p>
            <a:r>
              <a:rPr lang="en-US" dirty="0"/>
              <a:t>Show Distributive Laws with a Truth Table</a:t>
            </a:r>
          </a:p>
        </p:txBody>
      </p:sp>
    </p:spTree>
    <p:extLst>
      <p:ext uri="{BB962C8B-B14F-4D97-AF65-F5344CB8AC3E}">
        <p14:creationId xmlns:p14="http://schemas.microsoft.com/office/powerpoint/2010/main" val="203805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Propositions: Negation</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The </a:t>
            </a:r>
            <a:r>
              <a:rPr lang="en-US" i="1" dirty="0">
                <a:solidFill>
                  <a:srgbClr val="FF0000"/>
                </a:solidFill>
              </a:rPr>
              <a:t>negation</a:t>
            </a:r>
            <a:r>
              <a:rPr lang="en-US" dirty="0"/>
              <a:t> of a proposition  </a:t>
            </a:r>
            <a:r>
              <a:rPr lang="en-US" i="1" dirty="0">
                <a:latin typeface="Cambria Math" pitchFamily="18" charset="0"/>
                <a:ea typeface="Cambria Math" pitchFamily="18" charset="0"/>
              </a:rPr>
              <a:t>p</a:t>
            </a:r>
            <a:r>
              <a:rPr lang="en-US" dirty="0"/>
              <a:t>  is  denoted by  </a:t>
            </a:r>
            <a:r>
              <a:rPr lang="en-US" dirty="0">
                <a:latin typeface="Cambria Math"/>
                <a:ea typeface="Cambria Math"/>
              </a:rPr>
              <a:t>¬</a:t>
            </a:r>
            <a:r>
              <a:rPr lang="en-US" i="1" dirty="0">
                <a:latin typeface="Cambria Math" pitchFamily="18" charset="0"/>
                <a:ea typeface="Cambria Math" pitchFamily="18" charset="0"/>
              </a:rPr>
              <a:t>p</a:t>
            </a:r>
            <a:r>
              <a:rPr lang="en-US" dirty="0"/>
              <a:t>  and has this </a:t>
            </a:r>
            <a:r>
              <a:rPr lang="en-US" dirty="0">
                <a:solidFill>
                  <a:srgbClr val="FF0000"/>
                </a:solidFill>
              </a:rPr>
              <a:t>truth table</a:t>
            </a:r>
            <a:r>
              <a:rPr lang="en-US" dirty="0"/>
              <a:t>:</a:t>
            </a:r>
          </a:p>
          <a:p>
            <a:pPr marL="274320" lvl="1" indent="-274320">
              <a:buClr>
                <a:schemeClr val="accent3"/>
              </a:buClr>
              <a:buSzPct val="95000"/>
            </a:pPr>
            <a:endParaRPr lang="en-US" dirty="0"/>
          </a:p>
          <a:p>
            <a:pPr marL="274320" lvl="1" indent="-274320">
              <a:buClr>
                <a:schemeClr val="accent3"/>
              </a:buClr>
              <a:buSzPct val="95000"/>
            </a:pPr>
            <a:endParaRPr lang="en-US" dirty="0"/>
          </a:p>
          <a:p>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“The earth is round.”, then </a:t>
            </a:r>
            <a:r>
              <a:rPr lang="en-US" dirty="0">
                <a:latin typeface="Cambria Math"/>
                <a:ea typeface="Cambria Math"/>
              </a:rPr>
              <a:t>¬</a:t>
            </a:r>
            <a:r>
              <a:rPr lang="en-US" i="1" dirty="0">
                <a:latin typeface="Cambria Math" pitchFamily="18" charset="0"/>
                <a:ea typeface="Cambria Math" pitchFamily="18" charset="0"/>
              </a:rPr>
              <a:t>p</a:t>
            </a:r>
            <a:r>
              <a:rPr lang="en-US" dirty="0"/>
              <a:t>     denotes “It is </a:t>
            </a:r>
            <a:r>
              <a:rPr lang="en-US" dirty="0">
                <a:solidFill>
                  <a:srgbClr val="FF0000"/>
                </a:solidFill>
              </a:rPr>
              <a:t>not</a:t>
            </a:r>
            <a:r>
              <a:rPr lang="en-US" dirty="0"/>
              <a:t> the case that the earth is round,” or more simply “The earth is </a:t>
            </a:r>
            <a:r>
              <a:rPr lang="en-US" dirty="0">
                <a:solidFill>
                  <a:srgbClr val="FF0000"/>
                </a:solidFill>
              </a:rPr>
              <a:t>not</a:t>
            </a:r>
            <a:r>
              <a:rPr lang="en-US" dirty="0"/>
              <a: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a:latin typeface="Cambria Math" pitchFamily="18" charset="0"/>
                          <a:ea typeface="Cambria Math" pitchFamily="18" charset="0"/>
                        </a:rPr>
                        <a:t>p</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148A3CD-87F9-7944-9F47-582CDA9EE9EA}"/>
              </a:ext>
            </a:extLst>
          </p:cNvPr>
          <p:cNvSpPr txBox="1"/>
          <p:nvPr/>
        </p:nvSpPr>
        <p:spPr>
          <a:xfrm>
            <a:off x="4292115" y="2602468"/>
            <a:ext cx="559769" cy="369332"/>
          </a:xfrm>
          <a:prstGeom prst="rect">
            <a:avLst/>
          </a:prstGeom>
          <a:noFill/>
        </p:spPr>
        <p:txBody>
          <a:bodyPr wrap="none" rtlCol="0">
            <a:spAutoFit/>
          </a:bodyPr>
          <a:lstStyle/>
          <a:p>
            <a:r>
              <a:rPr lang="en-US" b="1" dirty="0">
                <a:solidFill>
                  <a:srgbClr val="FF0000"/>
                </a:solidFill>
              </a:rPr>
              <a:t>not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pic>
        <p:nvPicPr>
          <p:cNvPr id="4" name="Content Placeholder 3" descr="table17.jpg"/>
          <p:cNvPicPr>
            <a:picLocks noGrp="1" noChangeAspect="1"/>
          </p:cNvPicPr>
          <p:nvPr>
            <p:ph idx="1"/>
          </p:nvPr>
        </p:nvPicPr>
        <p:blipFill>
          <a:blip r:embed="rId2" cstate="print"/>
          <a:stretch>
            <a:fillRect/>
          </a:stretch>
        </p:blipFill>
        <p:spPr>
          <a:xfrm>
            <a:off x="533400" y="2039620"/>
            <a:ext cx="4088606" cy="4361180"/>
          </a:xfrm>
        </p:spPr>
      </p:pic>
      <p:pic>
        <p:nvPicPr>
          <p:cNvPr id="5" name="Picture 4" descr="table18.jpg"/>
          <p:cNvPicPr>
            <a:picLocks noChangeAspect="1"/>
          </p:cNvPicPr>
          <p:nvPr/>
        </p:nvPicPr>
        <p:blipFill>
          <a:blip r:embed="rId3" cstate="print"/>
          <a:stretch>
            <a:fillRect/>
          </a:stretch>
        </p:blipFill>
        <p:spPr>
          <a:xfrm>
            <a:off x="4696691" y="2057400"/>
            <a:ext cx="4142509" cy="35052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Constructing New Logical Equivalences</a:t>
            </a:r>
          </a:p>
        </p:txBody>
      </p:sp>
      <p:sp>
        <p:nvSpPr>
          <p:cNvPr id="3" name="Content Placeholder 2"/>
          <p:cNvSpPr>
            <a:spLocks noGrp="1"/>
          </p:cNvSpPr>
          <p:nvPr>
            <p:ph idx="1"/>
          </p:nvPr>
        </p:nvSpPr>
        <p:spPr/>
        <p:txBody>
          <a:bodyPr>
            <a:normAutofit fontScale="92500" lnSpcReduction="10000"/>
          </a:bodyPr>
          <a:lstStyle/>
          <a:p>
            <a:r>
              <a:rPr lang="en-US" dirty="0"/>
              <a:t>We can show that two expressions are logically equivalent by developing a series of logically equivalent statements.</a:t>
            </a:r>
          </a:p>
          <a:p>
            <a:r>
              <a:rPr lang="en-US" dirty="0"/>
              <a:t>To prove that                 we produce a series of equivalences beginning with A and ending with B.</a:t>
            </a:r>
          </a:p>
          <a:p>
            <a:endParaRPr lang="en-US" dirty="0"/>
          </a:p>
          <a:p>
            <a:endParaRPr lang="en-US" dirty="0"/>
          </a:p>
          <a:p>
            <a:endParaRPr lang="en-US" dirty="0"/>
          </a:p>
          <a:p>
            <a:r>
              <a:rPr lang="en-US" dirty="0"/>
              <a:t>Keep in mind that whenever a proposition (represented by a propositional variable) occurs in the equivalences listed earlier, it may be replaced by an arbitrarily complex compound proposition.</a:t>
            </a:r>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logically equivalent to </a:t>
            </a:r>
          </a:p>
          <a:p>
            <a:pPr>
              <a:buNone/>
            </a:pPr>
            <a:r>
              <a:rPr lang="en-US" b="1" dirty="0"/>
              <a:t>Solution</a:t>
            </a:r>
            <a:r>
              <a:rPr lang="en-US" dirty="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a tautology. </a:t>
            </a:r>
          </a:p>
          <a:p>
            <a:pPr>
              <a:buNone/>
            </a:pPr>
            <a:r>
              <a:rPr lang="en-US" b="1" dirty="0"/>
              <a:t>Solution</a:t>
            </a:r>
            <a:r>
              <a:rPr lang="en-US" dirty="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a:t>
            </a:r>
            <a:r>
              <a:rPr lang="en-US" dirty="0" err="1"/>
              <a:t>Satisfiability</a:t>
            </a:r>
            <a:endParaRPr lang="en-US" dirty="0"/>
          </a:p>
        </p:txBody>
      </p:sp>
      <p:sp>
        <p:nvSpPr>
          <p:cNvPr id="3" name="Content Placeholder 2"/>
          <p:cNvSpPr>
            <a:spLocks noGrp="1"/>
          </p:cNvSpPr>
          <p:nvPr>
            <p:ph idx="1"/>
          </p:nvPr>
        </p:nvSpPr>
        <p:spPr/>
        <p:txBody>
          <a:bodyPr/>
          <a:lstStyle/>
          <a:p>
            <a:r>
              <a:rPr lang="en-US" dirty="0"/>
              <a:t>A compound proposition is </a:t>
            </a:r>
            <a:r>
              <a:rPr lang="en-US" i="1" dirty="0" err="1">
                <a:solidFill>
                  <a:srgbClr val="FF0000"/>
                </a:solidFill>
              </a:rPr>
              <a:t>satisfiable</a:t>
            </a:r>
            <a:r>
              <a:rPr lang="en-US" b="1" dirty="0"/>
              <a:t> </a:t>
            </a:r>
            <a:r>
              <a:rPr lang="en-US" dirty="0"/>
              <a:t>if there is an assignment of truth values to its variables that make it true. When no such assignments exist, the compound proposition is </a:t>
            </a:r>
            <a:r>
              <a:rPr lang="en-US" i="1" dirty="0" err="1">
                <a:solidFill>
                  <a:srgbClr val="FF0000"/>
                </a:solidFill>
              </a:rPr>
              <a:t>unsatisfiable</a:t>
            </a:r>
            <a:r>
              <a:rPr lang="en-US" dirty="0"/>
              <a:t>.</a:t>
            </a:r>
          </a:p>
          <a:p>
            <a:r>
              <a:rPr lang="en-US" dirty="0"/>
              <a:t>A compound proposition is </a:t>
            </a:r>
            <a:r>
              <a:rPr lang="en-US" dirty="0" err="1"/>
              <a:t>unsatisfiable</a:t>
            </a:r>
            <a:r>
              <a:rPr lang="en-US" dirty="0"/>
              <a:t> if and only if its negation is a tautology.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Propositional </a:t>
            </a:r>
            <a:r>
              <a:rPr lang="en-US" dirty="0" err="1"/>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Determine the </a:t>
            </a:r>
            <a:r>
              <a:rPr lang="en-US" dirty="0" err="1"/>
              <a:t>satisfiability</a:t>
            </a:r>
            <a:r>
              <a:rPr lang="en-US" dirty="0"/>
              <a:t> of the following compound propositions:</a:t>
            </a:r>
          </a:p>
          <a:p>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q, </a:t>
            </a:r>
            <a:r>
              <a:rPr lang="en-US" dirty="0"/>
              <a:t>and </a:t>
            </a:r>
            <a:r>
              <a:rPr lang="en-US" i="1" dirty="0">
                <a:latin typeface="Cambria Math" pitchFamily="18" charset="0"/>
                <a:ea typeface="Cambria Math" pitchFamily="18" charset="0"/>
              </a:rPr>
              <a:t>r</a:t>
            </a:r>
            <a:r>
              <a:rPr lang="en-US" dirty="0"/>
              <a:t>.</a:t>
            </a:r>
          </a:p>
          <a:p>
            <a:endParaRPr lang="en-US" dirty="0"/>
          </a:p>
          <a:p>
            <a:pPr>
              <a:buNone/>
            </a:pPr>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a:t>
            </a:r>
            <a:r>
              <a:rPr lang="en-US" dirty="0">
                <a:latin typeface="Cambria Math" pitchFamily="18" charset="0"/>
                <a:ea typeface="Cambria Math" pitchFamily="18" charset="0"/>
              </a:rPr>
              <a:t>and</a:t>
            </a:r>
            <a:r>
              <a:rPr lang="en-US" i="1" dirty="0">
                <a:latin typeface="Cambria Math" pitchFamily="18" charset="0"/>
                <a:ea typeface="Cambria Math" pitchFamily="18" charset="0"/>
              </a:rPr>
              <a:t> </a:t>
            </a:r>
            <a:r>
              <a:rPr lang="en-US" b="1" i="1" dirty="0">
                <a:latin typeface="Cambria Math" pitchFamily="18" charset="0"/>
                <a:ea typeface="Cambria Math" pitchFamily="18" charset="0"/>
              </a:rPr>
              <a:t>F </a:t>
            </a:r>
            <a:r>
              <a:rPr lang="en-US" i="1" dirty="0">
                <a:latin typeface="Cambria Math" pitchFamily="18" charset="0"/>
                <a:ea typeface="Cambria Math" pitchFamily="18" charset="0"/>
              </a:rPr>
              <a:t> </a:t>
            </a:r>
            <a:r>
              <a:rPr lang="en-US" dirty="0">
                <a:latin typeface="Cambria Math" pitchFamily="18" charset="0"/>
                <a:ea typeface="Cambria Math" pitchFamily="18" charset="0"/>
              </a:rPr>
              <a:t>to</a:t>
            </a:r>
            <a:r>
              <a:rPr lang="en-US" i="1" dirty="0">
                <a:latin typeface="Cambria Math" pitchFamily="18" charset="0"/>
                <a:ea typeface="Cambria Math" pitchFamily="18" charset="0"/>
              </a:rPr>
              <a:t> q</a:t>
            </a:r>
            <a:r>
              <a:rPr lang="en-US" dirty="0"/>
              <a:t>.</a:t>
            </a:r>
          </a:p>
          <a:p>
            <a:endParaRPr lang="en-US" b="1" dirty="0"/>
          </a:p>
          <a:p>
            <a:pPr>
              <a:buNone/>
            </a:pPr>
            <a:endParaRPr lang="en-US" b="1" dirty="0"/>
          </a:p>
          <a:p>
            <a:pPr>
              <a:buNone/>
            </a:pPr>
            <a:r>
              <a:rPr lang="en-US" b="1"/>
              <a:t>   Solution</a:t>
            </a:r>
            <a:r>
              <a:rPr lang="en-US" b="1" dirty="0"/>
              <a:t>:  </a:t>
            </a:r>
            <a:r>
              <a:rPr lang="en-US" dirty="0"/>
              <a:t>Not </a:t>
            </a:r>
            <a:r>
              <a:rPr lang="en-US" dirty="0" err="1"/>
              <a:t>satisfiable</a:t>
            </a:r>
            <a:r>
              <a:rPr lang="en-US" dirty="0"/>
              <a:t>. Check each possible assignment of truth values to the propositional variables and none will make the proposition true.</a:t>
            </a:r>
            <a:endParaRPr lang="en-US" b="1" dirty="0"/>
          </a:p>
          <a:p>
            <a:pPr algn="ctr">
              <a:buNone/>
            </a:pPr>
            <a:endParaRPr lang="en-US" dirty="0"/>
          </a:p>
          <a:p>
            <a:pPr algn="ctr">
              <a:buNone/>
            </a:pPr>
            <a:endParaRPr lang="en-US" b="1" dirty="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a:t>Needed for the next example.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65DF3C-188B-B04B-8FFD-9D34903C99A8}"/>
              </a:ext>
            </a:extLst>
          </p:cNvPr>
          <p:cNvSpPr/>
          <p:nvPr/>
        </p:nvSpPr>
        <p:spPr>
          <a:xfrm>
            <a:off x="685800" y="990600"/>
            <a:ext cx="4572000" cy="369332"/>
          </a:xfrm>
          <a:prstGeom prst="rect">
            <a:avLst/>
          </a:prstGeom>
        </p:spPr>
        <p:txBody>
          <a:bodyPr>
            <a:spAutoFit/>
          </a:bodyPr>
          <a:lstStyle/>
          <a:p>
            <a:pPr>
              <a:buNone/>
            </a:pPr>
            <a:r>
              <a:rPr lang="en-US" dirty="0"/>
              <a:t>Exercise: show that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FAD757-9657-CD44-BF1D-C1EC0ECDBA33}"/>
                  </a:ext>
                </a:extLst>
              </p:cNvPr>
              <p:cNvSpPr txBox="1"/>
              <p:nvPr/>
            </p:nvSpPr>
            <p:spPr>
              <a:xfrm>
                <a:off x="2209800" y="1600200"/>
                <a:ext cx="3247171" cy="276999"/>
              </a:xfrm>
              <a:prstGeom prst="rect">
                <a:avLst/>
              </a:prstGeom>
              <a:noFill/>
            </p:spPr>
            <p:txBody>
              <a:bodyPr wrap="none" lIns="0" tIns="0" rIns="0" bIns="0" rtlCol="0">
                <a:spAutoFit/>
              </a:bodyPr>
              <a:lstStyle/>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5" name="TextBox 4">
                <a:extLst>
                  <a:ext uri="{FF2B5EF4-FFF2-40B4-BE49-F238E27FC236}">
                    <a16:creationId xmlns:a16="http://schemas.microsoft.com/office/drawing/2014/main" id="{79FAD757-9657-CD44-BF1D-C1EC0ECDBA33}"/>
                  </a:ext>
                </a:extLst>
              </p:cNvPr>
              <p:cNvSpPr txBox="1">
                <a:spLocks noRot="1" noChangeAspect="1" noMove="1" noResize="1" noEditPoints="1" noAdjustHandles="1" noChangeArrowheads="1" noChangeShapeType="1" noTextEdit="1"/>
              </p:cNvSpPr>
              <p:nvPr/>
            </p:nvSpPr>
            <p:spPr>
              <a:xfrm>
                <a:off x="2209800" y="1600200"/>
                <a:ext cx="3247171" cy="276999"/>
              </a:xfrm>
              <a:prstGeom prst="rect">
                <a:avLst/>
              </a:prstGeom>
              <a:blipFill>
                <a:blip r:embed="rId2"/>
                <a:stretch>
                  <a:fillRect t="-4762" r="-784" b="-38095"/>
                </a:stretch>
              </a:blipFill>
            </p:spPr>
            <p:txBody>
              <a:bodyPr/>
              <a:lstStyle/>
              <a:p>
                <a:r>
                  <a:rPr lang="en-US">
                    <a:noFill/>
                  </a:rPr>
                  <a:t> </a:t>
                </a:r>
              </a:p>
            </p:txBody>
          </p:sp>
        </mc:Fallback>
      </mc:AlternateContent>
    </p:spTree>
    <p:extLst>
      <p:ext uri="{BB962C8B-B14F-4D97-AF65-F5344CB8AC3E}">
        <p14:creationId xmlns:p14="http://schemas.microsoft.com/office/powerpoint/2010/main" val="32486325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65DF3C-188B-B04B-8FFD-9D34903C99A8}"/>
              </a:ext>
            </a:extLst>
          </p:cNvPr>
          <p:cNvSpPr/>
          <p:nvPr/>
        </p:nvSpPr>
        <p:spPr>
          <a:xfrm>
            <a:off x="685800" y="990600"/>
            <a:ext cx="4572000" cy="369332"/>
          </a:xfrm>
          <a:prstGeom prst="rect">
            <a:avLst/>
          </a:prstGeom>
        </p:spPr>
        <p:txBody>
          <a:bodyPr>
            <a:spAutoFit/>
          </a:bodyPr>
          <a:lstStyle/>
          <a:p>
            <a:pPr>
              <a:buNone/>
            </a:pPr>
            <a:r>
              <a:rPr lang="en-US" dirty="0"/>
              <a:t>Exercise: show that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FAD757-9657-CD44-BF1D-C1EC0ECDBA33}"/>
                  </a:ext>
                </a:extLst>
              </p:cNvPr>
              <p:cNvSpPr txBox="1"/>
              <p:nvPr/>
            </p:nvSpPr>
            <p:spPr>
              <a:xfrm>
                <a:off x="2209800" y="1600200"/>
                <a:ext cx="3326360" cy="276999"/>
              </a:xfrm>
              <a:prstGeom prst="rect">
                <a:avLst/>
              </a:prstGeom>
              <a:noFill/>
            </p:spPr>
            <p:txBody>
              <a:bodyPr wrap="none" lIns="0" tIns="0" rIns="0" bIns="0" rtlCol="0">
                <a:spAutoFit/>
              </a:bodyPr>
              <a:lstStyle/>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oMath>
                </a14:m>
                <a:r>
                  <a:rPr lang="en-US" dirty="0"/>
                  <a:t> </a:t>
                </a:r>
              </a:p>
            </p:txBody>
          </p:sp>
        </mc:Choice>
        <mc:Fallback xmlns="">
          <p:sp>
            <p:nvSpPr>
              <p:cNvPr id="5" name="TextBox 4">
                <a:extLst>
                  <a:ext uri="{FF2B5EF4-FFF2-40B4-BE49-F238E27FC236}">
                    <a16:creationId xmlns:a16="http://schemas.microsoft.com/office/drawing/2014/main" id="{79FAD757-9657-CD44-BF1D-C1EC0ECDBA33}"/>
                  </a:ext>
                </a:extLst>
              </p:cNvPr>
              <p:cNvSpPr txBox="1">
                <a:spLocks noRot="1" noChangeAspect="1" noMove="1" noResize="1" noEditPoints="1" noAdjustHandles="1" noChangeArrowheads="1" noChangeShapeType="1" noTextEdit="1"/>
              </p:cNvSpPr>
              <p:nvPr/>
            </p:nvSpPr>
            <p:spPr>
              <a:xfrm>
                <a:off x="2209800" y="1600200"/>
                <a:ext cx="3326360" cy="276999"/>
              </a:xfrm>
              <a:prstGeom prst="rect">
                <a:avLst/>
              </a:prstGeom>
              <a:blipFill>
                <a:blip r:embed="rId2"/>
                <a:stretch>
                  <a:fillRect t="-4762" b="-38095"/>
                </a:stretch>
              </a:blipFill>
            </p:spPr>
            <p:txBody>
              <a:bodyPr/>
              <a:lstStyle/>
              <a:p>
                <a:r>
                  <a:rPr lang="en-US">
                    <a:noFill/>
                  </a:rPr>
                  <a:t> </a:t>
                </a:r>
              </a:p>
            </p:txBody>
          </p:sp>
        </mc:Fallback>
      </mc:AlternateContent>
    </p:spTree>
    <p:extLst>
      <p:ext uri="{BB962C8B-B14F-4D97-AF65-F5344CB8AC3E}">
        <p14:creationId xmlns:p14="http://schemas.microsoft.com/office/powerpoint/2010/main" val="827886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65DF3C-188B-B04B-8FFD-9D34903C99A8}"/>
              </a:ext>
            </a:extLst>
          </p:cNvPr>
          <p:cNvSpPr/>
          <p:nvPr/>
        </p:nvSpPr>
        <p:spPr>
          <a:xfrm>
            <a:off x="685800" y="990600"/>
            <a:ext cx="4572000" cy="369332"/>
          </a:xfrm>
          <a:prstGeom prst="rect">
            <a:avLst/>
          </a:prstGeom>
        </p:spPr>
        <p:txBody>
          <a:bodyPr>
            <a:spAutoFit/>
          </a:bodyPr>
          <a:lstStyle/>
          <a:p>
            <a:pPr>
              <a:buNone/>
            </a:pPr>
            <a:r>
              <a:rPr lang="en-US" dirty="0"/>
              <a:t>Exercise: show that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FAD757-9657-CD44-BF1D-C1EC0ECDBA33}"/>
                  </a:ext>
                </a:extLst>
              </p:cNvPr>
              <p:cNvSpPr txBox="1"/>
              <p:nvPr/>
            </p:nvSpPr>
            <p:spPr>
              <a:xfrm>
                <a:off x="2209800" y="1600200"/>
                <a:ext cx="2972865"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5" name="TextBox 4">
                <a:extLst>
                  <a:ext uri="{FF2B5EF4-FFF2-40B4-BE49-F238E27FC236}">
                    <a16:creationId xmlns:a16="http://schemas.microsoft.com/office/drawing/2014/main" id="{79FAD757-9657-CD44-BF1D-C1EC0ECDBA33}"/>
                  </a:ext>
                </a:extLst>
              </p:cNvPr>
              <p:cNvSpPr txBox="1">
                <a:spLocks noRot="1" noChangeAspect="1" noMove="1" noResize="1" noEditPoints="1" noAdjustHandles="1" noChangeArrowheads="1" noChangeShapeType="1" noTextEdit="1"/>
              </p:cNvSpPr>
              <p:nvPr/>
            </p:nvSpPr>
            <p:spPr>
              <a:xfrm>
                <a:off x="2209800" y="1600200"/>
                <a:ext cx="2972865" cy="276999"/>
              </a:xfrm>
              <a:prstGeom prst="rect">
                <a:avLst/>
              </a:prstGeom>
              <a:blipFill>
                <a:blip r:embed="rId2"/>
                <a:stretch>
                  <a:fillRect l="-1709" t="-4762" b="-38095"/>
                </a:stretch>
              </a:blipFill>
            </p:spPr>
            <p:txBody>
              <a:bodyPr/>
              <a:lstStyle/>
              <a:p>
                <a:r>
                  <a:rPr lang="en-US">
                    <a:noFill/>
                  </a:rPr>
                  <a:t> </a:t>
                </a:r>
              </a:p>
            </p:txBody>
          </p:sp>
        </mc:Fallback>
      </mc:AlternateContent>
    </p:spTree>
    <p:extLst>
      <p:ext uri="{BB962C8B-B14F-4D97-AF65-F5344CB8AC3E}">
        <p14:creationId xmlns:p14="http://schemas.microsoft.com/office/powerpoint/2010/main" val="245729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646331"/>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p:txBody>
      </p:sp>
      <p:sp>
        <p:nvSpPr>
          <p:cNvPr id="5" name="Rectangle 4">
            <a:extLst>
              <a:ext uri="{FF2B5EF4-FFF2-40B4-BE49-F238E27FC236}">
                <a16:creationId xmlns:a16="http://schemas.microsoft.com/office/drawing/2014/main" id="{B6ED5D61-D5FF-F340-A065-9ABBAB1D635D}"/>
              </a:ext>
            </a:extLst>
          </p:cNvPr>
          <p:cNvSpPr/>
          <p:nvPr/>
        </p:nvSpPr>
        <p:spPr>
          <a:xfrm>
            <a:off x="1274805" y="2362200"/>
            <a:ext cx="486030" cy="369332"/>
          </a:xfrm>
          <a:prstGeom prst="rect">
            <a:avLst/>
          </a:prstGeom>
        </p:spPr>
        <p:txBody>
          <a:bodyPr wrap="none">
            <a:spAutoFit/>
          </a:bodyPr>
          <a:lstStyle/>
          <a:p>
            <a:r>
              <a:rPr lang="en-US" dirty="0">
                <a:latin typeface="Cambria Math"/>
                <a:ea typeface="Cambria Math"/>
              </a:rPr>
              <a:t>¬p</a:t>
            </a:r>
            <a:endParaRPr lang="en-US" dirty="0"/>
          </a:p>
        </p:txBody>
      </p:sp>
    </p:spTree>
    <p:extLst>
      <p:ext uri="{BB962C8B-B14F-4D97-AF65-F5344CB8AC3E}">
        <p14:creationId xmlns:p14="http://schemas.microsoft.com/office/powerpoint/2010/main" val="1300619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Predicates and Quantifiers</a:t>
            </a:r>
          </a:p>
        </p:txBody>
      </p:sp>
      <p:sp>
        <p:nvSpPr>
          <p:cNvPr id="3" name="Subtitle 2"/>
          <p:cNvSpPr>
            <a:spLocks noGrp="1"/>
          </p:cNvSpPr>
          <p:nvPr>
            <p:ph type="subTitle" idx="1"/>
          </p:nvPr>
        </p:nvSpPr>
        <p:spPr/>
        <p:txBody>
          <a:bodyPr/>
          <a:lstStyle/>
          <a:p>
            <a:r>
              <a:rPr lang="en-US" dirty="0"/>
              <a:t>Section 1.4</a:t>
            </a:r>
          </a:p>
        </p:txBody>
      </p:sp>
    </p:spTree>
    <p:extLst>
      <p:ext uri="{BB962C8B-B14F-4D97-AF65-F5344CB8AC3E}">
        <p14:creationId xmlns:p14="http://schemas.microsoft.com/office/powerpoint/2010/main" val="186822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 Not Enough</a:t>
            </a:r>
          </a:p>
        </p:txBody>
      </p:sp>
      <p:sp>
        <p:nvSpPr>
          <p:cNvPr id="3" name="Content Placeholder 2"/>
          <p:cNvSpPr>
            <a:spLocks noGrp="1"/>
          </p:cNvSpPr>
          <p:nvPr>
            <p:ph idx="1"/>
          </p:nvPr>
        </p:nvSpPr>
        <p:spPr/>
        <p:txBody>
          <a:bodyPr>
            <a:normAutofit/>
          </a:bodyPr>
          <a:lstStyle/>
          <a:p>
            <a:r>
              <a:rPr lang="en-US" dirty="0"/>
              <a:t>If we have: </a:t>
            </a:r>
          </a:p>
          <a:p>
            <a:pPr lvl="1">
              <a:buNone/>
            </a:pPr>
            <a:r>
              <a:rPr lang="en-US" dirty="0"/>
              <a:t>p: “All men are mortal.”</a:t>
            </a:r>
          </a:p>
          <a:p>
            <a:pPr lvl="1">
              <a:buNone/>
            </a:pPr>
            <a:r>
              <a:rPr lang="en-US" dirty="0"/>
              <a:t>q: “Socrates is a man.”</a:t>
            </a:r>
          </a:p>
          <a:p>
            <a:r>
              <a:rPr lang="en-US" dirty="0"/>
              <a:t>Does it follow that r: “Socrates is mortal?”</a:t>
            </a:r>
          </a:p>
          <a:p>
            <a:r>
              <a:rPr lang="en-US" dirty="0"/>
              <a:t>Can’t  be represented in propositional logic. Need a language that talks about </a:t>
            </a:r>
            <a:r>
              <a:rPr lang="en-US" dirty="0">
                <a:solidFill>
                  <a:srgbClr val="FF0000"/>
                </a:solidFill>
              </a:rPr>
              <a:t>objects</a:t>
            </a:r>
            <a:r>
              <a:rPr lang="en-US" dirty="0"/>
              <a:t>, their properties, and their </a:t>
            </a:r>
            <a:r>
              <a:rPr lang="en-US" dirty="0">
                <a:solidFill>
                  <a:srgbClr val="FF0000"/>
                </a:solidFill>
              </a:rPr>
              <a:t>relations</a:t>
            </a:r>
            <a:r>
              <a:rPr lang="en-US" dirty="0"/>
              <a:t>. </a:t>
            </a:r>
          </a:p>
          <a:p>
            <a:r>
              <a:rPr lang="en-US" dirty="0"/>
              <a:t>Later we’ll see how to draw inferences.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A35059-4B21-8449-8783-BA466618967A}"/>
                  </a:ext>
                </a:extLst>
              </p:cNvPr>
              <p:cNvSpPr txBox="1"/>
              <p:nvPr/>
            </p:nvSpPr>
            <p:spPr>
              <a:xfrm>
                <a:off x="4419600" y="2667000"/>
                <a:ext cx="5596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𝑝</m:t>
                      </m:r>
                      <m:r>
                        <a:rPr lang="en-US" b="0"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𝑞</m:t>
                      </m:r>
                    </m:oMath>
                  </m:oMathPara>
                </a14:m>
                <a:endParaRPr lang="en-US" dirty="0">
                  <a:solidFill>
                    <a:srgbClr val="FF0000"/>
                  </a:solidFill>
                </a:endParaRPr>
              </a:p>
            </p:txBody>
          </p:sp>
        </mc:Choice>
        <mc:Fallback xmlns="">
          <p:sp>
            <p:nvSpPr>
              <p:cNvPr id="4" name="TextBox 3">
                <a:extLst>
                  <a:ext uri="{FF2B5EF4-FFF2-40B4-BE49-F238E27FC236}">
                    <a16:creationId xmlns:a16="http://schemas.microsoft.com/office/drawing/2014/main" id="{89A35059-4B21-8449-8783-BA466618967A}"/>
                  </a:ext>
                </a:extLst>
              </p:cNvPr>
              <p:cNvSpPr txBox="1">
                <a:spLocks noRot="1" noChangeAspect="1" noMove="1" noResize="1" noEditPoints="1" noAdjustHandles="1" noChangeArrowheads="1" noChangeShapeType="1" noTextEdit="1"/>
              </p:cNvSpPr>
              <p:nvPr/>
            </p:nvSpPr>
            <p:spPr>
              <a:xfrm>
                <a:off x="4419600" y="2667000"/>
                <a:ext cx="559640" cy="276999"/>
              </a:xfrm>
              <a:prstGeom prst="rect">
                <a:avLst/>
              </a:prstGeom>
              <a:blipFill>
                <a:blip r:embed="rId2"/>
                <a:stretch>
                  <a:fillRect l="-11364" r="-9091" b="-28571"/>
                </a:stretch>
              </a:blipFill>
            </p:spPr>
            <p:txBody>
              <a:bodyPr/>
              <a:lstStyle/>
              <a:p>
                <a:r>
                  <a:rPr lang="en-US">
                    <a:noFill/>
                  </a:rPr>
                  <a:t> </a:t>
                </a:r>
              </a:p>
            </p:txBody>
          </p:sp>
        </mc:Fallback>
      </mc:AlternateContent>
    </p:spTree>
    <p:extLst>
      <p:ext uri="{BB962C8B-B14F-4D97-AF65-F5344CB8AC3E}">
        <p14:creationId xmlns:p14="http://schemas.microsoft.com/office/powerpoint/2010/main" val="26853074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Predicate Logic</a:t>
            </a:r>
          </a:p>
        </p:txBody>
      </p:sp>
      <p:sp>
        <p:nvSpPr>
          <p:cNvPr id="3" name="Content Placeholder 2"/>
          <p:cNvSpPr>
            <a:spLocks noGrp="1"/>
          </p:cNvSpPr>
          <p:nvPr>
            <p:ph idx="1"/>
          </p:nvPr>
        </p:nvSpPr>
        <p:spPr/>
        <p:txBody>
          <a:bodyPr>
            <a:normAutofit/>
          </a:bodyPr>
          <a:lstStyle/>
          <a:p>
            <a:r>
              <a:rPr lang="en-US" dirty="0"/>
              <a:t>Predicate logic uses the following new features:</a:t>
            </a:r>
          </a:p>
          <a:p>
            <a:pPr lvl="1"/>
            <a:r>
              <a:rPr lang="en-US" dirty="0"/>
              <a:t>Variables:   </a:t>
            </a:r>
            <a:r>
              <a:rPr lang="en-US" i="1" dirty="0"/>
              <a:t>x</a:t>
            </a:r>
            <a:r>
              <a:rPr lang="en-US" dirty="0"/>
              <a:t>, </a:t>
            </a:r>
            <a:r>
              <a:rPr lang="en-US" i="1" dirty="0"/>
              <a:t>y</a:t>
            </a:r>
            <a:r>
              <a:rPr lang="en-US" dirty="0"/>
              <a:t>, </a:t>
            </a:r>
            <a:r>
              <a:rPr lang="en-US" i="1" dirty="0"/>
              <a:t>z</a:t>
            </a:r>
          </a:p>
          <a:p>
            <a:pPr lvl="1"/>
            <a:r>
              <a:rPr lang="en-US" dirty="0"/>
              <a:t>Predicates:</a:t>
            </a:r>
            <a:r>
              <a:rPr lang="en-US" i="1" dirty="0"/>
              <a:t>  </a:t>
            </a:r>
            <a:r>
              <a:rPr lang="en-US" dirty="0"/>
              <a:t>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r>
              <a:rPr lang="en-US" dirty="0"/>
              <a:t>Quantifiers (</a:t>
            </a:r>
            <a:r>
              <a:rPr lang="en-US" i="1" dirty="0"/>
              <a:t>to be covered in a few slides</a:t>
            </a:r>
            <a:r>
              <a:rPr lang="en-US" dirty="0"/>
              <a:t>):</a:t>
            </a:r>
          </a:p>
          <a:p>
            <a:r>
              <a:rPr lang="en-US" i="1" dirty="0">
                <a:solidFill>
                  <a:srgbClr val="FF0000"/>
                </a:solidFill>
              </a:rPr>
              <a:t>Propositional functions</a:t>
            </a:r>
            <a:r>
              <a:rPr lang="en-US" dirty="0">
                <a:solidFill>
                  <a:srgbClr val="FF0000"/>
                </a:solidFill>
              </a:rPr>
              <a:t> </a:t>
            </a:r>
            <a:r>
              <a:rPr lang="en-US" dirty="0"/>
              <a:t>are a generalization of propositions. </a:t>
            </a:r>
          </a:p>
          <a:p>
            <a:pPr lvl="1"/>
            <a:r>
              <a:rPr lang="en-US" dirty="0"/>
              <a:t>They contain variables and a predicate, e.g., </a:t>
            </a:r>
            <a:r>
              <a:rPr lang="en-US" i="1" dirty="0"/>
              <a:t>P</a:t>
            </a:r>
            <a:r>
              <a:rPr lang="en-US" dirty="0"/>
              <a:t>(</a:t>
            </a:r>
            <a:r>
              <a:rPr lang="en-US" i="1" dirty="0"/>
              <a:t>x</a:t>
            </a:r>
            <a:r>
              <a:rPr lang="en-US" dirty="0"/>
              <a:t>)</a:t>
            </a:r>
          </a:p>
          <a:p>
            <a:pPr lvl="1"/>
            <a:r>
              <a:rPr lang="en-US" dirty="0"/>
              <a:t>Variables can be replaced by elements from their </a:t>
            </a:r>
            <a:r>
              <a:rPr lang="en-US" i="1" dirty="0"/>
              <a:t>domain</a:t>
            </a:r>
            <a:r>
              <a:rPr lang="en-US" dirty="0"/>
              <a:t>.</a:t>
            </a:r>
          </a:p>
          <a:p>
            <a:pPr lvl="1"/>
            <a:endParaRPr lang="en-US" dirty="0"/>
          </a:p>
        </p:txBody>
      </p:sp>
      <p:sp>
        <p:nvSpPr>
          <p:cNvPr id="4" name="TextBox 3">
            <a:extLst>
              <a:ext uri="{FF2B5EF4-FFF2-40B4-BE49-F238E27FC236}">
                <a16:creationId xmlns:a16="http://schemas.microsoft.com/office/drawing/2014/main" id="{FED95496-A259-EC4C-874A-4112C8107EA6}"/>
              </a:ext>
            </a:extLst>
          </p:cNvPr>
          <p:cNvSpPr txBox="1"/>
          <p:nvPr/>
        </p:nvSpPr>
        <p:spPr>
          <a:xfrm>
            <a:off x="3048000" y="4267200"/>
            <a:ext cx="2468433" cy="369332"/>
          </a:xfrm>
          <a:prstGeom prst="rect">
            <a:avLst/>
          </a:prstGeom>
          <a:noFill/>
        </p:spPr>
        <p:txBody>
          <a:bodyPr wrap="none" rtlCol="0">
            <a:spAutoFit/>
          </a:bodyPr>
          <a:lstStyle/>
          <a:p>
            <a:r>
              <a:rPr lang="en-US" dirty="0">
                <a:solidFill>
                  <a:srgbClr val="FF0000"/>
                </a:solidFill>
              </a:rPr>
              <a:t>P(x): x is greater than 0</a:t>
            </a:r>
          </a:p>
        </p:txBody>
      </p:sp>
      <p:sp>
        <p:nvSpPr>
          <p:cNvPr id="5" name="TextBox 4">
            <a:extLst>
              <a:ext uri="{FF2B5EF4-FFF2-40B4-BE49-F238E27FC236}">
                <a16:creationId xmlns:a16="http://schemas.microsoft.com/office/drawing/2014/main" id="{5094EFAA-9606-1547-8655-B0BB12BCCBEE}"/>
              </a:ext>
            </a:extLst>
          </p:cNvPr>
          <p:cNvSpPr txBox="1"/>
          <p:nvPr/>
        </p:nvSpPr>
        <p:spPr>
          <a:xfrm>
            <a:off x="2514600" y="5715000"/>
            <a:ext cx="3320781" cy="369332"/>
          </a:xfrm>
          <a:prstGeom prst="rect">
            <a:avLst/>
          </a:prstGeom>
          <a:noFill/>
        </p:spPr>
        <p:txBody>
          <a:bodyPr wrap="none" rtlCol="0">
            <a:spAutoFit/>
          </a:bodyPr>
          <a:lstStyle/>
          <a:p>
            <a:r>
              <a:rPr lang="en-US" dirty="0">
                <a:solidFill>
                  <a:srgbClr val="FF0000"/>
                </a:solidFill>
              </a:rPr>
              <a:t>P(x) is not a proposition, P(3) is</a:t>
            </a:r>
          </a:p>
        </p:txBody>
      </p:sp>
    </p:spTree>
    <p:extLst>
      <p:ext uri="{BB962C8B-B14F-4D97-AF65-F5344CB8AC3E}">
        <p14:creationId xmlns:p14="http://schemas.microsoft.com/office/powerpoint/2010/main" val="3657669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p:txBody>
          <a:bodyPr>
            <a:normAutofit fontScale="92500" lnSpcReduction="20000"/>
          </a:bodyPr>
          <a:lstStyle/>
          <a:p>
            <a:r>
              <a:rPr lang="en-US" dirty="0"/>
              <a:t>Propositional functions become propositions (and have truth values) when their variables are each replaced by a value from the </a:t>
            </a:r>
            <a:r>
              <a:rPr lang="en-US" i="1" dirty="0">
                <a:solidFill>
                  <a:srgbClr val="FF0000"/>
                </a:solidFill>
              </a:rPr>
              <a:t>domain</a:t>
            </a:r>
            <a:r>
              <a:rPr lang="en-US" i="1" dirty="0"/>
              <a:t> </a:t>
            </a:r>
            <a:r>
              <a:rPr lang="en-US" dirty="0"/>
              <a:t>(or  </a:t>
            </a:r>
            <a:r>
              <a:rPr lang="en-US" i="1" dirty="0"/>
              <a:t>bound</a:t>
            </a:r>
            <a:r>
              <a:rPr lang="en-US" dirty="0"/>
              <a:t> by a quantifier, as we will see later).</a:t>
            </a:r>
          </a:p>
          <a:p>
            <a:r>
              <a:rPr lang="en-US" dirty="0"/>
              <a:t>The statement </a:t>
            </a:r>
            <a:r>
              <a:rPr lang="en-US" i="1" dirty="0"/>
              <a:t>P(x) </a:t>
            </a:r>
            <a:r>
              <a:rPr lang="en-US" dirty="0"/>
              <a:t>is said to be the value of the propositional function </a:t>
            </a:r>
            <a:r>
              <a:rPr lang="en-US" i="1" dirty="0"/>
              <a:t>P</a:t>
            </a:r>
            <a:r>
              <a:rPr lang="en-US" dirty="0"/>
              <a:t> at </a:t>
            </a:r>
            <a:r>
              <a:rPr lang="en-US" i="1" dirty="0"/>
              <a:t>x</a:t>
            </a:r>
            <a:r>
              <a:rPr lang="en-US" dirty="0"/>
              <a:t>. </a:t>
            </a:r>
          </a:p>
          <a:p>
            <a:r>
              <a:rPr lang="en-US" dirty="0"/>
              <a:t>For example, let</a:t>
            </a:r>
            <a:r>
              <a:rPr lang="en-US" i="1" dirty="0"/>
              <a:t> P(x)</a:t>
            </a:r>
            <a:r>
              <a:rPr lang="en-US" dirty="0"/>
              <a:t> denote  “</a:t>
            </a:r>
            <a:r>
              <a:rPr lang="en-US" i="1" dirty="0"/>
              <a:t>x</a:t>
            </a:r>
            <a:r>
              <a:rPr lang="en-US" dirty="0"/>
              <a:t> &gt; </a:t>
            </a:r>
            <a:r>
              <a:rPr lang="en-US" dirty="0">
                <a:latin typeface="Cambria Math" pitchFamily="18" charset="0"/>
                <a:ea typeface="Cambria Math" pitchFamily="18" charset="0"/>
              </a:rPr>
              <a:t>0”</a:t>
            </a:r>
            <a:r>
              <a:rPr lang="en-US" dirty="0"/>
              <a:t> and the domain be the integers. Then:</a:t>
            </a:r>
          </a:p>
          <a:p>
            <a:pPr marL="850392" lvl="1" indent="-457200">
              <a:buNone/>
            </a:pPr>
            <a:r>
              <a:rPr lang="en-US" dirty="0"/>
              <a:t>P(-</a:t>
            </a:r>
            <a:r>
              <a:rPr lang="en-US" dirty="0">
                <a:latin typeface="Cambria Math" pitchFamily="18" charset="0"/>
                <a:ea typeface="Cambria Math" pitchFamily="18" charset="0"/>
              </a:rPr>
              <a:t>3</a:t>
            </a:r>
            <a:r>
              <a:rPr lang="en-US" dirty="0"/>
              <a:t>)   is false.</a:t>
            </a:r>
          </a:p>
          <a:p>
            <a:pPr marL="850392" lvl="1" indent="-457200">
              <a:buNone/>
            </a:pPr>
            <a:r>
              <a:rPr lang="en-US" dirty="0"/>
              <a:t>P(</a:t>
            </a:r>
            <a:r>
              <a:rPr lang="en-US" dirty="0">
                <a:latin typeface="Cambria Math" pitchFamily="18" charset="0"/>
                <a:ea typeface="Cambria Math" pitchFamily="18" charset="0"/>
              </a:rPr>
              <a:t>0</a:t>
            </a:r>
            <a:r>
              <a:rPr lang="en-US" dirty="0"/>
              <a:t>)   is false.</a:t>
            </a:r>
          </a:p>
          <a:p>
            <a:pPr marL="850392" lvl="1" indent="-457200">
              <a:buNone/>
            </a:pPr>
            <a:r>
              <a:rPr lang="en-US" dirty="0"/>
              <a:t>P(</a:t>
            </a:r>
            <a:r>
              <a:rPr lang="en-US" dirty="0">
                <a:latin typeface="Cambria Math" pitchFamily="18" charset="0"/>
                <a:ea typeface="Cambria Math" pitchFamily="18" charset="0"/>
              </a:rPr>
              <a:t>3</a:t>
            </a:r>
            <a:r>
              <a:rPr lang="en-US" dirty="0"/>
              <a:t>)  is true. </a:t>
            </a:r>
          </a:p>
          <a:p>
            <a:r>
              <a:rPr lang="en-US" dirty="0"/>
              <a:t>Often the domain is denoted by </a:t>
            </a:r>
            <a:r>
              <a:rPr lang="en-US" i="1" dirty="0"/>
              <a:t>U</a:t>
            </a:r>
            <a:r>
              <a:rPr lang="en-US" dirty="0"/>
              <a:t>. So in this example </a:t>
            </a:r>
            <a:r>
              <a:rPr lang="en-US" i="1" dirty="0"/>
              <a:t>U</a:t>
            </a:r>
            <a:r>
              <a:rPr lang="en-US" dirty="0"/>
              <a:t> is the integers.</a:t>
            </a:r>
          </a:p>
          <a:p>
            <a:endParaRPr lang="en-US" dirty="0"/>
          </a:p>
        </p:txBody>
      </p:sp>
    </p:spTree>
    <p:extLst>
      <p:ext uri="{BB962C8B-B14F-4D97-AF65-F5344CB8AC3E}">
        <p14:creationId xmlns:p14="http://schemas.microsoft.com/office/powerpoint/2010/main" val="39236123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Propositional Functions</a:t>
            </a:r>
          </a:p>
        </p:txBody>
      </p:sp>
      <p:sp>
        <p:nvSpPr>
          <p:cNvPr id="3" name="Content Placeholder 2"/>
          <p:cNvSpPr>
            <a:spLocks noGrp="1"/>
          </p:cNvSpPr>
          <p:nvPr>
            <p:ph idx="1"/>
          </p:nvPr>
        </p:nvSpPr>
        <p:spPr/>
        <p:txBody>
          <a:bodyPr>
            <a:normAutofit fontScale="77500" lnSpcReduction="20000"/>
          </a:bodyPr>
          <a:lstStyle/>
          <a:p>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endParaRPr lang="en-US" dirty="0"/>
          </a:p>
          <a:p>
            <a:pPr lvl="1">
              <a:buNone/>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a:t>
            </a:r>
          </a:p>
          <a:p>
            <a:pPr lvl="2">
              <a:buNone/>
            </a:pPr>
            <a:r>
              <a:rPr lang="en-US" b="1" dirty="0"/>
              <a:t>Solution:  F</a:t>
            </a:r>
          </a:p>
          <a:p>
            <a:pPr lvl="1">
              <a:buNone/>
            </a:pPr>
            <a:r>
              <a:rPr lang="en-US" dirty="0"/>
              <a:t>R(</a:t>
            </a:r>
            <a:r>
              <a:rPr lang="en-US" dirty="0">
                <a:latin typeface="Cambria Math" pitchFamily="18" charset="0"/>
                <a:ea typeface="Cambria Math" pitchFamily="18" charset="0"/>
              </a:rPr>
              <a:t>3,4,7</a:t>
            </a:r>
            <a:r>
              <a:rPr lang="en-US" dirty="0"/>
              <a:t>)</a:t>
            </a:r>
          </a:p>
          <a:p>
            <a:pPr lvl="2">
              <a:buNone/>
            </a:pPr>
            <a:r>
              <a:rPr lang="en-US" b="1" dirty="0"/>
              <a:t>Solution: T</a:t>
            </a:r>
            <a:endParaRPr lang="en-US" dirty="0"/>
          </a:p>
          <a:p>
            <a:pPr lvl="1">
              <a:buNone/>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Solution: Not a Proposition</a:t>
            </a:r>
          </a:p>
          <a:p>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a:buNone/>
            </a:pPr>
            <a:r>
              <a:rPr lang="en-US" dirty="0"/>
              <a:t>Q(</a:t>
            </a:r>
            <a:r>
              <a:rPr lang="en-US" dirty="0">
                <a:latin typeface="Cambria Math" pitchFamily="18" charset="0"/>
                <a:ea typeface="Cambria Math" pitchFamily="18" charset="0"/>
              </a:rPr>
              <a:t>2,-1,3</a:t>
            </a:r>
            <a:r>
              <a:rPr lang="en-US" dirty="0"/>
              <a:t>)</a:t>
            </a:r>
          </a:p>
          <a:p>
            <a:pPr lvl="2">
              <a:buNone/>
            </a:pPr>
            <a:r>
              <a:rPr lang="en-US" b="1" dirty="0"/>
              <a:t> Solution:  T</a:t>
            </a:r>
          </a:p>
          <a:p>
            <a:pPr lvl="1">
              <a:buNone/>
            </a:pPr>
            <a:r>
              <a:rPr lang="en-US" dirty="0"/>
              <a:t>Q(</a:t>
            </a:r>
            <a:r>
              <a:rPr lang="en-US" dirty="0">
                <a:latin typeface="Cambria Math" pitchFamily="18" charset="0"/>
                <a:ea typeface="Cambria Math" pitchFamily="18" charset="0"/>
              </a:rPr>
              <a:t>3,4,7</a:t>
            </a:r>
            <a:r>
              <a:rPr lang="en-US" dirty="0"/>
              <a:t>)</a:t>
            </a:r>
          </a:p>
          <a:p>
            <a:pPr lvl="2">
              <a:buNone/>
            </a:pPr>
            <a:r>
              <a:rPr lang="en-US" b="1" dirty="0"/>
              <a:t> Solution: F</a:t>
            </a:r>
            <a:endParaRPr lang="en-US" dirty="0"/>
          </a:p>
          <a:p>
            <a:pPr lvl="1">
              <a:buNone/>
            </a:pPr>
            <a:r>
              <a:rPr lang="en-US" dirty="0"/>
              <a:t> 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 Solution:  Not a Proposition</a:t>
            </a:r>
          </a:p>
          <a:p>
            <a:endParaRPr lang="en-US" dirty="0"/>
          </a:p>
          <a:p>
            <a:endParaRPr lang="en-US" dirty="0"/>
          </a:p>
        </p:txBody>
      </p:sp>
    </p:spTree>
    <p:custDataLst>
      <p:tags r:id="rId1"/>
    </p:custDataLst>
    <p:extLst>
      <p:ext uri="{BB962C8B-B14F-4D97-AF65-F5344CB8AC3E}">
        <p14:creationId xmlns:p14="http://schemas.microsoft.com/office/powerpoint/2010/main" val="37373829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Let P(x) be the statement “the word x contains the</a:t>
            </a:r>
          </a:p>
          <a:p>
            <a:pPr marL="0" indent="0">
              <a:buNone/>
            </a:pPr>
            <a:r>
              <a:rPr lang="en-US" dirty="0"/>
              <a:t>letter a.” What are these truth values?</a:t>
            </a:r>
          </a:p>
          <a:p>
            <a:pPr marL="0" indent="0">
              <a:buNone/>
            </a:pPr>
            <a:r>
              <a:rPr lang="en-US" dirty="0"/>
              <a:t>	a) P(orange) 	b) P(lemon)</a:t>
            </a:r>
          </a:p>
          <a:p>
            <a:pPr marL="0" indent="0">
              <a:buNone/>
            </a:pPr>
            <a:r>
              <a:rPr lang="en-US" dirty="0"/>
              <a:t>	c) P(true) 		d) P(false)</a:t>
            </a:r>
          </a:p>
        </p:txBody>
      </p:sp>
    </p:spTree>
    <p:extLst>
      <p:ext uri="{BB962C8B-B14F-4D97-AF65-F5344CB8AC3E}">
        <p14:creationId xmlns:p14="http://schemas.microsoft.com/office/powerpoint/2010/main" val="33992154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1165191" cy="369332"/>
          </a:xfrm>
          <a:prstGeom prst="rect">
            <a:avLst/>
          </a:prstGeom>
          <a:noFill/>
        </p:spPr>
        <p:txBody>
          <a:bodyPr wrap="none" rtlCol="0">
            <a:spAutoFit/>
          </a:bodyPr>
          <a:lstStyle/>
          <a:p>
            <a:r>
              <a:rPr lang="en-US" dirty="0"/>
              <a:t>P(x): x &gt; 3</a:t>
            </a:r>
          </a:p>
        </p:txBody>
      </p:sp>
      <p:sp>
        <p:nvSpPr>
          <p:cNvPr id="6" name="TextBox 5">
            <a:extLst>
              <a:ext uri="{FF2B5EF4-FFF2-40B4-BE49-F238E27FC236}">
                <a16:creationId xmlns:a16="http://schemas.microsoft.com/office/drawing/2014/main" id="{04B68EC3-4C33-804A-9D73-61A06E757C40}"/>
              </a:ext>
            </a:extLst>
          </p:cNvPr>
          <p:cNvSpPr txBox="1"/>
          <p:nvPr/>
        </p:nvSpPr>
        <p:spPr>
          <a:xfrm>
            <a:off x="1437040" y="3244334"/>
            <a:ext cx="611065" cy="369332"/>
          </a:xfrm>
          <a:prstGeom prst="rect">
            <a:avLst/>
          </a:prstGeom>
          <a:noFill/>
        </p:spPr>
        <p:txBody>
          <a:bodyPr wrap="none" rtlCol="0">
            <a:spAutoFit/>
          </a:bodyPr>
          <a:lstStyle/>
          <a:p>
            <a:r>
              <a:rPr lang="en-US" dirty="0"/>
              <a:t>P(4)</a:t>
            </a:r>
          </a:p>
        </p:txBody>
      </p:sp>
      <p:sp>
        <p:nvSpPr>
          <p:cNvPr id="7" name="TextBox 6">
            <a:extLst>
              <a:ext uri="{FF2B5EF4-FFF2-40B4-BE49-F238E27FC236}">
                <a16:creationId xmlns:a16="http://schemas.microsoft.com/office/drawing/2014/main" id="{803E5139-4B86-9E4D-941A-047B8196951B}"/>
              </a:ext>
            </a:extLst>
          </p:cNvPr>
          <p:cNvSpPr txBox="1"/>
          <p:nvPr/>
        </p:nvSpPr>
        <p:spPr>
          <a:xfrm>
            <a:off x="1437040" y="3897868"/>
            <a:ext cx="601447" cy="369332"/>
          </a:xfrm>
          <a:prstGeom prst="rect">
            <a:avLst/>
          </a:prstGeom>
          <a:noFill/>
        </p:spPr>
        <p:txBody>
          <a:bodyPr wrap="none" rtlCol="0">
            <a:spAutoFit/>
          </a:bodyPr>
          <a:lstStyle/>
          <a:p>
            <a:r>
              <a:rPr lang="en-US" dirty="0"/>
              <a:t>P(2)</a:t>
            </a:r>
          </a:p>
        </p:txBody>
      </p:sp>
    </p:spTree>
    <p:extLst>
      <p:ext uri="{BB962C8B-B14F-4D97-AF65-F5344CB8AC3E}">
        <p14:creationId xmlns:p14="http://schemas.microsoft.com/office/powerpoint/2010/main" val="15463466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4965142" cy="369332"/>
          </a:xfrm>
          <a:prstGeom prst="rect">
            <a:avLst/>
          </a:prstGeom>
          <a:noFill/>
        </p:spPr>
        <p:txBody>
          <a:bodyPr wrap="none" rtlCol="0">
            <a:spAutoFit/>
          </a:bodyPr>
          <a:lstStyle/>
          <a:p>
            <a:r>
              <a:rPr lang="en-US" dirty="0"/>
              <a:t>P(x): Computer x is under attack by an intruder</a:t>
            </a:r>
          </a:p>
        </p:txBody>
      </p:sp>
      <p:sp>
        <p:nvSpPr>
          <p:cNvPr id="6" name="TextBox 5">
            <a:extLst>
              <a:ext uri="{FF2B5EF4-FFF2-40B4-BE49-F238E27FC236}">
                <a16:creationId xmlns:a16="http://schemas.microsoft.com/office/drawing/2014/main" id="{04B68EC3-4C33-804A-9D73-61A06E757C40}"/>
              </a:ext>
            </a:extLst>
          </p:cNvPr>
          <p:cNvSpPr txBox="1"/>
          <p:nvPr/>
        </p:nvSpPr>
        <p:spPr>
          <a:xfrm>
            <a:off x="1371600" y="4176584"/>
            <a:ext cx="829073" cy="369332"/>
          </a:xfrm>
          <a:prstGeom prst="rect">
            <a:avLst/>
          </a:prstGeom>
          <a:noFill/>
        </p:spPr>
        <p:txBody>
          <a:bodyPr wrap="none" rtlCol="0">
            <a:spAutoFit/>
          </a:bodyPr>
          <a:lstStyle/>
          <a:p>
            <a:r>
              <a:rPr lang="en-US" dirty="0"/>
              <a:t>P(CS1)</a:t>
            </a:r>
          </a:p>
        </p:txBody>
      </p:sp>
      <p:sp>
        <p:nvSpPr>
          <p:cNvPr id="7" name="TextBox 6">
            <a:extLst>
              <a:ext uri="{FF2B5EF4-FFF2-40B4-BE49-F238E27FC236}">
                <a16:creationId xmlns:a16="http://schemas.microsoft.com/office/drawing/2014/main" id="{803E5139-4B86-9E4D-941A-047B8196951B}"/>
              </a:ext>
            </a:extLst>
          </p:cNvPr>
          <p:cNvSpPr txBox="1"/>
          <p:nvPr/>
        </p:nvSpPr>
        <p:spPr>
          <a:xfrm>
            <a:off x="1371600" y="4830118"/>
            <a:ext cx="1237775" cy="369332"/>
          </a:xfrm>
          <a:prstGeom prst="rect">
            <a:avLst/>
          </a:prstGeom>
          <a:noFill/>
        </p:spPr>
        <p:txBody>
          <a:bodyPr wrap="none" rtlCol="0">
            <a:spAutoFit/>
          </a:bodyPr>
          <a:lstStyle/>
          <a:p>
            <a:r>
              <a:rPr lang="en-US" dirty="0"/>
              <a:t>P(MATH1)</a:t>
            </a:r>
          </a:p>
        </p:txBody>
      </p:sp>
      <p:sp>
        <p:nvSpPr>
          <p:cNvPr id="8" name="TextBox 7">
            <a:extLst>
              <a:ext uri="{FF2B5EF4-FFF2-40B4-BE49-F238E27FC236}">
                <a16:creationId xmlns:a16="http://schemas.microsoft.com/office/drawing/2014/main" id="{A56C859B-777E-7E47-B18C-BAE95F295ED3}"/>
              </a:ext>
            </a:extLst>
          </p:cNvPr>
          <p:cNvSpPr txBox="1"/>
          <p:nvPr/>
        </p:nvSpPr>
        <p:spPr>
          <a:xfrm>
            <a:off x="3756454" y="4176584"/>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E188BD79-A77A-9946-9B51-5954DD6A57ED}"/>
              </a:ext>
            </a:extLst>
          </p:cNvPr>
          <p:cNvSpPr txBox="1"/>
          <p:nvPr/>
        </p:nvSpPr>
        <p:spPr>
          <a:xfrm>
            <a:off x="1962750" y="3194907"/>
            <a:ext cx="5615255" cy="369332"/>
          </a:xfrm>
          <a:prstGeom prst="rect">
            <a:avLst/>
          </a:prstGeom>
          <a:noFill/>
        </p:spPr>
        <p:txBody>
          <a:bodyPr wrap="none" rtlCol="0">
            <a:spAutoFit/>
          </a:bodyPr>
          <a:lstStyle/>
          <a:p>
            <a:r>
              <a:rPr lang="en-US" dirty="0"/>
              <a:t>Suppose CS2 and MATH1 are under attack by intruders</a:t>
            </a:r>
          </a:p>
        </p:txBody>
      </p:sp>
    </p:spTree>
    <p:extLst>
      <p:ext uri="{BB962C8B-B14F-4D97-AF65-F5344CB8AC3E}">
        <p14:creationId xmlns:p14="http://schemas.microsoft.com/office/powerpoint/2010/main" val="14695757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p:sp>
        <p:nvSpPr>
          <p:cNvPr id="3" name="Content Placeholder 2"/>
          <p:cNvSpPr>
            <a:spLocks noGrp="1"/>
          </p:cNvSpPr>
          <p:nvPr>
            <p:ph idx="1"/>
          </p:nvPr>
        </p:nvSpPr>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-1</a:t>
            </a:r>
            <a:r>
              <a:rPr lang="en-US" dirty="0"/>
              <a:t>) </a:t>
            </a:r>
            <a:r>
              <a:rPr lang="en-US" dirty="0">
                <a:latin typeface="Cambria Math"/>
                <a:ea typeface="Cambria Math"/>
              </a:rPr>
              <a:t>→ P(3)     </a:t>
            </a:r>
            <a:r>
              <a:rPr lang="en-US" b="1" dirty="0">
                <a:latin typeface="Cambria Math"/>
                <a:ea typeface="Cambria Math"/>
              </a:rPr>
              <a:t>Solution</a:t>
            </a:r>
            <a:r>
              <a:rPr lang="en-US" dirty="0">
                <a:latin typeface="Cambria Math"/>
                <a:ea typeface="Cambria Math"/>
              </a:rPr>
              <a:t>: T</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a:p>
            <a:pPr lvl="1"/>
            <a:endParaRPr lang="en-US" dirty="0"/>
          </a:p>
          <a:p>
            <a:pPr lvl="1"/>
            <a:endParaRPr lang="en-US" dirty="0"/>
          </a:p>
        </p:txBody>
      </p:sp>
    </p:spTree>
    <p:extLst>
      <p:ext uri="{BB962C8B-B14F-4D97-AF65-F5344CB8AC3E}">
        <p14:creationId xmlns:p14="http://schemas.microsoft.com/office/powerpoint/2010/main" val="16138764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Quantifiers</a:t>
            </a:r>
          </a:p>
        </p:txBody>
      </p:sp>
      <p:sp>
        <p:nvSpPr>
          <p:cNvPr id="3" name="Content Placeholder 2"/>
          <p:cNvSpPr>
            <a:spLocks noGrp="1"/>
          </p:cNvSpPr>
          <p:nvPr>
            <p:ph idx="1"/>
          </p:nvPr>
        </p:nvSpPr>
        <p:spPr/>
        <p:txBody>
          <a:bodyPr>
            <a:normAutofit fontScale="92500" lnSpcReduction="20000"/>
          </a:bodyPr>
          <a:lstStyle/>
          <a:p>
            <a:r>
              <a:rPr lang="en-US" dirty="0"/>
              <a:t>We need </a:t>
            </a:r>
            <a:r>
              <a:rPr lang="en-US" i="1" dirty="0">
                <a:solidFill>
                  <a:srgbClr val="FF0000"/>
                </a:solidFill>
              </a:rPr>
              <a:t>quantifiers</a:t>
            </a:r>
            <a:r>
              <a:rPr lang="en-US" dirty="0"/>
              <a:t> to express the meaning of English words including </a:t>
            </a:r>
            <a:r>
              <a:rPr lang="en-US" i="1" dirty="0"/>
              <a:t>all</a:t>
            </a:r>
            <a:r>
              <a:rPr lang="en-US" dirty="0"/>
              <a:t> and </a:t>
            </a:r>
            <a:r>
              <a:rPr lang="en-US" i="1" dirty="0"/>
              <a:t>some</a:t>
            </a:r>
            <a:r>
              <a:rPr lang="en-US" dirty="0"/>
              <a:t>:</a:t>
            </a:r>
          </a:p>
          <a:p>
            <a:pPr lvl="1"/>
            <a:r>
              <a:rPr lang="en-US" dirty="0"/>
              <a:t>“All men are Mortal.”</a:t>
            </a:r>
          </a:p>
          <a:p>
            <a:pPr lvl="1"/>
            <a:r>
              <a:rPr lang="en-US" dirty="0"/>
              <a:t>“Some cats do not have fur.”</a:t>
            </a:r>
          </a:p>
          <a:p>
            <a:r>
              <a:rPr lang="en-US" dirty="0"/>
              <a:t>The two most important quantifiers are:</a:t>
            </a:r>
          </a:p>
          <a:p>
            <a:pPr lvl="1"/>
            <a:r>
              <a:rPr lang="en-US" i="1" dirty="0"/>
              <a:t>Universal Quantifier, </a:t>
            </a:r>
            <a:r>
              <a:rPr lang="en-US" b="1" dirty="0">
                <a:sym typeface="Symbol"/>
              </a:rPr>
              <a:t>“</a:t>
            </a:r>
            <a:r>
              <a:rPr lang="en-US" dirty="0"/>
              <a:t>For all,”   symbol: </a:t>
            </a:r>
            <a:r>
              <a:rPr lang="en-US" sz="2800" b="1" dirty="0">
                <a:solidFill>
                  <a:srgbClr val="FF0000"/>
                </a:solidFill>
                <a:sym typeface="Symbol"/>
              </a:rPr>
              <a:t></a:t>
            </a:r>
            <a:endParaRPr lang="en-US" dirty="0">
              <a:solidFill>
                <a:srgbClr val="FF0000"/>
              </a:solidFill>
            </a:endParaRPr>
          </a:p>
          <a:p>
            <a:pPr lvl="1"/>
            <a:r>
              <a:rPr lang="en-US" i="1" dirty="0"/>
              <a:t>Existential Quantifier</a:t>
            </a:r>
            <a:r>
              <a:rPr lang="en-US" dirty="0"/>
              <a:t>, “There exists,”  symbol: </a:t>
            </a:r>
            <a:r>
              <a:rPr lang="en-US" sz="2800" b="1" dirty="0">
                <a:solidFill>
                  <a:srgbClr val="FF0000"/>
                </a:solidFill>
                <a:sym typeface="Symbol"/>
              </a:rPr>
              <a:t></a:t>
            </a:r>
            <a:endParaRPr lang="en-US" dirty="0">
              <a:solidFill>
                <a:srgbClr val="FF0000"/>
              </a:solidFill>
            </a:endParaRPr>
          </a:p>
          <a:p>
            <a:r>
              <a:rPr lang="en-US" dirty="0"/>
              <a:t>We write  as in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and </a:t>
            </a:r>
            <a:r>
              <a:rPr lang="en-US" i="1" dirty="0">
                <a:sym typeface="Symbol"/>
              </a:rPr>
              <a:t>x P</a:t>
            </a:r>
            <a:r>
              <a:rPr lang="en-US" dirty="0">
                <a:sym typeface="Symbol"/>
              </a:rPr>
              <a:t>(</a:t>
            </a:r>
            <a:r>
              <a:rPr lang="en-US" i="1" dirty="0">
                <a:sym typeface="Symbol"/>
              </a:rPr>
              <a:t>x</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every</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some</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The quantifiers are said to bind the variable </a:t>
            </a:r>
            <a:r>
              <a:rPr lang="en-US" i="1" dirty="0">
                <a:sym typeface="Symbol"/>
              </a:rPr>
              <a:t>x </a:t>
            </a:r>
            <a:r>
              <a:rPr lang="en-US" dirty="0">
                <a:sym typeface="Symbol"/>
              </a:rPr>
              <a:t>in these expressions. </a:t>
            </a:r>
          </a:p>
          <a:p>
            <a:pPr lvl="1"/>
            <a:endParaRPr lang="en-US" dirty="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a:t>Charles Peirce (1839-1914)</a:t>
            </a:r>
          </a:p>
        </p:txBody>
      </p:sp>
    </p:spTree>
    <p:extLst>
      <p:ext uri="{BB962C8B-B14F-4D97-AF65-F5344CB8AC3E}">
        <p14:creationId xmlns:p14="http://schemas.microsoft.com/office/powerpoint/2010/main" val="410042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normAutofit lnSpcReduction="10000"/>
          </a:bodyPr>
          <a:lstStyle/>
          <a:p>
            <a:r>
              <a:rPr lang="en-US" dirty="0"/>
              <a:t>The </a:t>
            </a:r>
            <a:r>
              <a:rPr lang="en-US" i="1" dirty="0">
                <a:solidFill>
                  <a:srgbClr val="FF0000"/>
                </a:solidFill>
              </a:rPr>
              <a:t>conjunction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r>
              <a:rPr lang="en-US" dirty="0"/>
              <a:t>and has this </a:t>
            </a:r>
            <a:r>
              <a:rPr lang="en-US" dirty="0">
                <a:solidFill>
                  <a:srgbClr val="FF0000"/>
                </a:solidFill>
              </a:rPr>
              <a:t>truth table</a:t>
            </a:r>
            <a:r>
              <a:rPr lang="en-US" dirty="0"/>
              <a:t>:</a:t>
            </a:r>
          </a:p>
          <a:p>
            <a:endParaRPr lang="en-US" dirty="0"/>
          </a:p>
          <a:p>
            <a:endParaRPr lang="en-US" dirty="0"/>
          </a:p>
          <a:p>
            <a:endParaRPr lang="en-US" dirty="0"/>
          </a:p>
          <a:p>
            <a:endParaRPr lang="en-US"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endParaRPr lang="en-US" dirty="0"/>
                    </a:p>
                  </a:txBody>
                  <a:tcPr marL="91441" marR="91441"/>
                </a:tc>
                <a:tc>
                  <a:txBody>
                    <a:bodyPr/>
                    <a:lstStyle/>
                    <a:p>
                      <a:r>
                        <a:rPr lang="en-US" i="1" baseline="0"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F25C32A8-AD2B-0A42-B3F0-CD00FC819699}"/>
              </a:ext>
            </a:extLst>
          </p:cNvPr>
          <p:cNvSpPr txBox="1"/>
          <p:nvPr/>
        </p:nvSpPr>
        <p:spPr>
          <a:xfrm>
            <a:off x="3657600" y="1525124"/>
            <a:ext cx="598241" cy="369332"/>
          </a:xfrm>
          <a:prstGeom prst="rect">
            <a:avLst/>
          </a:prstGeom>
          <a:noFill/>
        </p:spPr>
        <p:txBody>
          <a:bodyPr wrap="none" rtlCol="0">
            <a:spAutoFit/>
          </a:bodyPr>
          <a:lstStyle/>
          <a:p>
            <a:r>
              <a:rPr lang="en-US" b="1" dirty="0">
                <a:solidFill>
                  <a:srgbClr val="FF0000"/>
                </a:solidFill>
              </a:rPr>
              <a:t>and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Font typeface="+mj-lt"/>
              <a:buAutoNum type="arabicParenR"/>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arenR"/>
            </a:pP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8480421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p:sp>
        <p:nvSpPr>
          <p:cNvPr id="3" name="Content Placeholder 2"/>
          <p:cNvSpPr>
            <a:spLocks noGrp="1"/>
          </p:cNvSpPr>
          <p:nvPr>
            <p:ph idx="1"/>
          </p:nvPr>
        </p:nvSpPr>
        <p:spPr/>
        <p:txBody>
          <a:bodyPr>
            <a:normAutofit/>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 </a:t>
            </a:r>
          </a:p>
          <a:p>
            <a:pPr lvl="1">
              <a:buNone/>
            </a:pPr>
            <a:r>
              <a:rPr lang="en-US" b="1" dirty="0"/>
              <a:t>Examples</a:t>
            </a:r>
            <a:r>
              <a:rPr lang="en-US" dirty="0"/>
              <a:t>:</a:t>
            </a:r>
          </a:p>
          <a:p>
            <a:pPr marL="1124712" lvl="2" indent="-457200">
              <a:buFont typeface="+mj-lt"/>
              <a:buAutoNum type="arabicPeriod"/>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Font typeface="+mj-lt"/>
              <a:buAutoNum type="arabicPeriod"/>
            </a:pPr>
            <a:r>
              <a:rPr lang="en-US" dirty="0"/>
              <a:t>If</a:t>
            </a:r>
            <a:r>
              <a:rPr lang="en-US" i="1" dirty="0"/>
              <a:t> P(x)</a:t>
            </a:r>
            <a:r>
              <a:rPr lang="en-US" dirty="0"/>
              <a:t> denotes  “</a:t>
            </a:r>
            <a:r>
              <a:rPr lang="en-US" i="1" dirty="0"/>
              <a:t>x</a:t>
            </a:r>
            <a:r>
              <a:rPr lang="en-US" dirty="0"/>
              <a:t> &lt;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lvl="2"/>
            <a:endParaRPr lang="en-US" dirty="0"/>
          </a:p>
        </p:txBody>
      </p:sp>
    </p:spTree>
    <p:extLst>
      <p:ext uri="{BB962C8B-B14F-4D97-AF65-F5344CB8AC3E}">
        <p14:creationId xmlns:p14="http://schemas.microsoft.com/office/powerpoint/2010/main" val="1530035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1478546" cy="369332"/>
          </a:xfrm>
          <a:prstGeom prst="rect">
            <a:avLst/>
          </a:prstGeom>
          <a:noFill/>
        </p:spPr>
        <p:txBody>
          <a:bodyPr wrap="none" rtlCol="0">
            <a:spAutoFit/>
          </a:bodyPr>
          <a:lstStyle/>
          <a:p>
            <a:r>
              <a:rPr lang="en-US" dirty="0"/>
              <a:t>P(x): x + 1 &gt; x</a:t>
            </a:r>
          </a:p>
        </p:txBody>
      </p:sp>
      <p:sp>
        <p:nvSpPr>
          <p:cNvPr id="8" name="TextBox 7">
            <a:extLst>
              <a:ext uri="{FF2B5EF4-FFF2-40B4-BE49-F238E27FC236}">
                <a16:creationId xmlns:a16="http://schemas.microsoft.com/office/drawing/2014/main" id="{A56C859B-777E-7E47-B18C-BAE95F295ED3}"/>
              </a:ext>
            </a:extLst>
          </p:cNvPr>
          <p:cNvSpPr txBox="1"/>
          <p:nvPr/>
        </p:nvSpPr>
        <p:spPr>
          <a:xfrm>
            <a:off x="3756454" y="4176584"/>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1565453-703E-984D-A38C-78E2EC1D0A69}"/>
                  </a:ext>
                </a:extLst>
              </p:cNvPr>
              <p:cNvSpPr txBox="1"/>
              <p:nvPr/>
            </p:nvSpPr>
            <p:spPr>
              <a:xfrm>
                <a:off x="1600200" y="4019284"/>
                <a:ext cx="795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2" name="TextBox 1">
                <a:extLst>
                  <a:ext uri="{FF2B5EF4-FFF2-40B4-BE49-F238E27FC236}">
                    <a16:creationId xmlns:a16="http://schemas.microsoft.com/office/drawing/2014/main" id="{B1565453-703E-984D-A38C-78E2EC1D0A69}"/>
                  </a:ext>
                </a:extLst>
              </p:cNvPr>
              <p:cNvSpPr txBox="1">
                <a:spLocks noRot="1" noChangeAspect="1" noMove="1" noResize="1" noEditPoints="1" noAdjustHandles="1" noChangeArrowheads="1" noChangeShapeType="1" noTextEdit="1"/>
              </p:cNvSpPr>
              <p:nvPr/>
            </p:nvSpPr>
            <p:spPr>
              <a:xfrm>
                <a:off x="1600200" y="4019284"/>
                <a:ext cx="795731" cy="276999"/>
              </a:xfrm>
              <a:prstGeom prst="rect">
                <a:avLst/>
              </a:prstGeom>
              <a:blipFill>
                <a:blip r:embed="rId2"/>
                <a:stretch>
                  <a:fillRect l="-6452"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50D6EC5-241B-4F44-A04F-0D5257705977}"/>
                  </a:ext>
                </a:extLst>
              </p:cNvPr>
              <p:cNvSpPr/>
              <p:nvPr/>
            </p:nvSpPr>
            <p:spPr>
              <a:xfrm>
                <a:off x="1363362" y="3074084"/>
                <a:ext cx="30173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𝐷𝑜𝑚𝑎𝑖𝑛</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𝑎𝑙𝑙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𝑟𝑒𝑎𝑙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𝑛𝑢𝑚𝑏𝑒𝑟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3" name="Rectangle 2">
                <a:extLst>
                  <a:ext uri="{FF2B5EF4-FFF2-40B4-BE49-F238E27FC236}">
                    <a16:creationId xmlns:a16="http://schemas.microsoft.com/office/drawing/2014/main" id="{750D6EC5-241B-4F44-A04F-0D5257705977}"/>
                  </a:ext>
                </a:extLst>
              </p:cNvPr>
              <p:cNvSpPr>
                <a:spLocks noRot="1" noChangeAspect="1" noMove="1" noResize="1" noEditPoints="1" noAdjustHandles="1" noChangeArrowheads="1" noChangeShapeType="1" noTextEdit="1"/>
              </p:cNvSpPr>
              <p:nvPr/>
            </p:nvSpPr>
            <p:spPr>
              <a:xfrm>
                <a:off x="1363362" y="3074084"/>
                <a:ext cx="3017364" cy="369332"/>
              </a:xfrm>
              <a:prstGeom prst="rect">
                <a:avLst/>
              </a:prstGeom>
              <a:blipFill>
                <a:blip r:embed="rId3"/>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5150646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1222899" cy="369332"/>
          </a:xfrm>
          <a:prstGeom prst="rect">
            <a:avLst/>
          </a:prstGeom>
          <a:noFill/>
        </p:spPr>
        <p:txBody>
          <a:bodyPr wrap="none" rtlCol="0">
            <a:spAutoFit/>
          </a:bodyPr>
          <a:lstStyle/>
          <a:p>
            <a:r>
              <a:rPr lang="en-US" dirty="0"/>
              <a:t>Q(x): x &lt; 2</a:t>
            </a:r>
          </a:p>
        </p:txBody>
      </p:sp>
      <p:sp>
        <p:nvSpPr>
          <p:cNvPr id="8" name="TextBox 7">
            <a:extLst>
              <a:ext uri="{FF2B5EF4-FFF2-40B4-BE49-F238E27FC236}">
                <a16:creationId xmlns:a16="http://schemas.microsoft.com/office/drawing/2014/main" id="{A56C859B-777E-7E47-B18C-BAE95F295ED3}"/>
              </a:ext>
            </a:extLst>
          </p:cNvPr>
          <p:cNvSpPr txBox="1"/>
          <p:nvPr/>
        </p:nvSpPr>
        <p:spPr>
          <a:xfrm>
            <a:off x="3756454" y="4176584"/>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1565453-703E-984D-A38C-78E2EC1D0A69}"/>
                  </a:ext>
                </a:extLst>
              </p:cNvPr>
              <p:cNvSpPr txBox="1"/>
              <p:nvPr/>
            </p:nvSpPr>
            <p:spPr>
              <a:xfrm>
                <a:off x="1371600" y="4038084"/>
                <a:ext cx="8096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2" name="TextBox 1">
                <a:extLst>
                  <a:ext uri="{FF2B5EF4-FFF2-40B4-BE49-F238E27FC236}">
                    <a16:creationId xmlns:a16="http://schemas.microsoft.com/office/drawing/2014/main" id="{B1565453-703E-984D-A38C-78E2EC1D0A69}"/>
                  </a:ext>
                </a:extLst>
              </p:cNvPr>
              <p:cNvSpPr txBox="1">
                <a:spLocks noRot="1" noChangeAspect="1" noMove="1" noResize="1" noEditPoints="1" noAdjustHandles="1" noChangeArrowheads="1" noChangeShapeType="1" noTextEdit="1"/>
              </p:cNvSpPr>
              <p:nvPr/>
            </p:nvSpPr>
            <p:spPr>
              <a:xfrm>
                <a:off x="1371600" y="4038084"/>
                <a:ext cx="809645" cy="276999"/>
              </a:xfrm>
              <a:prstGeom prst="rect">
                <a:avLst/>
              </a:prstGeom>
              <a:blipFill>
                <a:blip r:embed="rId2"/>
                <a:stretch>
                  <a:fillRect l="-6349"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FD12C0F-BA22-7743-B390-9B38E3746FC9}"/>
                  </a:ext>
                </a:extLst>
              </p:cNvPr>
              <p:cNvSpPr/>
              <p:nvPr/>
            </p:nvSpPr>
            <p:spPr>
              <a:xfrm>
                <a:off x="1363362" y="3074084"/>
                <a:ext cx="30173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𝐷𝑜𝑚𝑎𝑖𝑛</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𝑎𝑙𝑙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𝑟𝑒𝑎𝑙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𝑛𝑢𝑚𝑏𝑒𝑟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6" name="Rectangle 5">
                <a:extLst>
                  <a:ext uri="{FF2B5EF4-FFF2-40B4-BE49-F238E27FC236}">
                    <a16:creationId xmlns:a16="http://schemas.microsoft.com/office/drawing/2014/main" id="{DFD12C0F-BA22-7743-B390-9B38E3746FC9}"/>
                  </a:ext>
                </a:extLst>
              </p:cNvPr>
              <p:cNvSpPr>
                <a:spLocks noRot="1" noChangeAspect="1" noMove="1" noResize="1" noEditPoints="1" noAdjustHandles="1" noChangeArrowheads="1" noChangeShapeType="1" noTextEdit="1"/>
              </p:cNvSpPr>
              <p:nvPr/>
            </p:nvSpPr>
            <p:spPr>
              <a:xfrm>
                <a:off x="1363362" y="3074084"/>
                <a:ext cx="3017364" cy="369332"/>
              </a:xfrm>
              <a:prstGeom prst="rect">
                <a:avLst/>
              </a:prstGeom>
              <a:blipFill>
                <a:blip r:embed="rId3"/>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2180817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1165191" cy="369332"/>
          </a:xfrm>
          <a:prstGeom prst="rect">
            <a:avLst/>
          </a:prstGeom>
          <a:noFill/>
        </p:spPr>
        <p:txBody>
          <a:bodyPr wrap="none" rtlCol="0">
            <a:spAutoFit/>
          </a:bodyPr>
          <a:lstStyle/>
          <a:p>
            <a:r>
              <a:rPr lang="en-US" dirty="0"/>
              <a:t>P(x): x &gt; 3</a:t>
            </a:r>
          </a:p>
        </p:txBody>
      </p:sp>
      <p:sp>
        <p:nvSpPr>
          <p:cNvPr id="8" name="TextBox 7">
            <a:extLst>
              <a:ext uri="{FF2B5EF4-FFF2-40B4-BE49-F238E27FC236}">
                <a16:creationId xmlns:a16="http://schemas.microsoft.com/office/drawing/2014/main" id="{A56C859B-777E-7E47-B18C-BAE95F295ED3}"/>
              </a:ext>
            </a:extLst>
          </p:cNvPr>
          <p:cNvSpPr txBox="1"/>
          <p:nvPr/>
        </p:nvSpPr>
        <p:spPr>
          <a:xfrm>
            <a:off x="3756454" y="4176584"/>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1565453-703E-984D-A38C-78E2EC1D0A69}"/>
                  </a:ext>
                </a:extLst>
              </p:cNvPr>
              <p:cNvSpPr txBox="1"/>
              <p:nvPr/>
            </p:nvSpPr>
            <p:spPr>
              <a:xfrm>
                <a:off x="1357184" y="4084251"/>
                <a:ext cx="7877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2" name="TextBox 1">
                <a:extLst>
                  <a:ext uri="{FF2B5EF4-FFF2-40B4-BE49-F238E27FC236}">
                    <a16:creationId xmlns:a16="http://schemas.microsoft.com/office/drawing/2014/main" id="{B1565453-703E-984D-A38C-78E2EC1D0A69}"/>
                  </a:ext>
                </a:extLst>
              </p:cNvPr>
              <p:cNvSpPr txBox="1">
                <a:spLocks noRot="1" noChangeAspect="1" noMove="1" noResize="1" noEditPoints="1" noAdjustHandles="1" noChangeArrowheads="1" noChangeShapeType="1" noTextEdit="1"/>
              </p:cNvSpPr>
              <p:nvPr/>
            </p:nvSpPr>
            <p:spPr>
              <a:xfrm>
                <a:off x="1357184" y="4084251"/>
                <a:ext cx="787715" cy="276999"/>
              </a:xfrm>
              <a:prstGeom prst="rect">
                <a:avLst/>
              </a:prstGeom>
              <a:blipFill>
                <a:blip r:embed="rId2"/>
                <a:stretch>
                  <a:fillRect l="-655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062C3EF-602B-3F41-854D-3DFE0E2A0340}"/>
                  </a:ext>
                </a:extLst>
              </p:cNvPr>
              <p:cNvSpPr/>
              <p:nvPr/>
            </p:nvSpPr>
            <p:spPr>
              <a:xfrm>
                <a:off x="1363362" y="3074084"/>
                <a:ext cx="30173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𝐷𝑜𝑚𝑎𝑖𝑛</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𝑎𝑙𝑙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𝑟𝑒𝑎𝑙</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𝑛𝑢𝑚𝑏𝑒𝑟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𝑥</m:t>
                      </m:r>
                    </m:oMath>
                  </m:oMathPara>
                </a14:m>
                <a:endParaRPr lang="en-US" dirty="0"/>
              </a:p>
            </p:txBody>
          </p:sp>
        </mc:Choice>
        <mc:Fallback xmlns="">
          <p:sp>
            <p:nvSpPr>
              <p:cNvPr id="6" name="Rectangle 5">
                <a:extLst>
                  <a:ext uri="{FF2B5EF4-FFF2-40B4-BE49-F238E27FC236}">
                    <a16:creationId xmlns:a16="http://schemas.microsoft.com/office/drawing/2014/main" id="{3062C3EF-602B-3F41-854D-3DFE0E2A0340}"/>
                  </a:ext>
                </a:extLst>
              </p:cNvPr>
              <p:cNvSpPr>
                <a:spLocks noRot="1" noChangeAspect="1" noMove="1" noResize="1" noEditPoints="1" noAdjustHandles="1" noChangeArrowheads="1" noChangeShapeType="1" noTextEdit="1"/>
              </p:cNvSpPr>
              <p:nvPr/>
            </p:nvSpPr>
            <p:spPr>
              <a:xfrm>
                <a:off x="1363362" y="3074084"/>
                <a:ext cx="3017364" cy="369332"/>
              </a:xfrm>
              <a:prstGeom prst="rect">
                <a:avLst/>
              </a:prstGeom>
              <a:blipFill>
                <a:blip r:embed="rId3"/>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135040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Uniqueness Quantifier</a:t>
            </a:r>
          </a:p>
        </p:txBody>
      </p:sp>
      <p:sp>
        <p:nvSpPr>
          <p:cNvPr id="3" name="Content Placeholder 2"/>
          <p:cNvSpPr>
            <a:spLocks noGrp="1"/>
          </p:cNvSpPr>
          <p:nvPr>
            <p:ph idx="1"/>
          </p:nvPr>
        </p:nvSpPr>
        <p:spPr/>
        <p:txBody>
          <a:bodyPr>
            <a:normAutofit fontScale="85000" lnSpcReduction="10000"/>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means that </a:t>
            </a:r>
            <a:r>
              <a:rPr lang="en-US" i="1" dirty="0"/>
              <a:t>P</a:t>
            </a:r>
            <a:r>
              <a:rPr lang="en-US" dirty="0"/>
              <a:t>(</a:t>
            </a:r>
            <a:r>
              <a:rPr lang="en-US" i="1" dirty="0">
                <a:latin typeface="Bookman" pitchFamily="18" charset="0"/>
              </a:rPr>
              <a:t>x</a:t>
            </a:r>
            <a:r>
              <a:rPr lang="en-US" dirty="0"/>
              <a:t>) is true for </a:t>
            </a:r>
            <a:r>
              <a:rPr lang="en-US" u="sng" dirty="0"/>
              <a:t>one and only one</a:t>
            </a:r>
            <a:r>
              <a:rPr lang="en-US" dirty="0"/>
              <a:t> </a:t>
            </a:r>
            <a:r>
              <a:rPr lang="en-US" i="1" dirty="0">
                <a:latin typeface="Bookman" pitchFamily="18" charset="0"/>
              </a:rPr>
              <a:t>x </a:t>
            </a:r>
            <a:r>
              <a:rPr lang="en-US" dirty="0"/>
              <a:t>in the universe of discourse.</a:t>
            </a:r>
            <a:endParaRPr lang="en-US" i="1" dirty="0"/>
          </a:p>
          <a:p>
            <a:r>
              <a:rPr lang="en-US" dirty="0"/>
              <a:t>This is commonly expressed in English in the following equivalent ways:</a:t>
            </a:r>
          </a:p>
          <a:p>
            <a:pPr lvl="1"/>
            <a:r>
              <a:rPr lang="en-US" dirty="0"/>
              <a:t>“There is a unique </a:t>
            </a:r>
            <a:r>
              <a:rPr lang="en-US" i="1" dirty="0">
                <a:latin typeface="Bookman" pitchFamily="18" charset="0"/>
              </a:rPr>
              <a:t>x</a:t>
            </a:r>
            <a:r>
              <a:rPr lang="en-US" i="1" dirty="0"/>
              <a:t> </a:t>
            </a:r>
            <a:r>
              <a:rPr lang="en-US" dirty="0"/>
              <a:t>such that </a:t>
            </a:r>
            <a:r>
              <a:rPr lang="en-US" i="1" dirty="0"/>
              <a:t>P</a:t>
            </a:r>
            <a:r>
              <a:rPr lang="en-US" dirty="0"/>
              <a:t>(</a:t>
            </a:r>
            <a:r>
              <a:rPr lang="en-US" i="1" dirty="0">
                <a:latin typeface="Bookman" pitchFamily="18" charset="0"/>
              </a:rPr>
              <a:t>x</a:t>
            </a:r>
            <a:r>
              <a:rPr lang="en-US" dirty="0"/>
              <a:t>).” </a:t>
            </a:r>
          </a:p>
          <a:p>
            <a:pPr lvl="1"/>
            <a:r>
              <a:rPr lang="en-US" dirty="0"/>
              <a:t>“There is one and only one </a:t>
            </a:r>
            <a:r>
              <a:rPr lang="en-US" i="1" dirty="0">
                <a:latin typeface="Bookman" pitchFamily="18" charset="0"/>
              </a:rPr>
              <a:t>x</a:t>
            </a:r>
            <a:r>
              <a:rPr lang="en-US" dirty="0"/>
              <a:t> such that </a:t>
            </a:r>
            <a:r>
              <a:rPr lang="en-US" i="1" dirty="0"/>
              <a:t>P</a:t>
            </a:r>
            <a:r>
              <a:rPr lang="en-US" dirty="0"/>
              <a:t>(</a:t>
            </a:r>
            <a:r>
              <a:rPr lang="en-US" i="1" dirty="0">
                <a:latin typeface="Bookman" pitchFamily="18" charset="0"/>
              </a:rPr>
              <a:t>x</a:t>
            </a:r>
            <a:r>
              <a:rPr lang="en-US" dirty="0"/>
              <a:t>)”</a:t>
            </a:r>
          </a:p>
          <a:p>
            <a:r>
              <a:rPr lang="en-US" dirty="0"/>
              <a:t>Examples:</a:t>
            </a:r>
          </a:p>
          <a:p>
            <a:pPr marL="850392" lvl="1" indent="-457200">
              <a:buFont typeface="+mj-lt"/>
              <a:buAutoNum type="arabicPeriod"/>
            </a:pPr>
            <a:r>
              <a:rPr lang="en-US" dirty="0"/>
              <a:t>If </a:t>
            </a:r>
            <a:r>
              <a:rPr lang="en-US" i="1" dirty="0"/>
              <a:t>P(x)</a:t>
            </a:r>
            <a:r>
              <a:rPr lang="en-US" dirty="0"/>
              <a:t> denotes  “</a:t>
            </a:r>
            <a:r>
              <a:rPr lang="en-US" i="1" dirty="0"/>
              <a:t>x</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  and U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 </a:t>
            </a:r>
          </a:p>
          <a:p>
            <a:pPr marL="850392" lvl="1" indent="-457200">
              <a:buFont typeface="+mj-lt"/>
              <a:buAutoNum type="arabicPeriod"/>
            </a:pPr>
            <a:r>
              <a:rPr lang="en-US" dirty="0">
                <a:sym typeface="Symbol"/>
              </a:rPr>
              <a:t>But 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endParaRPr lang="en-US" dirty="0"/>
          </a:p>
          <a:p>
            <a:r>
              <a:rPr lang="en-US" dirty="0"/>
              <a:t>The uniqueness quantifier is not really needed as the restriction that there is a unique </a:t>
            </a:r>
            <a:r>
              <a:rPr lang="en-US" i="1" dirty="0"/>
              <a:t>x</a:t>
            </a:r>
            <a:r>
              <a:rPr lang="en-US" dirty="0"/>
              <a:t> such that </a:t>
            </a:r>
            <a:r>
              <a:rPr lang="en-US" i="1" dirty="0"/>
              <a:t>P</a:t>
            </a:r>
            <a:r>
              <a:rPr lang="en-US" dirty="0"/>
              <a:t>(</a:t>
            </a:r>
            <a:r>
              <a:rPr lang="en-US" i="1" dirty="0"/>
              <a:t>x</a:t>
            </a:r>
            <a:r>
              <a:rPr lang="en-US" dirty="0"/>
              <a:t>) can be expressed as:  </a:t>
            </a:r>
          </a:p>
          <a:p>
            <a:pPr>
              <a:buNone/>
            </a:pPr>
            <a:r>
              <a:rPr lang="en-US" dirty="0">
                <a:sym typeface="Symbol"/>
              </a:rPr>
              <a:t>                               </a:t>
            </a:r>
            <a:r>
              <a:rPr lang="en-US" i="1" dirty="0">
                <a:sym typeface="Symbol"/>
              </a:rPr>
              <a:t>x</a:t>
            </a:r>
            <a:r>
              <a:rPr lang="en-US" dirty="0">
                <a:sym typeface="Symbol"/>
              </a:rPr>
              <a:t> (</a:t>
            </a:r>
            <a:r>
              <a:rPr lang="en-US" i="1" dirty="0">
                <a:sym typeface="Symbol"/>
              </a:rPr>
              <a:t>P</a:t>
            </a:r>
            <a:r>
              <a:rPr lang="en-US" dirty="0">
                <a:sym typeface="Symbol"/>
              </a:rPr>
              <a:t>(</a:t>
            </a:r>
            <a:r>
              <a:rPr lang="en-US" i="1" dirty="0">
                <a:sym typeface="Symbol"/>
              </a:rPr>
              <a:t>x</a:t>
            </a:r>
            <a:r>
              <a:rPr lang="en-US" dirty="0">
                <a:sym typeface="Symbol"/>
              </a:rPr>
              <a:t>) </a:t>
            </a:r>
            <a:r>
              <a:rPr lang="en-US" dirty="0">
                <a:latin typeface="Cambria Math"/>
                <a:ea typeface="Cambria Math"/>
                <a:sym typeface="Symbol"/>
              </a:rPr>
              <a:t>∧</a:t>
            </a:r>
            <a:r>
              <a:rPr lang="en-US" dirty="0">
                <a:sym typeface="Symbol"/>
              </a:rPr>
              <a:t></a:t>
            </a:r>
            <a:r>
              <a:rPr lang="en-US" i="1" dirty="0">
                <a:sym typeface="Symbol"/>
              </a:rPr>
              <a:t>y</a:t>
            </a:r>
            <a:r>
              <a:rPr lang="en-US" dirty="0">
                <a:sym typeface="Symbol"/>
              </a:rPr>
              <a:t> (</a:t>
            </a:r>
            <a:r>
              <a:rPr lang="en-US" i="1" dirty="0">
                <a:sym typeface="Symbol"/>
              </a:rPr>
              <a:t>P</a:t>
            </a:r>
            <a:r>
              <a:rPr lang="en-US" dirty="0">
                <a:sym typeface="Symbol"/>
              </a:rPr>
              <a:t>(</a:t>
            </a:r>
            <a:r>
              <a:rPr lang="en-US" i="1" dirty="0">
                <a:sym typeface="Symbol"/>
              </a:rPr>
              <a:t>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y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a:t>
            </a:r>
            <a:endParaRPr lang="en-US" dirty="0"/>
          </a:p>
        </p:txBody>
      </p:sp>
    </p:spTree>
    <p:extLst>
      <p:ext uri="{BB962C8B-B14F-4D97-AF65-F5344CB8AC3E}">
        <p14:creationId xmlns:p14="http://schemas.microsoft.com/office/powerpoint/2010/main" val="28597306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p:txBody>
          <a:bodyPr>
            <a:normAutofit fontScale="85000" lnSpcReduction="20000"/>
          </a:bodyPr>
          <a:lstStyle/>
          <a:p>
            <a:r>
              <a:rPr lang="en-US" dirty="0">
                <a:sym typeface="Symbol"/>
              </a:rPr>
              <a:t>When the  domain of discourse is finite, we can think of quantification as looping through the elements of the domain.</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t>
            </a:r>
            <a:r>
              <a:rPr lang="en-US" dirty="0">
                <a:solidFill>
                  <a:srgbClr val="FF0000"/>
                </a:solidFill>
                <a:sym typeface="Symbol"/>
              </a:rPr>
              <a:t>all</a:t>
            </a:r>
            <a:r>
              <a:rPr lang="en-US" dirty="0">
                <a:sym typeface="Symbol"/>
              </a:rPr>
              <a:t> </a:t>
            </a:r>
            <a:r>
              <a:rPr lang="en-US" i="1" dirty="0">
                <a:sym typeface="Symbol"/>
              </a:rPr>
              <a:t>x</a:t>
            </a:r>
            <a:r>
              <a:rPr lang="en-US" dirty="0">
                <a:sym typeface="Symbol"/>
              </a:rPr>
              <a:t> in the domain. </a:t>
            </a:r>
          </a:p>
          <a:p>
            <a:pPr lvl="1"/>
            <a:r>
              <a:rPr lang="en-US" dirty="0">
                <a:sym typeface="Symbol"/>
              </a:rPr>
              <a:t>If at every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t>
            </a:r>
          </a:p>
          <a:p>
            <a:pPr lvl="1"/>
            <a:r>
              <a:rPr lang="en-US" dirty="0">
                <a:sym typeface="Symbol"/>
              </a:rPr>
              <a:t>If at a step P(</a:t>
            </a:r>
            <a:r>
              <a:rPr lang="en-US" i="1" dirty="0">
                <a:sym typeface="Symbol"/>
              </a:rPr>
              <a:t>x</a:t>
            </a:r>
            <a:r>
              <a:rPr lang="en-US" dirty="0">
                <a:sym typeface="Symbol"/>
              </a:rPr>
              <a:t>) is false, then </a:t>
            </a:r>
            <a:r>
              <a:rPr lang="en-US" i="1" dirty="0">
                <a:sym typeface="Symbol"/>
              </a:rPr>
              <a:t>x P</a:t>
            </a:r>
            <a:r>
              <a:rPr lang="en-US" dirty="0">
                <a:sym typeface="Symbol"/>
              </a:rPr>
              <a:t>(</a:t>
            </a:r>
            <a:r>
              <a:rPr lang="en-US" i="1" dirty="0">
                <a:sym typeface="Symbol"/>
              </a:rPr>
              <a:t>x</a:t>
            </a:r>
            <a:r>
              <a:rPr lang="en-US" dirty="0">
                <a:sym typeface="Symbol"/>
              </a:rPr>
              <a:t>) is false and the loop terminates. </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some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and the loop terminates. </a:t>
            </a:r>
          </a:p>
          <a:p>
            <a:pPr lvl="1"/>
            <a:r>
              <a:rPr lang="en-US" dirty="0">
                <a:sym typeface="Symbol"/>
              </a:rPr>
              <a:t>If the loop ends without finding an </a:t>
            </a:r>
            <a:r>
              <a:rPr lang="en-US" i="1" dirty="0">
                <a:sym typeface="Symbol"/>
              </a:rPr>
              <a:t>x</a:t>
            </a:r>
            <a:r>
              <a:rPr lang="en-US" dirty="0">
                <a:sym typeface="Symbol"/>
              </a:rPr>
              <a:t> for which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false.</a:t>
            </a:r>
          </a:p>
          <a:p>
            <a:r>
              <a:rPr lang="en-US" dirty="0">
                <a:sym typeface="Symbol"/>
              </a:rPr>
              <a:t>Even if the domains are infinite, we can still think of the quantifiers this fashion, but the loops will not terminate in some cases.</a:t>
            </a:r>
          </a:p>
          <a:p>
            <a:endParaRPr lang="en-US" dirty="0"/>
          </a:p>
          <a:p>
            <a:endParaRPr lang="en-US" dirty="0"/>
          </a:p>
          <a:p>
            <a:pPr lvl="2"/>
            <a:endParaRPr lang="en-US" dirty="0"/>
          </a:p>
        </p:txBody>
      </p:sp>
    </p:spTree>
    <p:extLst>
      <p:ext uri="{BB962C8B-B14F-4D97-AF65-F5344CB8AC3E}">
        <p14:creationId xmlns:p14="http://schemas.microsoft.com/office/powerpoint/2010/main" val="31487920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39C3AA-B57D-974A-A9FB-08F6827D7E86}"/>
              </a:ext>
            </a:extLst>
          </p:cNvPr>
          <p:cNvSpPr>
            <a:spLocks noGrp="1"/>
          </p:cNvSpPr>
          <p:nvPr>
            <p:ph type="title"/>
          </p:nvPr>
        </p:nvSpPr>
        <p:spPr>
          <a:xfrm>
            <a:off x="457200" y="704088"/>
            <a:ext cx="8229600" cy="1143000"/>
          </a:xfrm>
        </p:spPr>
        <p:txBody>
          <a:bodyPr>
            <a:normAutofit fontScale="90000"/>
          </a:bodyPr>
          <a:lstStyle/>
          <a:p>
            <a:r>
              <a:rPr lang="en-US" dirty="0"/>
              <a:t>Quantifiers Over Finite Domains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51238A-4A2A-A443-B9DE-E2600F987F9D}"/>
                  </a:ext>
                </a:extLst>
              </p:cNvPr>
              <p:cNvSpPr txBox="1"/>
              <p:nvPr/>
            </p:nvSpPr>
            <p:spPr>
              <a:xfrm>
                <a:off x="1981200" y="2743200"/>
                <a:ext cx="5921814"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m:t>
                    </m:r>
                  </m:oMath>
                </a14:m>
                <a:r>
                  <a:rPr lang="en-US" sz="2400" dirty="0"/>
                  <a:t>…</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𝑥𝑛</m:t>
                    </m:r>
                    <m:r>
                      <a:rPr lang="en-US"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5" name="TextBox 4">
                <a:extLst>
                  <a:ext uri="{FF2B5EF4-FFF2-40B4-BE49-F238E27FC236}">
                    <a16:creationId xmlns:a16="http://schemas.microsoft.com/office/drawing/2014/main" id="{8A51238A-4A2A-A443-B9DE-E2600F987F9D}"/>
                  </a:ext>
                </a:extLst>
              </p:cNvPr>
              <p:cNvSpPr txBox="1">
                <a:spLocks noRot="1" noChangeAspect="1" noMove="1" noResize="1" noEditPoints="1" noAdjustHandles="1" noChangeArrowheads="1" noChangeShapeType="1" noTextEdit="1"/>
              </p:cNvSpPr>
              <p:nvPr/>
            </p:nvSpPr>
            <p:spPr>
              <a:xfrm>
                <a:off x="1981200" y="2743200"/>
                <a:ext cx="5921814" cy="369332"/>
              </a:xfrm>
              <a:prstGeom prst="rect">
                <a:avLst/>
              </a:prstGeom>
              <a:blipFill>
                <a:blip r:embed="rId2"/>
                <a:stretch>
                  <a:fillRect l="-1717" t="-24138" r="-1288" b="-482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132567-908E-B440-98C8-12454B6ECD5A}"/>
                  </a:ext>
                </a:extLst>
              </p:cNvPr>
              <p:cNvSpPr txBox="1"/>
              <p:nvPr/>
            </p:nvSpPr>
            <p:spPr>
              <a:xfrm>
                <a:off x="1981200" y="3818924"/>
                <a:ext cx="5900461" cy="369332"/>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1)∨</m:t>
                    </m:r>
                  </m:oMath>
                </a14:m>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ea typeface="Cambria Math" panose="02040503050406030204" pitchFamily="18" charset="0"/>
                      </a:rPr>
                      <m:t>)∨</m:t>
                    </m:r>
                  </m:oMath>
                </a14:m>
                <a:r>
                  <a:rPr lang="en-US" sz="2400" dirty="0"/>
                  <a:t>…</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𝑥𝑛</m:t>
                    </m:r>
                    <m:r>
                      <a:rPr lang="en-US"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6" name="TextBox 5">
                <a:extLst>
                  <a:ext uri="{FF2B5EF4-FFF2-40B4-BE49-F238E27FC236}">
                    <a16:creationId xmlns:a16="http://schemas.microsoft.com/office/drawing/2014/main" id="{05132567-908E-B440-98C8-12454B6ECD5A}"/>
                  </a:ext>
                </a:extLst>
              </p:cNvPr>
              <p:cNvSpPr txBox="1">
                <a:spLocks noRot="1" noChangeAspect="1" noMove="1" noResize="1" noEditPoints="1" noAdjustHandles="1" noChangeArrowheads="1" noChangeShapeType="1" noTextEdit="1"/>
              </p:cNvSpPr>
              <p:nvPr/>
            </p:nvSpPr>
            <p:spPr>
              <a:xfrm>
                <a:off x="1981200" y="3818924"/>
                <a:ext cx="5900461" cy="369332"/>
              </a:xfrm>
              <a:prstGeom prst="rect">
                <a:avLst/>
              </a:prstGeom>
              <a:blipFill>
                <a:blip r:embed="rId3"/>
                <a:stretch>
                  <a:fillRect l="-1724" t="-20690" r="-1509" b="-51724"/>
                </a:stretch>
              </a:blipFill>
            </p:spPr>
            <p:txBody>
              <a:bodyPr/>
              <a:lstStyle/>
              <a:p>
                <a:r>
                  <a:rPr lang="en-US">
                    <a:noFill/>
                  </a:rPr>
                  <a:t> </a:t>
                </a:r>
              </a:p>
            </p:txBody>
          </p:sp>
        </mc:Fallback>
      </mc:AlternateContent>
    </p:spTree>
    <p:extLst>
      <p:ext uri="{BB962C8B-B14F-4D97-AF65-F5344CB8AC3E}">
        <p14:creationId xmlns:p14="http://schemas.microsoft.com/office/powerpoint/2010/main" val="15259314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A1B5A8-BA80-6747-8632-5454589C5C46}"/>
              </a:ext>
            </a:extLst>
          </p:cNvPr>
          <p:cNvSpPr>
            <a:spLocks noGrp="1"/>
          </p:cNvSpPr>
          <p:nvPr>
            <p:ph type="title"/>
          </p:nvPr>
        </p:nvSpPr>
        <p:spPr>
          <a:xfrm>
            <a:off x="457200" y="704088"/>
            <a:ext cx="8229600" cy="1143000"/>
          </a:xfrm>
        </p:spPr>
        <p:txBody>
          <a:bodyPr/>
          <a:lstStyle/>
          <a:p>
            <a:r>
              <a:rPr lang="en-US" dirty="0"/>
              <a:t>Classroom Exercise</a:t>
            </a:r>
          </a:p>
        </p:txBody>
      </p:sp>
      <p:sp>
        <p:nvSpPr>
          <p:cNvPr id="5" name="TextBox 4">
            <a:extLst>
              <a:ext uri="{FF2B5EF4-FFF2-40B4-BE49-F238E27FC236}">
                <a16:creationId xmlns:a16="http://schemas.microsoft.com/office/drawing/2014/main" id="{E47F33AF-815A-6242-B768-0816E4756298}"/>
              </a:ext>
            </a:extLst>
          </p:cNvPr>
          <p:cNvSpPr txBox="1"/>
          <p:nvPr/>
        </p:nvSpPr>
        <p:spPr>
          <a:xfrm>
            <a:off x="1371600" y="2590800"/>
            <a:ext cx="1373261" cy="369332"/>
          </a:xfrm>
          <a:prstGeom prst="rect">
            <a:avLst/>
          </a:prstGeom>
          <a:noFill/>
        </p:spPr>
        <p:txBody>
          <a:bodyPr wrap="none" rtlCol="0">
            <a:spAutoFit/>
          </a:bodyPr>
          <a:lstStyle/>
          <a:p>
            <a:r>
              <a:rPr lang="en-US" dirty="0"/>
              <a:t>P(x): x</a:t>
            </a:r>
            <a:r>
              <a:rPr lang="en-US" baseline="30000" dirty="0"/>
              <a:t>2</a:t>
            </a:r>
            <a:r>
              <a:rPr lang="en-US" dirty="0"/>
              <a:t> &lt; 10</a:t>
            </a:r>
          </a:p>
        </p:txBody>
      </p:sp>
      <p:sp>
        <p:nvSpPr>
          <p:cNvPr id="8" name="TextBox 7">
            <a:extLst>
              <a:ext uri="{FF2B5EF4-FFF2-40B4-BE49-F238E27FC236}">
                <a16:creationId xmlns:a16="http://schemas.microsoft.com/office/drawing/2014/main" id="{A56C859B-777E-7E47-B18C-BAE95F295ED3}"/>
              </a:ext>
            </a:extLst>
          </p:cNvPr>
          <p:cNvSpPr txBox="1"/>
          <p:nvPr/>
        </p:nvSpPr>
        <p:spPr>
          <a:xfrm>
            <a:off x="3756454" y="4176584"/>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1565453-703E-984D-A38C-78E2EC1D0A69}"/>
                  </a:ext>
                </a:extLst>
              </p:cNvPr>
              <p:cNvSpPr txBox="1"/>
              <p:nvPr/>
            </p:nvSpPr>
            <p:spPr>
              <a:xfrm>
                <a:off x="1433162" y="4250725"/>
                <a:ext cx="7877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2" name="TextBox 1">
                <a:extLst>
                  <a:ext uri="{FF2B5EF4-FFF2-40B4-BE49-F238E27FC236}">
                    <a16:creationId xmlns:a16="http://schemas.microsoft.com/office/drawing/2014/main" id="{B1565453-703E-984D-A38C-78E2EC1D0A69}"/>
                  </a:ext>
                </a:extLst>
              </p:cNvPr>
              <p:cNvSpPr txBox="1">
                <a:spLocks noRot="1" noChangeAspect="1" noMove="1" noResize="1" noEditPoints="1" noAdjustHandles="1" noChangeArrowheads="1" noChangeShapeType="1" noTextEdit="1"/>
              </p:cNvSpPr>
              <p:nvPr/>
            </p:nvSpPr>
            <p:spPr>
              <a:xfrm>
                <a:off x="1433162" y="4250725"/>
                <a:ext cx="787715" cy="276999"/>
              </a:xfrm>
              <a:prstGeom prst="rect">
                <a:avLst/>
              </a:prstGeom>
              <a:blipFill>
                <a:blip r:embed="rId2"/>
                <a:stretch>
                  <a:fillRect l="-4839"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062C3EF-602B-3F41-854D-3DFE0E2A0340}"/>
                  </a:ext>
                </a:extLst>
              </p:cNvPr>
              <p:cNvSpPr/>
              <p:nvPr/>
            </p:nvSpPr>
            <p:spPr>
              <a:xfrm>
                <a:off x="1363362" y="3074084"/>
                <a:ext cx="34365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𝐷𝑜𝑚𝑎𝑖𝑛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𝑝𝑜𝑠𝑖𝑡𝑖𝑣𝑒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𝑖𝑛𝑡𝑒𝑔𝑒𝑟</m:t>
                      </m:r>
                    </m:oMath>
                  </m:oMathPara>
                </a14:m>
                <a:endParaRPr lang="en-US" dirty="0"/>
              </a:p>
            </p:txBody>
          </p:sp>
        </mc:Choice>
        <mc:Fallback xmlns="">
          <p:sp>
            <p:nvSpPr>
              <p:cNvPr id="6" name="Rectangle 5">
                <a:extLst>
                  <a:ext uri="{FF2B5EF4-FFF2-40B4-BE49-F238E27FC236}">
                    <a16:creationId xmlns:a16="http://schemas.microsoft.com/office/drawing/2014/main" id="{3062C3EF-602B-3F41-854D-3DFE0E2A0340}"/>
                  </a:ext>
                </a:extLst>
              </p:cNvPr>
              <p:cNvSpPr>
                <a:spLocks noRot="1" noChangeAspect="1" noMove="1" noResize="1" noEditPoints="1" noAdjustHandles="1" noChangeArrowheads="1" noChangeShapeType="1" noTextEdit="1"/>
              </p:cNvSpPr>
              <p:nvPr/>
            </p:nvSpPr>
            <p:spPr>
              <a:xfrm>
                <a:off x="1363362" y="3074084"/>
                <a:ext cx="3436582"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A97BFCB-8CF5-9D4A-B1B4-A22B7380BECD}"/>
                  </a:ext>
                </a:extLst>
              </p:cNvPr>
              <p:cNvSpPr txBox="1"/>
              <p:nvPr/>
            </p:nvSpPr>
            <p:spPr>
              <a:xfrm>
                <a:off x="1408670" y="3687368"/>
                <a:ext cx="795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7" name="TextBox 6">
                <a:extLst>
                  <a:ext uri="{FF2B5EF4-FFF2-40B4-BE49-F238E27FC236}">
                    <a16:creationId xmlns:a16="http://schemas.microsoft.com/office/drawing/2014/main" id="{1A97BFCB-8CF5-9D4A-B1B4-A22B7380BECD}"/>
                  </a:ext>
                </a:extLst>
              </p:cNvPr>
              <p:cNvSpPr txBox="1">
                <a:spLocks noRot="1" noChangeAspect="1" noMove="1" noResize="1" noEditPoints="1" noAdjustHandles="1" noChangeArrowheads="1" noChangeShapeType="1" noTextEdit="1"/>
              </p:cNvSpPr>
              <p:nvPr/>
            </p:nvSpPr>
            <p:spPr>
              <a:xfrm>
                <a:off x="1408670" y="3687368"/>
                <a:ext cx="795731" cy="276999"/>
              </a:xfrm>
              <a:prstGeom prst="rect">
                <a:avLst/>
              </a:prstGeom>
              <a:blipFill>
                <a:blip r:embed="rId4"/>
                <a:stretch>
                  <a:fillRect l="-4762" b="-4545"/>
                </a:stretch>
              </a:blipFill>
            </p:spPr>
            <p:txBody>
              <a:bodyPr/>
              <a:lstStyle/>
              <a:p>
                <a:r>
                  <a:rPr lang="en-US">
                    <a:noFill/>
                  </a:rPr>
                  <a:t> </a:t>
                </a:r>
              </a:p>
            </p:txBody>
          </p:sp>
        </mc:Fallback>
      </mc:AlternateContent>
    </p:spTree>
    <p:extLst>
      <p:ext uri="{BB962C8B-B14F-4D97-AF65-F5344CB8AC3E}">
        <p14:creationId xmlns:p14="http://schemas.microsoft.com/office/powerpoint/2010/main" val="35950837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p:sp>
        <p:nvSpPr>
          <p:cNvPr id="3" name="Content Placeholder 2"/>
          <p:cNvSpPr>
            <a:spLocks noGrp="1"/>
          </p:cNvSpPr>
          <p:nvPr>
            <p:ph idx="1"/>
          </p:nvPr>
        </p:nvSpPr>
        <p:spPr/>
        <p:txBody>
          <a:bodyPr>
            <a:normAutofit fontScale="92500"/>
          </a:bodyPr>
          <a:lstStyle/>
          <a:p>
            <a:r>
              <a:rPr lang="en-US" dirty="0"/>
              <a:t>The truth value of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depend on both the propositional function </a:t>
            </a:r>
            <a:r>
              <a:rPr lang="en-US" i="1" dirty="0">
                <a:solidFill>
                  <a:srgbClr val="FF0000"/>
                </a:solidFill>
                <a:latin typeface="Cambria Math" pitchFamily="18" charset="0"/>
                <a:ea typeface="Cambria Math" pitchFamily="18" charset="0"/>
                <a:sym typeface="Symbol"/>
              </a:rPr>
              <a:t>P(x) </a:t>
            </a:r>
            <a:r>
              <a:rPr lang="en-US" dirty="0">
                <a:latin typeface="Cambria Math" pitchFamily="18" charset="0"/>
                <a:ea typeface="Cambria Math" pitchFamily="18" charset="0"/>
                <a:sym typeface="Symbol"/>
              </a:rPr>
              <a:t>and on  the domain </a:t>
            </a:r>
            <a:r>
              <a:rPr lang="en-US" i="1" dirty="0">
                <a:solidFill>
                  <a:srgbClr val="FF0000"/>
                </a:solidFill>
                <a:latin typeface="Cambria Math" pitchFamily="18" charset="0"/>
                <a:ea typeface="Cambria Math" pitchFamily="18" charset="0"/>
                <a:sym typeface="Symbol"/>
              </a:rPr>
              <a:t>U</a:t>
            </a:r>
            <a:r>
              <a:rPr lang="en-US" dirty="0">
                <a:latin typeface="Cambria Math" pitchFamily="18" charset="0"/>
                <a:ea typeface="Cambria Math" pitchFamily="18" charset="0"/>
                <a:sym typeface="Symbol"/>
              </a:rPr>
              <a:t>. </a:t>
            </a:r>
          </a:p>
          <a:p>
            <a:r>
              <a:rPr lang="en-US" b="1" dirty="0">
                <a:latin typeface="Cambria Math" pitchFamily="18" charset="0"/>
                <a:ea typeface="Cambria Math" pitchFamily="18" charset="0"/>
                <a:sym typeface="Symbol"/>
              </a:rPr>
              <a:t>Examples</a:t>
            </a:r>
            <a:r>
              <a:rPr lang="en-US" dirty="0">
                <a:latin typeface="Cambria Math" pitchFamily="18" charset="0"/>
                <a:ea typeface="Cambria Math" pitchFamily="18" charset="0"/>
                <a:sym typeface="Symbol"/>
              </a:rPr>
              <a:t>:</a:t>
            </a:r>
          </a:p>
          <a:p>
            <a:pPr marL="850392" lvl="1" indent="-457200">
              <a:buFont typeface="+mj-lt"/>
              <a:buAutoNum type="arabicPeriod"/>
            </a:pPr>
            <a:r>
              <a:rPr lang="en-US" dirty="0"/>
              <a:t>If </a:t>
            </a:r>
            <a:r>
              <a:rPr lang="en-US" i="1" dirty="0"/>
              <a:t>U</a:t>
            </a:r>
            <a:r>
              <a:rPr lang="en-US" dirty="0"/>
              <a:t> is the  positive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true, but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false. </a:t>
            </a:r>
          </a:p>
          <a:p>
            <a:pPr marL="850392" lvl="1" indent="-457200">
              <a:buFont typeface="+mj-lt"/>
              <a:buAutoNum type="arabicPeriod"/>
            </a:pPr>
            <a:r>
              <a:rPr lang="en-US" dirty="0"/>
              <a:t>If </a:t>
            </a:r>
            <a:r>
              <a:rPr lang="en-US" i="1" dirty="0"/>
              <a:t>U</a:t>
            </a:r>
            <a:r>
              <a:rPr lang="en-US" dirty="0"/>
              <a:t> is the negative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a:t>
            </a:r>
          </a:p>
          <a:p>
            <a:pPr marL="850392" lvl="1" indent="-457200">
              <a:buFont typeface="+mj-lt"/>
              <a:buAutoNum type="arabicPeriod"/>
            </a:pPr>
            <a:r>
              <a:rPr lang="en-US" dirty="0"/>
              <a:t>If </a:t>
            </a:r>
            <a:r>
              <a:rPr lang="en-US" i="1" dirty="0"/>
              <a:t>U</a:t>
            </a:r>
            <a:r>
              <a:rPr lang="en-US" dirty="0"/>
              <a:t> consists of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4</a:t>
            </a:r>
            <a:r>
              <a:rPr lang="en-US" dirty="0"/>
              <a:t>, and </a:t>
            </a:r>
            <a:r>
              <a:rPr lang="en-US" dirty="0">
                <a:latin typeface="Cambria Math" pitchFamily="18" charset="0"/>
                <a:ea typeface="Cambria Math" pitchFamily="18" charset="0"/>
              </a:rPr>
              <a:t>5</a:t>
            </a:r>
            <a:r>
              <a:rPr lang="en-US" dirty="0"/>
              <a:t>,  and </a:t>
            </a:r>
            <a:r>
              <a:rPr lang="en-US" i="1" dirty="0"/>
              <a:t>P(x) </a:t>
            </a:r>
            <a:r>
              <a:rPr lang="en-US" dirty="0"/>
              <a:t>is the statement           “</a:t>
            </a:r>
            <a:r>
              <a:rPr lang="en-US" i="1" dirty="0"/>
              <a:t>x</a:t>
            </a:r>
            <a:r>
              <a:rPr lang="en-US" dirty="0"/>
              <a:t> &gt;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But if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false. </a:t>
            </a:r>
            <a:endParaRPr lang="en-US" dirty="0"/>
          </a:p>
          <a:p>
            <a:endParaRPr lang="en-US" dirty="0"/>
          </a:p>
          <a:p>
            <a:pPr>
              <a:buNone/>
            </a:pPr>
            <a:endParaRPr lang="en-US" dirty="0"/>
          </a:p>
        </p:txBody>
      </p:sp>
    </p:spTree>
    <p:extLst>
      <p:ext uri="{BB962C8B-B14F-4D97-AF65-F5344CB8AC3E}">
        <p14:creationId xmlns:p14="http://schemas.microsoft.com/office/powerpoint/2010/main" val="50770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a:p>
            <a:pPr marL="274320" lvl="1" indent="-274320">
              <a:buClr>
                <a:schemeClr val="accent3"/>
              </a:buClr>
              <a:buSzPct val="95000"/>
            </a:pPr>
            <a:r>
              <a:rPr lang="en-US" dirty="0"/>
              <a:t>q: I am 20 years old</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21719260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p:txBody>
          <a:bodyPr/>
          <a:lstStyle/>
          <a:p>
            <a:r>
              <a:rPr lang="en-US" dirty="0"/>
              <a:t>The quantifiers </a:t>
            </a:r>
            <a:r>
              <a:rPr lang="en-US" dirty="0">
                <a:sym typeface="Symbol"/>
              </a:rPr>
              <a:t> and   have </a:t>
            </a:r>
            <a:r>
              <a:rPr lang="en-US" dirty="0">
                <a:solidFill>
                  <a:srgbClr val="FF0000"/>
                </a:solidFill>
                <a:sym typeface="Symbol"/>
              </a:rPr>
              <a:t>higher precedence </a:t>
            </a:r>
            <a:r>
              <a:rPr lang="en-US" dirty="0">
                <a:sym typeface="Symbol"/>
              </a:rPr>
              <a:t>than all the logical operators.</a:t>
            </a:r>
          </a:p>
          <a:p>
            <a:r>
              <a:rPr lang="en-US" dirty="0">
                <a:sym typeface="Symbol"/>
              </a:rPr>
              <a:t>For example,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sym typeface="Symbol"/>
              </a:rPr>
              <a:t>means</a:t>
            </a:r>
            <a:r>
              <a:rPr lang="en-US" i="1" dirty="0">
                <a:latin typeface="Cambria Math" pitchFamily="18" charset="0"/>
                <a:ea typeface="Cambria Math" pitchFamily="18" charset="0"/>
                <a:sym typeface="Symbol"/>
              </a:rPr>
              <a:t> (x P(x))</a:t>
            </a:r>
            <a:r>
              <a:rPr lang="en-US" i="1" dirty="0">
                <a:latin typeface="Cambria Math"/>
                <a:ea typeface="Cambria Math"/>
                <a:sym typeface="Symbol"/>
              </a:rPr>
              <a:t>∨</a:t>
            </a:r>
            <a:r>
              <a:rPr lang="en-US" i="1" dirty="0">
                <a:latin typeface="Cambria Math" pitchFamily="18" charset="0"/>
                <a:ea typeface="Cambria Math" pitchFamily="18" charset="0"/>
                <a:sym typeface="Symbol"/>
              </a:rPr>
              <a:t> Q(x)</a:t>
            </a:r>
            <a:r>
              <a:rPr lang="en-US" dirty="0">
                <a:sym typeface="Symbol"/>
              </a:rPr>
              <a:t>  </a:t>
            </a:r>
          </a:p>
          <a:p>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means something different.</a:t>
            </a:r>
          </a:p>
          <a:p>
            <a:r>
              <a:rPr lang="en-US" dirty="0">
                <a:latin typeface="Cambria Math" pitchFamily="18" charset="0"/>
                <a:ea typeface="Cambria Math" pitchFamily="18" charset="0"/>
                <a:sym typeface="Symbol"/>
              </a:rPr>
              <a:t>Unfortunately, often people write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when they mean </a:t>
            </a:r>
            <a:r>
              <a:rPr lang="en-US" i="1" dirty="0">
                <a:latin typeface="Cambria Math" pitchFamily="18" charset="0"/>
                <a:ea typeface="Cambria Math" pitchFamily="18" charset="0"/>
                <a:sym typeface="Symbol"/>
              </a:rPr>
              <a:t> 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endParaRPr lang="en-US" dirty="0"/>
          </a:p>
        </p:txBody>
      </p:sp>
    </p:spTree>
    <p:extLst>
      <p:ext uri="{BB962C8B-B14F-4D97-AF65-F5344CB8AC3E}">
        <p14:creationId xmlns:p14="http://schemas.microsoft.com/office/powerpoint/2010/main" val="758960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fontScale="92500" lnSpcReduction="10000"/>
          </a:bodyPr>
          <a:lstStyle/>
          <a:p>
            <a:pPr>
              <a:buNone/>
            </a:pPr>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p>
          <a:p>
            <a:pPr>
              <a:buNone/>
            </a:pPr>
            <a:r>
              <a:rPr lang="en-US" b="1" dirty="0"/>
              <a:t>Solution</a:t>
            </a:r>
            <a:r>
              <a:rPr lang="en-US" dirty="0"/>
              <a:t>:</a:t>
            </a:r>
          </a:p>
          <a:p>
            <a:pPr>
              <a:buNone/>
            </a:pPr>
            <a:r>
              <a:rPr lang="en-US" dirty="0"/>
              <a:t>  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define a propositional function </a:t>
            </a:r>
            <a:r>
              <a:rPr lang="en-US" dirty="0">
                <a:solidFill>
                  <a:srgbClr val="FF0000"/>
                </a:solidFill>
              </a:rPr>
              <a:t>J(x) </a:t>
            </a:r>
            <a:r>
              <a:rPr lang="en-US" dirty="0"/>
              <a:t>denoting “x has taken a course in Java” and translate as </a:t>
            </a:r>
            <a:r>
              <a:rPr lang="en-US" i="1" dirty="0">
                <a:solidFill>
                  <a:srgbClr val="FF0000"/>
                </a:solidFill>
                <a:latin typeface="Cambria Math" pitchFamily="18" charset="0"/>
                <a:ea typeface="Cambria Math" pitchFamily="18" charset="0"/>
                <a:sym typeface="Symbol"/>
              </a:rPr>
              <a:t>x J(x)</a:t>
            </a:r>
            <a:endParaRPr lang="en-US" i="1" dirty="0">
              <a:latin typeface="Cambria Math" pitchFamily="18" charset="0"/>
              <a:ea typeface="Cambria Math" pitchFamily="18" charset="0"/>
              <a:sym typeface="Symbol"/>
            </a:endParaRPr>
          </a:p>
          <a:p>
            <a:pPr lvl="1">
              <a:buNone/>
            </a:pPr>
            <a:r>
              <a:rPr lang="en-US" b="1" dirty="0"/>
              <a:t>Solution </a:t>
            </a:r>
            <a:r>
              <a:rPr lang="en-US" b="1" dirty="0">
                <a:latin typeface="Cambria Math" pitchFamily="18" charset="0"/>
                <a:ea typeface="Cambria Math" pitchFamily="18" charset="0"/>
              </a:rPr>
              <a:t>2</a:t>
            </a:r>
            <a:r>
              <a:rPr lang="en-US" dirty="0"/>
              <a:t>:</a:t>
            </a:r>
            <a:r>
              <a:rPr lang="en-US" b="1" dirty="0">
                <a:latin typeface="Cambria Math" pitchFamily="18" charset="0"/>
                <a:ea typeface="Cambria Math" pitchFamily="18" charset="0"/>
              </a:rPr>
              <a:t> </a:t>
            </a:r>
            <a:r>
              <a:rPr lang="en-US" dirty="0"/>
              <a:t>But if </a:t>
            </a:r>
            <a:r>
              <a:rPr lang="en-US" i="1" dirty="0"/>
              <a:t>U</a:t>
            </a:r>
            <a:r>
              <a:rPr lang="en-US" dirty="0"/>
              <a:t> is all people, also define a propositional  function </a:t>
            </a:r>
            <a:r>
              <a:rPr lang="en-US" dirty="0">
                <a:solidFill>
                  <a:srgbClr val="FF0000"/>
                </a:solidFill>
              </a:rPr>
              <a:t>S(x) </a:t>
            </a:r>
            <a:r>
              <a:rPr lang="en-US" dirty="0"/>
              <a:t>denoting “x is a student in this class” and translate as     </a:t>
            </a:r>
            <a:r>
              <a:rPr lang="en-US" i="1" dirty="0">
                <a:solidFill>
                  <a:srgbClr val="FF0000"/>
                </a:solidFill>
                <a:latin typeface="Cambria Math" pitchFamily="18" charset="0"/>
                <a:ea typeface="Cambria Math" pitchFamily="18" charset="0"/>
                <a:sym typeface="Symbol"/>
              </a:rPr>
              <a:t>x (S(x)</a:t>
            </a:r>
            <a:r>
              <a:rPr lang="en-US" i="1" dirty="0">
                <a:solidFill>
                  <a:srgbClr val="FF0000"/>
                </a:solidFill>
                <a:latin typeface="Cambria Math"/>
                <a:ea typeface="Cambria Math"/>
                <a:sym typeface="Symbol"/>
              </a:rPr>
              <a:t>→</a:t>
            </a:r>
            <a:r>
              <a:rPr lang="en-US" i="1" dirty="0">
                <a:solidFill>
                  <a:srgbClr val="FF0000"/>
                </a:solidFill>
                <a:latin typeface="Cambria Math" pitchFamily="18" charset="0"/>
                <a:ea typeface="Cambria Math" pitchFamily="18" charset="0"/>
                <a:sym typeface="Symbol"/>
              </a:rPr>
              <a:t> J(x))</a:t>
            </a:r>
            <a:r>
              <a:rPr lang="en-US" i="1" dirty="0">
                <a:latin typeface="Cambria Math" pitchFamily="18" charset="0"/>
                <a:ea typeface="Cambria Math" pitchFamily="18" charset="0"/>
                <a:sym typeface="Symbol"/>
              </a:rPr>
              <a:t> </a:t>
            </a:r>
          </a:p>
          <a:p>
            <a:pPr lvl="2">
              <a:buNone/>
            </a:pPr>
            <a:r>
              <a:rPr lang="en-US" i="1" dirty="0">
                <a:latin typeface="Cambria Math" pitchFamily="18" charset="0"/>
                <a:ea typeface="Cambria Math" pitchFamily="18" charset="0"/>
                <a:sym typeface="Symbol"/>
              </a:rPr>
              <a:t>             x (S(x) </a:t>
            </a:r>
            <a:r>
              <a:rPr lang="en-US"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p>
          <a:p>
            <a:pPr lvl="1"/>
            <a:endParaRPr lang="en-US" dirty="0"/>
          </a:p>
        </p:txBody>
      </p:sp>
    </p:spTree>
    <p:extLst>
      <p:ext uri="{BB962C8B-B14F-4D97-AF65-F5344CB8AC3E}">
        <p14:creationId xmlns:p14="http://schemas.microsoft.com/office/powerpoint/2010/main" val="42790628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a:bodyPr>
          <a:lstStyle/>
          <a:p>
            <a:pPr>
              <a:buNone/>
            </a:pPr>
            <a:r>
              <a:rPr lang="en-US" b="1" dirty="0"/>
              <a:t>Example 2</a:t>
            </a:r>
            <a:r>
              <a:rPr lang="en-US" dirty="0"/>
              <a:t>: Translate the following sentence into predicate logic: “Some student in this class has taken a course in Java.” </a:t>
            </a:r>
          </a:p>
          <a:p>
            <a:pPr>
              <a:buNone/>
            </a:pPr>
            <a:r>
              <a:rPr lang="en-US" b="1" dirty="0"/>
              <a:t>Solution</a:t>
            </a:r>
            <a:r>
              <a:rPr lang="en-US" dirty="0"/>
              <a:t>:</a:t>
            </a:r>
          </a:p>
          <a:p>
            <a:pPr>
              <a:buNone/>
            </a:pPr>
            <a:r>
              <a:rPr lang="en-US" dirty="0"/>
              <a:t>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translate as </a:t>
            </a:r>
          </a:p>
          <a:p>
            <a:pPr lvl="1">
              <a:buNone/>
            </a:pPr>
            <a:r>
              <a:rPr lang="en-US" i="1" dirty="0">
                <a:latin typeface="Cambria Math" pitchFamily="18" charset="0"/>
                <a:ea typeface="Cambria Math" pitchFamily="18" charset="0"/>
                <a:sym typeface="Symbol"/>
              </a:rPr>
              <a:t>                           </a:t>
            </a:r>
            <a:r>
              <a:rPr lang="en-US" i="1" dirty="0">
                <a:solidFill>
                  <a:srgbClr val="FF0000"/>
                </a:solidFill>
                <a:latin typeface="Cambria Math" pitchFamily="18" charset="0"/>
                <a:ea typeface="Cambria Math" pitchFamily="18" charset="0"/>
                <a:sym typeface="Symbol"/>
              </a:rPr>
              <a:t>x J(x)</a:t>
            </a:r>
          </a:p>
          <a:p>
            <a:pPr lvl="1">
              <a:buNone/>
            </a:pPr>
            <a:r>
              <a:rPr lang="en-US" b="1" dirty="0"/>
              <a:t>Solution </a:t>
            </a:r>
            <a:r>
              <a:rPr lang="en-US" b="1" dirty="0">
                <a:latin typeface="Cambria Math" pitchFamily="18" charset="0"/>
                <a:ea typeface="Cambria Math" pitchFamily="18" charset="0"/>
              </a:rPr>
              <a:t>2</a:t>
            </a:r>
            <a:r>
              <a:rPr lang="en-US" dirty="0"/>
              <a:t>: But if </a:t>
            </a:r>
            <a:r>
              <a:rPr lang="en-US" i="1" dirty="0"/>
              <a:t>U</a:t>
            </a:r>
            <a:r>
              <a:rPr lang="en-US" dirty="0"/>
              <a:t> is all people, then translate as                 </a:t>
            </a:r>
            <a:r>
              <a:rPr lang="en-US" i="1" dirty="0">
                <a:solidFill>
                  <a:srgbClr val="FF0000"/>
                </a:solidFill>
                <a:latin typeface="Cambria Math" pitchFamily="18" charset="0"/>
                <a:ea typeface="Cambria Math" pitchFamily="18" charset="0"/>
                <a:sym typeface="Symbol"/>
              </a:rPr>
              <a:t>x (S(x) </a:t>
            </a:r>
            <a:r>
              <a:rPr lang="en-US" i="1" dirty="0">
                <a:solidFill>
                  <a:srgbClr val="FF0000"/>
                </a:solidFill>
                <a:latin typeface="Cambria Math"/>
                <a:ea typeface="Cambria Math"/>
                <a:sym typeface="Symbol"/>
              </a:rPr>
              <a:t>∧ </a:t>
            </a:r>
            <a:r>
              <a:rPr lang="en-US" i="1" dirty="0">
                <a:solidFill>
                  <a:srgbClr val="FF0000"/>
                </a:solidFill>
                <a:latin typeface="Cambria Math" pitchFamily="18" charset="0"/>
                <a:ea typeface="Cambria Math" pitchFamily="18" charset="0"/>
                <a:sym typeface="Symbol"/>
              </a:rPr>
              <a:t>J(x)) </a:t>
            </a:r>
          </a:p>
          <a:p>
            <a:pPr lvl="2">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endParaRPr lang="en-US" dirty="0"/>
          </a:p>
          <a:p>
            <a:pPr lvl="1"/>
            <a:endParaRPr lang="en-US" dirty="0"/>
          </a:p>
        </p:txBody>
      </p:sp>
    </p:spTree>
    <p:extLst>
      <p:ext uri="{BB962C8B-B14F-4D97-AF65-F5344CB8AC3E}">
        <p14:creationId xmlns:p14="http://schemas.microsoft.com/office/powerpoint/2010/main" val="5259519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a:bodyPr>
          <a:lstStyle/>
          <a:p>
            <a:pPr marL="0" indent="0">
              <a:buNone/>
            </a:pPr>
            <a:r>
              <a:rPr lang="en-US" dirty="0"/>
              <a:t>Translate these statements into English, where </a:t>
            </a:r>
            <a:r>
              <a:rPr lang="en-US" dirty="0">
                <a:solidFill>
                  <a:srgbClr val="FF0000"/>
                </a:solidFill>
              </a:rPr>
              <a:t>R(x) </a:t>
            </a:r>
            <a:r>
              <a:rPr lang="en-US" dirty="0"/>
              <a:t>is “x</a:t>
            </a:r>
          </a:p>
          <a:p>
            <a:pPr marL="0" indent="0">
              <a:buNone/>
            </a:pPr>
            <a:r>
              <a:rPr lang="en-US" dirty="0"/>
              <a:t>is a rabbit” and </a:t>
            </a:r>
            <a:r>
              <a:rPr lang="en-US" dirty="0">
                <a:solidFill>
                  <a:srgbClr val="FF0000"/>
                </a:solidFill>
              </a:rPr>
              <a:t>H(x) </a:t>
            </a:r>
            <a:r>
              <a:rPr lang="en-US" dirty="0"/>
              <a:t>is “x hops” and the domain consists</a:t>
            </a:r>
          </a:p>
          <a:p>
            <a:pPr marL="0" indent="0">
              <a:buNone/>
            </a:pPr>
            <a:r>
              <a:rPr lang="en-US" dirty="0"/>
              <a:t>of all animals.</a:t>
            </a:r>
          </a:p>
          <a:p>
            <a:pPr marL="514350" indent="-514350">
              <a:buAutoNum type="alphaLcParenR"/>
            </a:pPr>
            <a:r>
              <a:rPr lang="en-US" dirty="0"/>
              <a:t>∀x(R(x) → H(x)) </a:t>
            </a:r>
          </a:p>
          <a:p>
            <a:pPr marL="514350" indent="-514350">
              <a:buAutoNum type="alphaLcParenR"/>
            </a:pPr>
            <a:r>
              <a:rPr lang="en-US" dirty="0"/>
              <a:t>∀x(R(x) ∧ H(x))</a:t>
            </a:r>
          </a:p>
          <a:p>
            <a:pPr marL="514350" indent="-514350">
              <a:buAutoNum type="alphaLcParenR"/>
            </a:pPr>
            <a:r>
              <a:rPr lang="en-US" dirty="0"/>
              <a:t>∃x(R(x) → H(x)) </a:t>
            </a:r>
          </a:p>
          <a:p>
            <a:pPr marL="514350" indent="-514350">
              <a:buAutoNum type="alphaLcParenR"/>
            </a:pPr>
            <a:r>
              <a:rPr lang="en-US" dirty="0"/>
              <a:t>∃x(R(x) ∧ H(x))</a:t>
            </a:r>
          </a:p>
        </p:txBody>
      </p:sp>
    </p:spTree>
    <p:extLst>
      <p:ext uri="{BB962C8B-B14F-4D97-AF65-F5344CB8AC3E}">
        <p14:creationId xmlns:p14="http://schemas.microsoft.com/office/powerpoint/2010/main" val="15333469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Translate these statements into English, where C(x) is “x</a:t>
            </a:r>
          </a:p>
          <a:p>
            <a:pPr marL="0" indent="0">
              <a:buNone/>
            </a:pPr>
            <a:r>
              <a:rPr lang="en-US" dirty="0"/>
              <a:t>is a comedian” and F(x) is “x is funny” and the domain</a:t>
            </a:r>
          </a:p>
          <a:p>
            <a:pPr marL="0" indent="0">
              <a:buNone/>
            </a:pPr>
            <a:r>
              <a:rPr lang="en-US" dirty="0"/>
              <a:t>consists of all people.</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p:txBody>
      </p:sp>
    </p:spTree>
    <p:extLst>
      <p:ext uri="{BB962C8B-B14F-4D97-AF65-F5344CB8AC3E}">
        <p14:creationId xmlns:p14="http://schemas.microsoft.com/office/powerpoint/2010/main" val="30227349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to the Socrates Example </a:t>
            </a:r>
          </a:p>
        </p:txBody>
      </p:sp>
      <p:sp>
        <p:nvSpPr>
          <p:cNvPr id="3" name="Content Placeholder 2"/>
          <p:cNvSpPr>
            <a:spLocks noGrp="1"/>
          </p:cNvSpPr>
          <p:nvPr>
            <p:ph idx="1"/>
          </p:nvPr>
        </p:nvSpPr>
        <p:spPr/>
        <p:txBody>
          <a:bodyPr>
            <a:normAutofit/>
          </a:bodyPr>
          <a:lstStyle/>
          <a:p>
            <a:r>
              <a:rPr lang="en-US" dirty="0"/>
              <a:t>Introduce the  propositional functions </a:t>
            </a:r>
            <a:r>
              <a:rPr lang="en-US" i="1" dirty="0">
                <a:solidFill>
                  <a:srgbClr val="FF0000"/>
                </a:solidFill>
              </a:rPr>
              <a:t>Man(x) </a:t>
            </a:r>
            <a:r>
              <a:rPr lang="en-US" dirty="0"/>
              <a:t>denoting “</a:t>
            </a:r>
            <a:r>
              <a:rPr lang="en-US" i="1" dirty="0"/>
              <a:t>x</a:t>
            </a:r>
            <a:r>
              <a:rPr lang="en-US" dirty="0"/>
              <a:t> is a man” and  </a:t>
            </a:r>
            <a:r>
              <a:rPr lang="en-US" i="1" dirty="0">
                <a:solidFill>
                  <a:srgbClr val="FF0000"/>
                </a:solidFill>
              </a:rPr>
              <a:t>Mortal(x)</a:t>
            </a:r>
            <a:r>
              <a:rPr lang="en-US" dirty="0">
                <a:solidFill>
                  <a:srgbClr val="FF0000"/>
                </a:solidFill>
              </a:rPr>
              <a:t> </a:t>
            </a:r>
            <a:r>
              <a:rPr lang="en-US" dirty="0"/>
              <a:t>denoting “</a:t>
            </a:r>
            <a:r>
              <a:rPr lang="en-US" i="1" dirty="0"/>
              <a:t>x</a:t>
            </a:r>
            <a:r>
              <a:rPr lang="en-US" dirty="0"/>
              <a:t> is mortal.”  Specify the  domain as all people.</a:t>
            </a:r>
          </a:p>
          <a:p>
            <a:r>
              <a:rPr lang="en-US" dirty="0"/>
              <a:t>The two premises are:</a:t>
            </a:r>
          </a:p>
          <a:p>
            <a:endParaRPr lang="en-US" dirty="0"/>
          </a:p>
          <a:p>
            <a:r>
              <a:rPr lang="en-US" dirty="0"/>
              <a:t>The conclusion is:</a:t>
            </a:r>
          </a:p>
          <a:p>
            <a:endParaRPr lang="en-US" dirty="0"/>
          </a:p>
          <a:p>
            <a:r>
              <a:rPr lang="en-US" dirty="0"/>
              <a:t>Later we will show how to prove that the conclusion follows from the premises.</a:t>
            </a:r>
          </a:p>
          <a:p>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4267200" y="3276600"/>
            <a:ext cx="340042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extLst>
      <p:ext uri="{BB962C8B-B14F-4D97-AF65-F5344CB8AC3E}">
        <p14:creationId xmlns:p14="http://schemas.microsoft.com/office/powerpoint/2010/main" val="8933044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Equivalences in Predicate Logic</a:t>
            </a:r>
          </a:p>
        </p:txBody>
      </p:sp>
      <p:sp>
        <p:nvSpPr>
          <p:cNvPr id="3" name="Content Placeholder 2"/>
          <p:cNvSpPr>
            <a:spLocks noGrp="1"/>
          </p:cNvSpPr>
          <p:nvPr>
            <p:ph idx="1"/>
          </p:nvPr>
        </p:nvSpPr>
        <p:spPr/>
        <p:txBody>
          <a:bodyPr>
            <a:normAutofit/>
          </a:bodyPr>
          <a:lstStyle/>
          <a:p>
            <a:r>
              <a:rPr lang="en-US" dirty="0"/>
              <a:t>Statements involving predicates and quantifiers are </a:t>
            </a:r>
            <a:r>
              <a:rPr lang="en-US" i="1" dirty="0">
                <a:solidFill>
                  <a:srgbClr val="FF0000"/>
                </a:solidFill>
              </a:rPr>
              <a:t>logically equivalent </a:t>
            </a:r>
            <a:r>
              <a:rPr lang="en-US" dirty="0"/>
              <a:t>if and only if they have the same truth value </a:t>
            </a:r>
          </a:p>
          <a:p>
            <a:pPr lvl="1"/>
            <a:r>
              <a:rPr lang="en-US" dirty="0"/>
              <a:t>for every predicate substituted into these statements and </a:t>
            </a:r>
          </a:p>
          <a:p>
            <a:pPr lvl="1"/>
            <a:r>
              <a:rPr lang="en-US" dirty="0"/>
              <a:t>for every domain of discourse used for the variables in the expressions. </a:t>
            </a:r>
          </a:p>
          <a:p>
            <a:r>
              <a:rPr lang="en-US" dirty="0"/>
              <a:t>The notation </a:t>
            </a:r>
            <a:r>
              <a:rPr lang="en-US" i="1" dirty="0"/>
              <a:t>S </a:t>
            </a:r>
            <a:r>
              <a:rPr lang="en-US" dirty="0">
                <a:latin typeface="Cambria Math"/>
                <a:ea typeface="Cambria Math"/>
              </a:rPr>
              <a:t>≡</a:t>
            </a:r>
            <a:r>
              <a:rPr lang="en-US" i="1" dirty="0">
                <a:latin typeface="Cambria Math"/>
                <a:ea typeface="Cambria Math"/>
              </a:rPr>
              <a:t>T</a:t>
            </a:r>
            <a:r>
              <a:rPr lang="en-US" dirty="0">
                <a:latin typeface="Cambria Math"/>
                <a:ea typeface="Cambria Math"/>
              </a:rPr>
              <a:t>  indicates that </a:t>
            </a:r>
            <a:r>
              <a:rPr lang="en-US" i="1" dirty="0">
                <a:latin typeface="Cambria Math"/>
                <a:ea typeface="Cambria Math"/>
              </a:rPr>
              <a:t>S</a:t>
            </a:r>
            <a:r>
              <a:rPr lang="en-US" dirty="0">
                <a:latin typeface="Cambria Math"/>
                <a:ea typeface="Cambria Math"/>
              </a:rPr>
              <a:t> and </a:t>
            </a:r>
            <a:r>
              <a:rPr lang="en-US" i="1" dirty="0">
                <a:latin typeface="Cambria Math"/>
                <a:ea typeface="Cambria Math"/>
              </a:rPr>
              <a:t>T</a:t>
            </a:r>
            <a:r>
              <a:rPr lang="en-US" dirty="0">
                <a:latin typeface="Cambria Math"/>
                <a:ea typeface="Cambria Math"/>
              </a:rPr>
              <a:t>  are logically equivalent. </a:t>
            </a:r>
          </a:p>
          <a:p>
            <a:r>
              <a:rPr lang="en-US" b="1" dirty="0">
                <a:latin typeface="Cambria Math"/>
                <a:ea typeface="Cambria Math"/>
              </a:rPr>
              <a:t>Example</a:t>
            </a:r>
            <a:r>
              <a:rPr lang="en-US" dirty="0">
                <a:latin typeface="Cambria Math"/>
                <a:ea typeface="Cambria Math"/>
              </a:rPr>
              <a:t>: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 ¬¬</a:t>
            </a:r>
            <a:r>
              <a:rPr lang="en-US" i="1" dirty="0">
                <a:latin typeface="Cambria Math"/>
                <a:ea typeface="Cambria Math"/>
                <a:sym typeface="Symbol"/>
              </a:rPr>
              <a:t>S(x) </a:t>
            </a:r>
            <a:r>
              <a:rPr lang="en-US" dirty="0">
                <a:latin typeface="Cambria Math"/>
                <a:ea typeface="Cambria Math"/>
              </a:rPr>
              <a:t>≡</a:t>
            </a:r>
            <a:r>
              <a:rPr lang="en-US" dirty="0">
                <a:latin typeface="Cambria Math"/>
                <a:ea typeface="Cambria Math"/>
                <a:sym typeface="Symbol"/>
              </a:rPr>
              <a:t> </a:t>
            </a:r>
            <a:r>
              <a:rPr lang="en-US" i="1" dirty="0">
                <a:latin typeface="Cambria Math"/>
                <a:ea typeface="Cambria Math"/>
                <a:sym typeface="Symbol"/>
              </a:rPr>
              <a:t>x S(x)</a:t>
            </a:r>
            <a:endParaRPr lang="en-US" i="1" dirty="0"/>
          </a:p>
        </p:txBody>
      </p:sp>
    </p:spTree>
    <p:extLst>
      <p:ext uri="{BB962C8B-B14F-4D97-AF65-F5344CB8AC3E}">
        <p14:creationId xmlns:p14="http://schemas.microsoft.com/office/powerpoint/2010/main" val="37874861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about Quantifiers as Conjunctions and Disjunctions</a:t>
            </a:r>
          </a:p>
        </p:txBody>
      </p:sp>
      <p:sp>
        <p:nvSpPr>
          <p:cNvPr id="3" name="Content Placeholder 2"/>
          <p:cNvSpPr>
            <a:spLocks noGrp="1"/>
          </p:cNvSpPr>
          <p:nvPr>
            <p:ph idx="1"/>
          </p:nvPr>
        </p:nvSpPr>
        <p:spPr/>
        <p:txBody>
          <a:bodyPr>
            <a:normAutofit fontScale="85000" lnSpcReduction="20000"/>
          </a:bodyPr>
          <a:lstStyle/>
          <a:p>
            <a:r>
              <a:rPr lang="en-US"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a:sym typeface="Symbol"/>
              </a:rPr>
              <a:t>If </a:t>
            </a:r>
            <a:r>
              <a:rPr lang="en-US" i="1" dirty="0">
                <a:sym typeface="Symbol"/>
              </a:rPr>
              <a:t>U</a:t>
            </a:r>
            <a:r>
              <a:rPr lang="en-US" dirty="0">
                <a:sym typeface="Symbol"/>
              </a:rPr>
              <a:t> consists of the integers </a:t>
            </a:r>
            <a:r>
              <a:rPr lang="en-US" dirty="0">
                <a:latin typeface="Cambria Math" pitchFamily="18" charset="0"/>
                <a:ea typeface="Cambria Math" pitchFamily="18" charset="0"/>
                <a:sym typeface="Symbol"/>
              </a:rPr>
              <a:t>1</a:t>
            </a:r>
            <a:r>
              <a:rPr lang="en-US" dirty="0">
                <a:sym typeface="Symbol"/>
              </a:rPr>
              <a:t>,</a:t>
            </a:r>
            <a:r>
              <a:rPr lang="en-US" dirty="0">
                <a:latin typeface="Cambria Math" pitchFamily="18" charset="0"/>
                <a:ea typeface="Cambria Math" pitchFamily="18" charset="0"/>
                <a:sym typeface="Symbol"/>
              </a:rPr>
              <a:t>2</a:t>
            </a:r>
            <a:r>
              <a:rPr lang="en-US" dirty="0">
                <a:sym typeface="Symbol"/>
              </a:rPr>
              <a:t>, and </a:t>
            </a:r>
            <a:r>
              <a:rPr lang="en-US" dirty="0">
                <a:latin typeface="Cambria Math" pitchFamily="18" charset="0"/>
                <a:ea typeface="Cambria Math" pitchFamily="18" charset="0"/>
                <a:sym typeface="Symbol"/>
              </a:rPr>
              <a:t>3</a:t>
            </a:r>
            <a:r>
              <a:rPr lang="en-US" dirty="0">
                <a:sym typeface="Symbol"/>
              </a:rPr>
              <a:t>:</a:t>
            </a: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r>
              <a:rPr lang="en-US" dirty="0">
                <a:sym typeface="Symbol"/>
              </a:rPr>
              <a:t>Even if the domains are infinite, you can still think of the quantifiers in this fashion, but the equivalent expressions without quantifiers will be infinitely long.</a:t>
            </a:r>
          </a:p>
          <a:p>
            <a:endParaRPr lang="en-US" dirty="0"/>
          </a:p>
          <a:p>
            <a:endParaRPr lang="en-US" dirty="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extLst>
      <p:ext uri="{BB962C8B-B14F-4D97-AF65-F5344CB8AC3E}">
        <p14:creationId xmlns:p14="http://schemas.microsoft.com/office/powerpoint/2010/main" val="31673338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a:t>
            </a:r>
          </a:p>
        </p:txBody>
      </p:sp>
      <p:sp>
        <p:nvSpPr>
          <p:cNvPr id="3" name="Content Placeholder 2"/>
          <p:cNvSpPr>
            <a:spLocks noGrp="1"/>
          </p:cNvSpPr>
          <p:nvPr>
            <p:ph idx="1"/>
          </p:nvPr>
        </p:nvSpPr>
        <p:spPr/>
        <p:txBody>
          <a:bodyPr>
            <a:normAutofit/>
          </a:bodyPr>
          <a:lstStyle/>
          <a:p>
            <a:r>
              <a:rPr lang="en-US" dirty="0"/>
              <a:t>Consider </a:t>
            </a:r>
            <a:r>
              <a:rPr lang="en-US" i="1" dirty="0">
                <a:latin typeface="Cambria Math" pitchFamily="18" charset="0"/>
                <a:ea typeface="Cambria Math" pitchFamily="18" charset="0"/>
                <a:sym typeface="Symbol"/>
              </a:rPr>
              <a:t>x J(x)</a:t>
            </a:r>
            <a:endParaRPr lang="en-US" dirty="0"/>
          </a:p>
          <a:p>
            <a:pPr marL="850392" lvl="1" indent="-457200">
              <a:buNone/>
            </a:pPr>
            <a:r>
              <a:rPr lang="en-US" dirty="0"/>
              <a:t>“Every student in your class has taken a course in Java.”</a:t>
            </a:r>
          </a:p>
          <a:p>
            <a:pPr marL="850392" lvl="1" indent="-457200">
              <a:buNone/>
            </a:pPr>
            <a:r>
              <a:rPr lang="en-US" dirty="0"/>
              <a:t> Here </a:t>
            </a:r>
            <a:r>
              <a:rPr lang="en-US" i="1" dirty="0">
                <a:latin typeface="Cambria Math" pitchFamily="18" charset="0"/>
                <a:ea typeface="Cambria Math" pitchFamily="18" charset="0"/>
                <a:sym typeface="Symbol"/>
              </a:rPr>
              <a:t>J(x)</a:t>
            </a:r>
            <a:r>
              <a:rPr lang="en-US" dirty="0"/>
              <a:t>  is “x has taken a course in Java” and </a:t>
            </a:r>
          </a:p>
          <a:p>
            <a:pPr marL="850392" lvl="1" indent="-457200">
              <a:buNone/>
            </a:pPr>
            <a:r>
              <a:rPr lang="en-US" dirty="0"/>
              <a:t> the domain is students in your class. </a:t>
            </a:r>
          </a:p>
          <a:p>
            <a:r>
              <a:rPr lang="en-US" dirty="0"/>
              <a:t>Negating the original statement gives “It is not the case that every student in your class has taken Java.” This implies that “There is a student in your class who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a:p>
            <a:pPr>
              <a:buNone/>
            </a:pPr>
            <a:endParaRPr lang="en-US" dirty="0"/>
          </a:p>
        </p:txBody>
      </p:sp>
    </p:spTree>
    <p:extLst>
      <p:ext uri="{BB962C8B-B14F-4D97-AF65-F5344CB8AC3E}">
        <p14:creationId xmlns:p14="http://schemas.microsoft.com/office/powerpoint/2010/main" val="16371351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 (</a:t>
            </a:r>
            <a:r>
              <a:rPr lang="en-US" i="1" dirty="0"/>
              <a:t>continued</a:t>
            </a:r>
            <a:r>
              <a:rPr lang="en-US" dirty="0"/>
              <a:t>)</a:t>
            </a:r>
          </a:p>
        </p:txBody>
      </p:sp>
      <p:sp>
        <p:nvSpPr>
          <p:cNvPr id="3" name="Content Placeholder 2"/>
          <p:cNvSpPr>
            <a:spLocks noGrp="1"/>
          </p:cNvSpPr>
          <p:nvPr>
            <p:ph idx="1"/>
          </p:nvPr>
        </p:nvSpPr>
        <p:spPr/>
        <p:txBody>
          <a:bodyPr>
            <a:normAutofit/>
          </a:bodyPr>
          <a:lstStyle/>
          <a:p>
            <a:r>
              <a:rPr lang="en-US" dirty="0"/>
              <a:t>Now Consider </a:t>
            </a:r>
            <a:r>
              <a:rPr lang="en-US" i="1" dirty="0">
                <a:latin typeface="Cambria Math" pitchFamily="18" charset="0"/>
                <a:ea typeface="Cambria Math" pitchFamily="18" charset="0"/>
                <a:sym typeface="Symbol"/>
              </a:rPr>
              <a:t> x J(x)</a:t>
            </a:r>
            <a:endParaRPr lang="en-US" dirty="0"/>
          </a:p>
          <a:p>
            <a:pPr lvl="1">
              <a:buNone/>
            </a:pPr>
            <a:r>
              <a:rPr lang="en-US" dirty="0"/>
              <a:t>“There is a student in this class who has taken a course in Java.”</a:t>
            </a:r>
            <a:endParaRPr lang="en-US" i="1" dirty="0">
              <a:latin typeface="Cambria Math" pitchFamily="18" charset="0"/>
              <a:ea typeface="Cambria Math" pitchFamily="18" charset="0"/>
              <a:sym typeface="Symbol"/>
            </a:endParaRPr>
          </a:p>
          <a:p>
            <a:pPr lvl="1">
              <a:buNone/>
            </a:pPr>
            <a:r>
              <a:rPr lang="en-US" dirty="0"/>
              <a:t>Where </a:t>
            </a:r>
            <a:r>
              <a:rPr lang="en-US" i="1" dirty="0">
                <a:latin typeface="Cambria Math" pitchFamily="18" charset="0"/>
                <a:ea typeface="Cambria Math" pitchFamily="18" charset="0"/>
                <a:sym typeface="Symbol"/>
              </a:rPr>
              <a:t>J(x)</a:t>
            </a:r>
            <a:r>
              <a:rPr lang="en-US" dirty="0"/>
              <a:t>  is “x has taken a course in Java.”</a:t>
            </a:r>
          </a:p>
          <a:p>
            <a:r>
              <a:rPr lang="en-US" dirty="0"/>
              <a:t>Negating the original statement gives “It is not the case that there is a student in this class who has taken Java.” This implies that “Every student in this class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 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 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p:txBody>
      </p:sp>
    </p:spTree>
    <p:extLst>
      <p:ext uri="{BB962C8B-B14F-4D97-AF65-F5344CB8AC3E}">
        <p14:creationId xmlns:p14="http://schemas.microsoft.com/office/powerpoint/2010/main" val="102194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Disjunction</a:t>
            </a:r>
          </a:p>
        </p:txBody>
      </p:sp>
      <p:sp>
        <p:nvSpPr>
          <p:cNvPr id="3" name="Content Placeholder 2"/>
          <p:cNvSpPr>
            <a:spLocks noGrp="1"/>
          </p:cNvSpPr>
          <p:nvPr>
            <p:ph idx="1"/>
          </p:nvPr>
        </p:nvSpPr>
        <p:spPr>
          <a:xfrm>
            <a:off x="457200" y="1935480"/>
            <a:ext cx="8229600" cy="4693920"/>
          </a:xfrm>
        </p:spPr>
        <p:txBody>
          <a:bodyPr/>
          <a:lstStyle/>
          <a:p>
            <a:r>
              <a:rPr lang="en-US" dirty="0"/>
              <a:t>The </a:t>
            </a:r>
            <a:r>
              <a:rPr lang="en-US" i="1" dirty="0">
                <a:solidFill>
                  <a:srgbClr val="FF0000"/>
                </a:solidFill>
              </a:rPr>
              <a:t>disjunction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and has this truth table:</a:t>
            </a:r>
          </a:p>
          <a:p>
            <a:endParaRPr lang="en-US" dirty="0"/>
          </a:p>
          <a:p>
            <a:endParaRPr lang="en-US" dirty="0"/>
          </a:p>
          <a:p>
            <a:endParaRPr lang="en-US" dirty="0"/>
          </a:p>
          <a:p>
            <a:pPr>
              <a:buNone/>
            </a:pPr>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r>
                        <a:rPr lang="en-US" dirty="0"/>
                        <a:t> </a:t>
                      </a:r>
                    </a:p>
                  </a:txBody>
                  <a:tcPr marL="91441" marR="91441"/>
                </a:tc>
                <a:tc>
                  <a:txBody>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BF9512EF-A3BB-2643-937A-E70DF1A34E78}"/>
              </a:ext>
            </a:extLst>
          </p:cNvPr>
          <p:cNvSpPr txBox="1"/>
          <p:nvPr/>
        </p:nvSpPr>
        <p:spPr>
          <a:xfrm>
            <a:off x="3657600" y="1525124"/>
            <a:ext cx="1454694" cy="369332"/>
          </a:xfrm>
          <a:prstGeom prst="rect">
            <a:avLst/>
          </a:prstGeom>
          <a:noFill/>
        </p:spPr>
        <p:txBody>
          <a:bodyPr wrap="none" rtlCol="0">
            <a:spAutoFit/>
          </a:bodyPr>
          <a:lstStyle/>
          <a:p>
            <a:r>
              <a:rPr lang="en-US" b="1" dirty="0">
                <a:solidFill>
                  <a:srgbClr val="FF0000"/>
                </a:solidFill>
              </a:rPr>
              <a:t>Inclusive or</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 Morgan’s Laws for Quantifiers</a:t>
            </a:r>
          </a:p>
        </p:txBody>
      </p:sp>
      <p:sp>
        <p:nvSpPr>
          <p:cNvPr id="3" name="Content Placeholder 2"/>
          <p:cNvSpPr>
            <a:spLocks noGrp="1"/>
          </p:cNvSpPr>
          <p:nvPr>
            <p:ph idx="1"/>
          </p:nvPr>
        </p:nvSpPr>
        <p:spPr/>
        <p:txBody>
          <a:bodyPr>
            <a:normAutofit/>
          </a:bodyPr>
          <a:lstStyle/>
          <a:p>
            <a:r>
              <a:rPr lang="en-US" dirty="0"/>
              <a:t>The rules for negating quantifiers are:</a:t>
            </a:r>
          </a:p>
          <a:p>
            <a:endParaRPr lang="en-US" dirty="0"/>
          </a:p>
          <a:p>
            <a:endParaRPr lang="en-US" dirty="0"/>
          </a:p>
          <a:p>
            <a:endParaRPr lang="en-US" dirty="0"/>
          </a:p>
          <a:p>
            <a:r>
              <a:rPr lang="en-US" dirty="0"/>
              <a:t>The reasoning in the table shows that:</a:t>
            </a:r>
          </a:p>
          <a:p>
            <a:endParaRPr lang="en-US" dirty="0"/>
          </a:p>
          <a:p>
            <a:endParaRPr lang="en-US" dirty="0"/>
          </a:p>
          <a:p>
            <a:endParaRPr lang="en-US" dirty="0"/>
          </a:p>
          <a:p>
            <a:r>
              <a:rPr lang="en-US" dirty="0"/>
              <a:t>These are important. You will use these. </a:t>
            </a:r>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extLst>
      <p:ext uri="{BB962C8B-B14F-4D97-AF65-F5344CB8AC3E}">
        <p14:creationId xmlns:p14="http://schemas.microsoft.com/office/powerpoint/2010/main" val="24781467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 Morgan’s Laws for Quantifiers</a:t>
            </a:r>
          </a:p>
        </p:txBody>
      </p:sp>
      <p:sp>
        <p:nvSpPr>
          <p:cNvPr id="3" name="Content Placeholder 2"/>
          <p:cNvSpPr>
            <a:spLocks noGrp="1"/>
          </p:cNvSpPr>
          <p:nvPr>
            <p:ph idx="1"/>
          </p:nvPr>
        </p:nvSpPr>
        <p:spPr/>
        <p:txBody>
          <a:bodyPr>
            <a:normAutofit/>
          </a:bodyPr>
          <a:lstStyle/>
          <a:p>
            <a:endParaRPr lang="en-US" dirty="0"/>
          </a:p>
          <a:p>
            <a:endParaRPr lang="en-US" dirty="0"/>
          </a:p>
          <a:p>
            <a:pPr marL="0" indent="0">
              <a:buNone/>
            </a:pPr>
            <a:endParaRPr lang="en-US" dirty="0"/>
          </a:p>
          <a:p>
            <a:endParaRPr lang="en-US" dirty="0"/>
          </a:p>
          <a:p>
            <a:r>
              <a:rPr lang="en-US" dirty="0"/>
              <a:t>Show </a:t>
            </a:r>
          </a:p>
        </p:txBody>
      </p:sp>
      <p:pic>
        <p:nvPicPr>
          <p:cNvPr id="8" name="Picture 7" descr="addin_tmp.png"/>
          <p:cNvPicPr>
            <a:picLocks noChangeAspect="1"/>
          </p:cNvPicPr>
          <p:nvPr>
            <p:custDataLst>
              <p:tags r:id="rId1"/>
            </p:custDataLst>
          </p:nvPr>
        </p:nvPicPr>
        <p:blipFill>
          <a:blip r:embed="rId3" cstate="print"/>
          <a:stretch>
            <a:fillRect/>
          </a:stretch>
        </p:blipFill>
        <p:spPr>
          <a:xfrm>
            <a:off x="2286000" y="4526575"/>
            <a:ext cx="3431858" cy="382905"/>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2CE4906-5DB6-E74B-A014-D4422CBF3FDB}"/>
                  </a:ext>
                </a:extLst>
              </p:cNvPr>
              <p:cNvSpPr txBox="1"/>
              <p:nvPr/>
            </p:nvSpPr>
            <p:spPr>
              <a:xfrm>
                <a:off x="1143000" y="2819400"/>
                <a:ext cx="7362079" cy="3126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𝑥𝑛</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5" name="TextBox 4">
                <a:extLst>
                  <a:ext uri="{FF2B5EF4-FFF2-40B4-BE49-F238E27FC236}">
                    <a16:creationId xmlns:a16="http://schemas.microsoft.com/office/drawing/2014/main" id="{D2CE4906-5DB6-E74B-A014-D4422CBF3FDB}"/>
                  </a:ext>
                </a:extLst>
              </p:cNvPr>
              <p:cNvSpPr txBox="1">
                <a:spLocks noRot="1" noChangeAspect="1" noMove="1" noResize="1" noEditPoints="1" noAdjustHandles="1" noChangeArrowheads="1" noChangeShapeType="1" noTextEdit="1"/>
              </p:cNvSpPr>
              <p:nvPr/>
            </p:nvSpPr>
            <p:spPr>
              <a:xfrm>
                <a:off x="1143000" y="2819400"/>
                <a:ext cx="7362079" cy="312650"/>
              </a:xfrm>
              <a:prstGeom prst="rect">
                <a:avLst/>
              </a:prstGeom>
              <a:blipFill>
                <a:blip r:embed="rId4"/>
                <a:stretch>
                  <a:fillRect r="-691" b="-33333"/>
                </a:stretch>
              </a:blipFill>
            </p:spPr>
            <p:txBody>
              <a:bodyPr/>
              <a:lstStyle/>
              <a:p>
                <a:r>
                  <a:rPr lang="en-US">
                    <a:noFill/>
                  </a:rPr>
                  <a:t> </a:t>
                </a:r>
              </a:p>
            </p:txBody>
          </p:sp>
        </mc:Fallback>
      </mc:AlternateContent>
    </p:spTree>
    <p:extLst>
      <p:ext uri="{BB962C8B-B14F-4D97-AF65-F5344CB8AC3E}">
        <p14:creationId xmlns:p14="http://schemas.microsoft.com/office/powerpoint/2010/main" val="1207415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sp>
        <p:nvSpPr>
          <p:cNvPr id="3" name="Content Placeholder 2"/>
          <p:cNvSpPr>
            <a:spLocks noGrp="1"/>
          </p:cNvSpPr>
          <p:nvPr>
            <p:ph idx="1"/>
          </p:nvPr>
        </p:nvSpPr>
        <p:spPr/>
        <p:txBody>
          <a:bodyPr>
            <a:normAutofit/>
          </a:bodyPr>
          <a:lstStyle/>
          <a:p>
            <a:pPr marL="0" indent="0">
              <a:buNone/>
            </a:pPr>
            <a:r>
              <a:rPr lang="en-US" dirty="0"/>
              <a:t>Negation of the statement “There is an honest politician” </a:t>
            </a:r>
          </a:p>
        </p:txBody>
      </p:sp>
    </p:spTree>
    <p:extLst>
      <p:ext uri="{BB962C8B-B14F-4D97-AF65-F5344CB8AC3E}">
        <p14:creationId xmlns:p14="http://schemas.microsoft.com/office/powerpoint/2010/main" val="40227959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2CE4906-5DB6-E74B-A014-D4422CBF3FDB}"/>
                  </a:ext>
                </a:extLst>
              </p:cNvPr>
              <p:cNvSpPr txBox="1"/>
              <p:nvPr/>
            </p:nvSpPr>
            <p:spPr>
              <a:xfrm>
                <a:off x="2057400" y="2531764"/>
                <a:ext cx="41015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5" name="TextBox 4">
                <a:extLst>
                  <a:ext uri="{FF2B5EF4-FFF2-40B4-BE49-F238E27FC236}">
                    <a16:creationId xmlns:a16="http://schemas.microsoft.com/office/drawing/2014/main" id="{D2CE4906-5DB6-E74B-A014-D4422CBF3FDB}"/>
                  </a:ext>
                </a:extLst>
              </p:cNvPr>
              <p:cNvSpPr txBox="1">
                <a:spLocks noRot="1" noChangeAspect="1" noMove="1" noResize="1" noEditPoints="1" noAdjustHandles="1" noChangeArrowheads="1" noChangeShapeType="1" noTextEdit="1"/>
              </p:cNvSpPr>
              <p:nvPr/>
            </p:nvSpPr>
            <p:spPr>
              <a:xfrm>
                <a:off x="2057400" y="2531764"/>
                <a:ext cx="4101572" cy="276999"/>
              </a:xfrm>
              <a:prstGeom prst="rect">
                <a:avLst/>
              </a:prstGeom>
              <a:blipFill>
                <a:blip r:embed="rId2"/>
                <a:stretch>
                  <a:fillRect t="-4545" r="-1863" b="-3181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4D5BA3F-171B-244A-98D3-619BCEBE2D00}"/>
              </a:ext>
            </a:extLst>
          </p:cNvPr>
          <p:cNvSpPr txBox="1"/>
          <p:nvPr/>
        </p:nvSpPr>
        <p:spPr>
          <a:xfrm>
            <a:off x="1219200" y="2133600"/>
            <a:ext cx="723596" cy="369332"/>
          </a:xfrm>
          <a:prstGeom prst="rect">
            <a:avLst/>
          </a:prstGeom>
          <a:noFill/>
        </p:spPr>
        <p:txBody>
          <a:bodyPr wrap="none" rtlCol="0">
            <a:spAutoFit/>
          </a:bodyPr>
          <a:lstStyle/>
          <a:p>
            <a:r>
              <a:rPr lang="en-US" dirty="0"/>
              <a:t>Show</a:t>
            </a:r>
          </a:p>
        </p:txBody>
      </p:sp>
    </p:spTree>
    <p:extLst>
      <p:ext uri="{BB962C8B-B14F-4D97-AF65-F5344CB8AC3E}">
        <p14:creationId xmlns:p14="http://schemas.microsoft.com/office/powerpoint/2010/main" val="30246174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sp>
        <p:nvSpPr>
          <p:cNvPr id="7" name="TextBox 6">
            <a:extLst>
              <a:ext uri="{FF2B5EF4-FFF2-40B4-BE49-F238E27FC236}">
                <a16:creationId xmlns:a16="http://schemas.microsoft.com/office/drawing/2014/main" id="{44D5BA3F-171B-244A-98D3-619BCEBE2D00}"/>
              </a:ext>
            </a:extLst>
          </p:cNvPr>
          <p:cNvSpPr txBox="1"/>
          <p:nvPr/>
        </p:nvSpPr>
        <p:spPr>
          <a:xfrm>
            <a:off x="1219200" y="2133600"/>
            <a:ext cx="4393254" cy="923330"/>
          </a:xfrm>
          <a:prstGeom prst="rect">
            <a:avLst/>
          </a:prstGeom>
          <a:noFill/>
        </p:spPr>
        <p:txBody>
          <a:bodyPr wrap="none" rtlCol="0">
            <a:spAutoFit/>
          </a:bodyPr>
          <a:lstStyle/>
          <a:p>
            <a:r>
              <a:rPr lang="en-US" dirty="0"/>
              <a:t>”All lions are fierce”</a:t>
            </a:r>
          </a:p>
          <a:p>
            <a:r>
              <a:rPr lang="en-US" dirty="0"/>
              <a:t>“Some lions do not drink coffee”</a:t>
            </a:r>
          </a:p>
          <a:p>
            <a:r>
              <a:rPr lang="en-US" dirty="0"/>
              <a:t>“Some fierce creatures do not drink coffee”</a:t>
            </a:r>
          </a:p>
        </p:txBody>
      </p:sp>
      <p:sp>
        <p:nvSpPr>
          <p:cNvPr id="6" name="TextBox 5">
            <a:extLst>
              <a:ext uri="{FF2B5EF4-FFF2-40B4-BE49-F238E27FC236}">
                <a16:creationId xmlns:a16="http://schemas.microsoft.com/office/drawing/2014/main" id="{CB47172F-B324-9943-B082-8F423D34F037}"/>
              </a:ext>
            </a:extLst>
          </p:cNvPr>
          <p:cNvSpPr txBox="1"/>
          <p:nvPr/>
        </p:nvSpPr>
        <p:spPr>
          <a:xfrm>
            <a:off x="1219200" y="3453714"/>
            <a:ext cx="2327112" cy="923330"/>
          </a:xfrm>
          <a:prstGeom prst="rect">
            <a:avLst/>
          </a:prstGeom>
          <a:noFill/>
        </p:spPr>
        <p:txBody>
          <a:bodyPr wrap="none" rtlCol="0">
            <a:spAutoFit/>
          </a:bodyPr>
          <a:lstStyle/>
          <a:p>
            <a:r>
              <a:rPr lang="en-US" dirty="0"/>
              <a:t>P(x), “x is a lion”</a:t>
            </a:r>
          </a:p>
          <a:p>
            <a:r>
              <a:rPr lang="en-US" dirty="0"/>
              <a:t>Q(x), “x is fierce”</a:t>
            </a:r>
          </a:p>
          <a:p>
            <a:r>
              <a:rPr lang="en-US" dirty="0"/>
              <a:t>R(x), “x drinks coffee”</a:t>
            </a:r>
          </a:p>
        </p:txBody>
      </p:sp>
    </p:spTree>
    <p:extLst>
      <p:ext uri="{BB962C8B-B14F-4D97-AF65-F5344CB8AC3E}">
        <p14:creationId xmlns:p14="http://schemas.microsoft.com/office/powerpoint/2010/main" val="30415273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Translation from English to Logic</a:t>
            </a:r>
          </a:p>
        </p:txBody>
      </p:sp>
      <p:sp>
        <p:nvSpPr>
          <p:cNvPr id="3" name="Content Placeholder 2"/>
          <p:cNvSpPr>
            <a:spLocks noGrp="1"/>
          </p:cNvSpPr>
          <p:nvPr>
            <p:ph idx="1"/>
          </p:nvPr>
        </p:nvSpPr>
        <p:spPr/>
        <p:txBody>
          <a:bodyPr>
            <a:normAutofit/>
          </a:bodyPr>
          <a:lstStyle/>
          <a:p>
            <a:pPr>
              <a:buNone/>
            </a:pPr>
            <a:r>
              <a:rPr lang="en-US" b="1" dirty="0"/>
              <a:t>Examples</a:t>
            </a:r>
            <a:r>
              <a:rPr lang="en-US" dirty="0"/>
              <a:t>:</a:t>
            </a:r>
          </a:p>
          <a:p>
            <a:pPr marL="514350" indent="-514350">
              <a:buFont typeface="+mj-lt"/>
              <a:buAutoNum type="arabicPeriod"/>
            </a:pPr>
            <a:r>
              <a:rPr lang="en-US" dirty="0"/>
              <a:t>“Some student in this class has visited Mexico.”</a:t>
            </a:r>
          </a:p>
          <a:p>
            <a:pPr marL="850392" lvl="1" indent="-457200">
              <a:buNone/>
            </a:pPr>
            <a:r>
              <a:rPr lang="en-US" dirty="0"/>
              <a:t>   </a:t>
            </a:r>
            <a:r>
              <a:rPr lang="en-US" b="1" dirty="0"/>
              <a:t>Solution</a:t>
            </a:r>
            <a:r>
              <a:rPr lang="en-US" dirty="0"/>
              <a:t>: Let </a:t>
            </a:r>
            <a:r>
              <a:rPr lang="en-US" i="1" dirty="0"/>
              <a:t>M</a:t>
            </a:r>
            <a:r>
              <a:rPr lang="en-US" dirty="0"/>
              <a:t>(</a:t>
            </a:r>
            <a:r>
              <a:rPr lang="en-US" i="1" dirty="0"/>
              <a:t>x</a:t>
            </a:r>
            <a:r>
              <a:rPr lang="en-US" dirty="0"/>
              <a:t>) denote “</a:t>
            </a:r>
            <a:r>
              <a:rPr lang="en-US" i="1" dirty="0"/>
              <a:t>x</a:t>
            </a:r>
            <a:r>
              <a:rPr lang="en-US" dirty="0"/>
              <a:t> has visited Mexico” and </a:t>
            </a:r>
            <a:r>
              <a:rPr lang="en-US" i="1" dirty="0"/>
              <a:t>S</a:t>
            </a:r>
            <a:r>
              <a:rPr lang="en-US" dirty="0"/>
              <a:t>(</a:t>
            </a:r>
            <a:r>
              <a:rPr lang="en-US" i="1" dirty="0"/>
              <a:t>x</a:t>
            </a:r>
            <a:r>
              <a:rPr lang="en-US" dirty="0"/>
              <a:t>) denote “</a:t>
            </a:r>
            <a:r>
              <a:rPr lang="en-US" i="1" dirty="0"/>
              <a:t>x</a:t>
            </a:r>
            <a:r>
              <a:rPr lang="en-US" dirty="0"/>
              <a:t> is a student in this class,”  and </a:t>
            </a:r>
            <a:r>
              <a:rPr lang="en-US" i="1" dirty="0">
                <a:latin typeface="Cambria Math" pitchFamily="18" charset="0"/>
                <a:ea typeface="Cambria Math" pitchFamily="18" charset="0"/>
                <a:sym typeface="Symbol"/>
              </a:rPr>
              <a:t>U  </a:t>
            </a:r>
            <a:r>
              <a:rPr lang="en-US" dirty="0">
                <a:latin typeface="Cambria Math" pitchFamily="18" charset="0"/>
                <a:ea typeface="Cambria Math" pitchFamily="18" charset="0"/>
                <a:sym typeface="Symbol"/>
              </a:rPr>
              <a:t>be all people.</a:t>
            </a:r>
            <a:endParaRPr lang="en-US" dirty="0"/>
          </a:p>
          <a:p>
            <a:pPr marL="850392" lvl="1" indent="-457200">
              <a:buNone/>
            </a:pPr>
            <a:r>
              <a:rPr lang="en-US" dirty="0"/>
              <a:t>                      </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M(x))</a:t>
            </a:r>
            <a:endParaRPr lang="en-US" dirty="0"/>
          </a:p>
          <a:p>
            <a:pPr marL="514350" indent="-514350">
              <a:buFont typeface="+mj-lt"/>
              <a:buAutoNum type="arabicPeriod"/>
            </a:pPr>
            <a:r>
              <a:rPr lang="en-US" dirty="0"/>
              <a:t>“Every student in this class has visited Canada or Mexico.”</a:t>
            </a:r>
          </a:p>
          <a:p>
            <a:pPr marL="850392" lvl="1" indent="-457200">
              <a:buNone/>
            </a:pPr>
            <a:r>
              <a:rPr lang="en-US" dirty="0"/>
              <a:t>  </a:t>
            </a:r>
            <a:r>
              <a:rPr lang="en-US" b="1" dirty="0"/>
              <a:t>Solution</a:t>
            </a:r>
            <a:r>
              <a:rPr lang="en-US" dirty="0"/>
              <a:t>: Add </a:t>
            </a:r>
            <a:r>
              <a:rPr lang="en-US" i="1" dirty="0"/>
              <a:t>C</a:t>
            </a:r>
            <a:r>
              <a:rPr lang="en-US" dirty="0"/>
              <a:t>(</a:t>
            </a:r>
            <a:r>
              <a:rPr lang="en-US" i="1" dirty="0"/>
              <a:t>x</a:t>
            </a:r>
            <a:r>
              <a:rPr lang="en-US" dirty="0"/>
              <a:t>) denoting “</a:t>
            </a:r>
            <a:r>
              <a:rPr lang="en-US" i="1" dirty="0"/>
              <a:t>x</a:t>
            </a:r>
            <a:r>
              <a:rPr lang="en-US" dirty="0"/>
              <a:t> has visited Canada.”</a:t>
            </a:r>
          </a:p>
          <a:p>
            <a:pPr marL="850392" lvl="1" indent="-457200">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 (M(x)∨C(x)))</a:t>
            </a:r>
            <a:endParaRPr lang="en-US" i="1" dirty="0">
              <a:latin typeface="Cambria Math" pitchFamily="18" charset="0"/>
              <a:ea typeface="Cambria Math" pitchFamily="18" charset="0"/>
            </a:endParaRPr>
          </a:p>
          <a:p>
            <a:endParaRPr lang="en-US" dirty="0"/>
          </a:p>
        </p:txBody>
      </p:sp>
    </p:spTree>
    <p:extLst>
      <p:ext uri="{BB962C8B-B14F-4D97-AF65-F5344CB8AC3E}">
        <p14:creationId xmlns:p14="http://schemas.microsoft.com/office/powerpoint/2010/main" val="8487384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Fun with Translating from English into Logical Expressions</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pPr>
              <a:buNone/>
            </a:pPr>
            <a:r>
              <a:rPr lang="en-US" b="1" dirty="0"/>
              <a:t>   </a:t>
            </a:r>
            <a:r>
              <a:rPr lang="en-US" dirty="0"/>
              <a:t>Translate “Everything is a </a:t>
            </a:r>
            <a:r>
              <a:rPr lang="en-US" dirty="0" err="1"/>
              <a:t>fleegle</a:t>
            </a:r>
            <a:r>
              <a:rPr lang="en-US" dirty="0"/>
              <a:t>”</a:t>
            </a:r>
          </a:p>
          <a:p>
            <a:pPr>
              <a:buNone/>
            </a:pPr>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12304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“Nothing is a </a:t>
            </a:r>
            <a:r>
              <a:rPr lang="en-US" dirty="0" err="1"/>
              <a:t>snurd</a:t>
            </a:r>
            <a:r>
              <a:rPr lang="en-US" dirty="0"/>
              <a:t>.”</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 </a:t>
            </a:r>
            <a:r>
              <a:rPr lang="en-US" i="1" dirty="0">
                <a:latin typeface="Cambria Math" pitchFamily="18" charset="0"/>
                <a:ea typeface="Cambria Math" pitchFamily="18" charset="0"/>
                <a:sym typeface="Symbol"/>
              </a:rPr>
              <a:t>S(x) </a:t>
            </a:r>
            <a:endParaRPr lang="en-US" dirty="0"/>
          </a:p>
        </p:txBody>
      </p:sp>
    </p:spTree>
    <p:custDataLst>
      <p:tags r:id="rId1"/>
    </p:custDataLst>
    <p:extLst>
      <p:ext uri="{BB962C8B-B14F-4D97-AF65-F5344CB8AC3E}">
        <p14:creationId xmlns:p14="http://schemas.microsoft.com/office/powerpoint/2010/main" val="10393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“All </a:t>
            </a:r>
            <a:r>
              <a:rPr lang="en-US" dirty="0" err="1"/>
              <a:t>fleegles</a:t>
            </a:r>
            <a:r>
              <a:rPr lang="en-US" dirty="0"/>
              <a:t> are </a:t>
            </a:r>
            <a:r>
              <a:rPr lang="en-US" dirty="0" err="1"/>
              <a:t>snurds</a:t>
            </a:r>
            <a:r>
              <a:rPr lang="en-US" dirty="0"/>
              <a:t>.”</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r>
              <a:rPr lang="en-US" i="1" dirty="0">
                <a:latin typeface="Cambria Math"/>
                <a:ea typeface="Cambria Math"/>
                <a:sym typeface="Symbol"/>
              </a:rPr>
              <a:t>→ S(x))</a:t>
            </a:r>
            <a:endParaRPr lang="en-US" i="1" dirty="0">
              <a:latin typeface="Cambria Math" pitchFamily="18" charset="0"/>
              <a:ea typeface="Cambria Math" pitchFamily="18" charset="0"/>
            </a:endParaRP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5702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“Some </a:t>
            </a:r>
            <a:r>
              <a:rPr lang="en-US" dirty="0" err="1"/>
              <a:t>fleegles</a:t>
            </a:r>
            <a:r>
              <a:rPr lang="en-US" dirty="0"/>
              <a:t> are thingamabobs.”</a:t>
            </a:r>
          </a:p>
          <a:p>
            <a:endParaRPr lang="en-US" dirty="0"/>
          </a:p>
          <a:p>
            <a:pPr>
              <a:buNone/>
            </a:pPr>
            <a:r>
              <a:rPr lang="en-US" b="1" dirty="0"/>
              <a:t>   Solution</a:t>
            </a:r>
            <a:r>
              <a:rPr lang="en-US" dirty="0"/>
              <a:t>: </a:t>
            </a:r>
            <a:r>
              <a:rPr lang="en-US" dirty="0">
                <a:sym typeface="Symbol"/>
              </a:rPr>
              <a:t></a:t>
            </a:r>
            <a:r>
              <a:rPr lang="en-US" i="1" dirty="0">
                <a:latin typeface="Cambria Math" pitchFamily="18" charset="0"/>
                <a:ea typeface="Cambria Math" pitchFamily="18" charset="0"/>
                <a:sym typeface="Symbol"/>
              </a:rPr>
              <a:t>x (F(x) </a:t>
            </a:r>
            <a:r>
              <a:rPr lang="en-US" dirty="0">
                <a:latin typeface="Cambria Math"/>
                <a:ea typeface="Cambria Math"/>
                <a:sym typeface="Symbol"/>
              </a:rPr>
              <a:t>∧ </a:t>
            </a:r>
            <a:r>
              <a:rPr lang="en-US" i="1" dirty="0">
                <a:latin typeface="Cambria Math" pitchFamily="18" charset="0"/>
                <a:ea typeface="Cambria Math" pitchFamily="18" charset="0"/>
                <a:sym typeface="Symbol"/>
              </a:rPr>
              <a:t>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38708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TIMING" val="|1.4|0.8|0.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45.xml><?xml version="1.0" encoding="utf-8"?>
<p:tagLst xmlns:a="http://schemas.openxmlformats.org/drawingml/2006/main" xmlns:r="http://schemas.openxmlformats.org/officeDocument/2006/relationships" xmlns:p="http://schemas.openxmlformats.org/presentationml/2006/main">
  <p:tag name="TIMING" val="|0.7"/>
</p:tagLst>
</file>

<file path=ppt/tags/tag46.xml><?xml version="1.0" encoding="utf-8"?>
<p:tagLst xmlns:a="http://schemas.openxmlformats.org/drawingml/2006/main" xmlns:r="http://schemas.openxmlformats.org/officeDocument/2006/relationships" xmlns:p="http://schemas.openxmlformats.org/presentationml/2006/main">
  <p:tag name="TIMING" val="|0.5"/>
</p:tagLst>
</file>

<file path=ppt/tags/tag47.xml><?xml version="1.0" encoding="utf-8"?>
<p:tagLst xmlns:a="http://schemas.openxmlformats.org/drawingml/2006/main" xmlns:r="http://schemas.openxmlformats.org/officeDocument/2006/relationships" xmlns:p="http://schemas.openxmlformats.org/presentationml/2006/main">
  <p:tag name="TIMING" val="|0.4"/>
</p:tagLst>
</file>

<file path=ppt/tags/tag48.xml><?xml version="1.0" encoding="utf-8"?>
<p:tagLst xmlns:a="http://schemas.openxmlformats.org/drawingml/2006/main" xmlns:r="http://schemas.openxmlformats.org/officeDocument/2006/relationships" xmlns:p="http://schemas.openxmlformats.org/presentationml/2006/main">
  <p:tag name="TIMING" val="|0.4"/>
</p:tagLst>
</file>

<file path=ppt/tags/tag49.xml><?xml version="1.0" encoding="utf-8"?>
<p:tagLst xmlns:a="http://schemas.openxmlformats.org/drawingml/2006/main" xmlns:r="http://schemas.openxmlformats.org/officeDocument/2006/relationships" xmlns:p="http://schemas.openxmlformats.org/presentationml/2006/main">
  <p:tag name="TIMING" val="|0.3"/>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TIMING" val="|0.4"/>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7694</TotalTime>
  <Words>6935</Words>
  <Application>Microsoft Macintosh PowerPoint</Application>
  <PresentationFormat>On-screen Show (4:3)</PresentationFormat>
  <Paragraphs>1020</Paragraphs>
  <Slides>104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Calibri</vt:lpstr>
      <vt:lpstr>Bookman</vt:lpstr>
      <vt:lpstr>Cambria Math</vt:lpstr>
      <vt:lpstr>Wingdings 2</vt:lpstr>
      <vt:lpstr>Constantia</vt:lpstr>
      <vt:lpstr>Symbol</vt:lpstr>
      <vt:lpstr>Flow</vt:lpstr>
      <vt:lpstr>The Foundations: Logic</vt:lpstr>
      <vt:lpstr>Propositional Logic</vt:lpstr>
      <vt:lpstr>Propositions</vt:lpstr>
      <vt:lpstr>Propositional Logic</vt:lpstr>
      <vt:lpstr>Compound Propositions: Negation</vt:lpstr>
      <vt:lpstr>PowerPoint Presentation</vt:lpstr>
      <vt:lpstr>Conjunction</vt:lpstr>
      <vt:lpstr>PowerPoint Presentation</vt:lpstr>
      <vt:lpstr>Disjunction</vt:lpstr>
      <vt:lpstr>PowerPoint Presentation</vt:lpstr>
      <vt:lpstr> The Connective Or in English</vt:lpstr>
      <vt:lpstr>PowerPoint Presentation</vt:lpstr>
      <vt:lpstr> Implication</vt:lpstr>
      <vt:lpstr>PowerPoint Presentation</vt:lpstr>
      <vt:lpstr> Understanding Implication</vt:lpstr>
      <vt:lpstr>Understanding Implication (cont)</vt:lpstr>
      <vt:lpstr>Different Ways of Expressing p →q  </vt:lpstr>
      <vt:lpstr>Converse, Contrapositive, and Inverse</vt:lpstr>
      <vt:lpstr>Converse, Contrapositive, and Inverse</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Classroom Exercise</vt:lpstr>
      <vt:lpstr>Logic and Bit Operations</vt:lpstr>
      <vt:lpstr>PowerPoint Presentation</vt:lpstr>
      <vt:lpstr>Applications of Propositional Logic</vt:lpstr>
      <vt:lpstr>Translating English Sentences</vt:lpstr>
      <vt:lpstr>Example</vt:lpstr>
      <vt:lpstr>System Specifications</vt:lpstr>
      <vt:lpstr>Consistent System Specifications</vt:lpstr>
      <vt:lpstr>Consistent System Specifications</vt:lpstr>
      <vt:lpstr>Consistent System Specifications</vt:lpstr>
      <vt:lpstr>Boolean Searches</vt:lpstr>
      <vt:lpstr>Logic Puzzles</vt:lpstr>
      <vt:lpstr>Logic Puzzles</vt:lpstr>
      <vt:lpstr>Logic Circuits  (Studied in depth in Chapter 12)</vt:lpstr>
      <vt:lpstr>Propositional Equivalences</vt:lpstr>
      <vt:lpstr>Tautologies, Contradictions, and Contingencies</vt:lpstr>
      <vt:lpstr>Logically Equivalent</vt:lpstr>
      <vt:lpstr>De Morgan’s Laws</vt:lpstr>
      <vt:lpstr>Key Logical Equivalences</vt:lpstr>
      <vt:lpstr>Key Logical Equivalences (cont)</vt:lpstr>
      <vt:lpstr>Exercise</vt:lpstr>
      <vt:lpstr>More Logical Equivalences</vt:lpstr>
      <vt:lpstr>Constructing New Logical Equivalences</vt:lpstr>
      <vt:lpstr>Equivalence Proofs</vt:lpstr>
      <vt:lpstr> Equivalence Proofs</vt:lpstr>
      <vt:lpstr>Propositional Satisfiability</vt:lpstr>
      <vt:lpstr>Questions on Propositional Satisfiability</vt:lpstr>
      <vt:lpstr>Notation</vt:lpstr>
      <vt:lpstr>PowerPoint Presentation</vt:lpstr>
      <vt:lpstr>PowerPoint Presentation</vt:lpstr>
      <vt:lpstr>PowerPoint Presentation</vt:lpstr>
      <vt:lpstr>Predicates and Quantifiers</vt:lpstr>
      <vt:lpstr>Propositional Logic Not Enough</vt:lpstr>
      <vt:lpstr>Introducing Predicate Logic</vt:lpstr>
      <vt:lpstr>Propositional Functions</vt:lpstr>
      <vt:lpstr>Examples of Propositional Functions</vt:lpstr>
      <vt:lpstr>Classroom Exercise</vt:lpstr>
      <vt:lpstr>Classroom Exercise</vt:lpstr>
      <vt:lpstr>Classroom Exercise</vt:lpstr>
      <vt:lpstr>Compound Expressions</vt:lpstr>
      <vt:lpstr>Quantifiers</vt:lpstr>
      <vt:lpstr>Universal Quantifier</vt:lpstr>
      <vt:lpstr>Existential Quantifier</vt:lpstr>
      <vt:lpstr>Classroom Exercise</vt:lpstr>
      <vt:lpstr>Classroom Exercise</vt:lpstr>
      <vt:lpstr>Classroom Exercise</vt:lpstr>
      <vt:lpstr>Uniqueness Quantifier</vt:lpstr>
      <vt:lpstr>Thinking about Quantifiers</vt:lpstr>
      <vt:lpstr>Quantifiers Over Finite Domains</vt:lpstr>
      <vt:lpstr>Classroom Exercise</vt:lpstr>
      <vt:lpstr>Properties of Quantifiers</vt:lpstr>
      <vt:lpstr>Precedence of Quantifiers</vt:lpstr>
      <vt:lpstr>Translating from English to Logic</vt:lpstr>
      <vt:lpstr>Translating from English to Logic</vt:lpstr>
      <vt:lpstr>Classroom Exercise</vt:lpstr>
      <vt:lpstr>Classroom Exercise</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De Morgan’s Laws for Quantifiers</vt:lpstr>
      <vt:lpstr>Exercise</vt:lpstr>
      <vt:lpstr>Exercise</vt:lpstr>
      <vt:lpstr>Exercise</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Classroom Exercise</vt:lpstr>
      <vt:lpstr>System Specification Example</vt:lpstr>
      <vt:lpstr>Lewis Carroll Example</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525</cp:revision>
  <dcterms:created xsi:type="dcterms:W3CDTF">2011-03-15T17:55:35Z</dcterms:created>
  <dcterms:modified xsi:type="dcterms:W3CDTF">2020-09-01T16:58:30Z</dcterms:modified>
</cp:coreProperties>
</file>