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92"/>
  </p:notesMasterIdLst>
  <p:sldIdLst>
    <p:sldId id="256" r:id="rId2"/>
    <p:sldId id="258" r:id="rId3"/>
    <p:sldId id="285" r:id="rId4"/>
    <p:sldId id="286" r:id="rId5"/>
    <p:sldId id="259" r:id="rId6"/>
    <p:sldId id="403" r:id="rId7"/>
    <p:sldId id="263" r:id="rId8"/>
    <p:sldId id="404" r:id="rId9"/>
    <p:sldId id="266" r:id="rId10"/>
    <p:sldId id="405" r:id="rId11"/>
    <p:sldId id="270" r:id="rId12"/>
    <p:sldId id="407" r:id="rId13"/>
    <p:sldId id="271" r:id="rId14"/>
    <p:sldId id="406" r:id="rId15"/>
    <p:sldId id="288" r:id="rId16"/>
    <p:sldId id="287" r:id="rId17"/>
    <p:sldId id="289" r:id="rId18"/>
    <p:sldId id="408" r:id="rId19"/>
    <p:sldId id="277" r:id="rId20"/>
    <p:sldId id="409" r:id="rId21"/>
    <p:sldId id="275" r:id="rId22"/>
    <p:sldId id="276" r:id="rId23"/>
    <p:sldId id="317" r:id="rId24"/>
    <p:sldId id="278" r:id="rId25"/>
    <p:sldId id="293" r:id="rId26"/>
    <p:sldId id="294" r:id="rId27"/>
    <p:sldId id="292" r:id="rId28"/>
    <p:sldId id="281" r:id="rId29"/>
    <p:sldId id="402" r:id="rId30"/>
    <p:sldId id="411" r:id="rId31"/>
    <p:sldId id="416" r:id="rId32"/>
    <p:sldId id="295" r:id="rId33"/>
    <p:sldId id="297" r:id="rId34"/>
    <p:sldId id="298" r:id="rId35"/>
    <p:sldId id="300" r:id="rId36"/>
    <p:sldId id="412" r:id="rId37"/>
    <p:sldId id="302" r:id="rId38"/>
    <p:sldId id="413" r:id="rId39"/>
    <p:sldId id="414" r:id="rId40"/>
    <p:sldId id="304" r:id="rId41"/>
    <p:sldId id="415" r:id="rId42"/>
    <p:sldId id="305" r:id="rId43"/>
    <p:sldId id="321" r:id="rId44"/>
    <p:sldId id="322" r:id="rId45"/>
    <p:sldId id="325" r:id="rId46"/>
    <p:sldId id="326" r:id="rId47"/>
    <p:sldId id="328" r:id="rId48"/>
    <p:sldId id="332" r:id="rId49"/>
    <p:sldId id="417" r:id="rId50"/>
    <p:sldId id="360" r:id="rId51"/>
    <p:sldId id="341" r:id="rId52"/>
    <p:sldId id="342" r:id="rId53"/>
    <p:sldId id="365" r:id="rId54"/>
    <p:sldId id="351" r:id="rId55"/>
    <p:sldId id="352" r:id="rId56"/>
    <p:sldId id="353" r:id="rId57"/>
    <p:sldId id="366" r:id="rId58"/>
    <p:sldId id="368" r:id="rId59"/>
    <p:sldId id="369" r:id="rId60"/>
    <p:sldId id="370" r:id="rId61"/>
    <p:sldId id="371" r:id="rId62"/>
    <p:sldId id="398" r:id="rId63"/>
    <p:sldId id="372" r:id="rId64"/>
    <p:sldId id="373" r:id="rId65"/>
    <p:sldId id="374" r:id="rId66"/>
    <p:sldId id="375" r:id="rId67"/>
    <p:sldId id="376" r:id="rId68"/>
    <p:sldId id="377" r:id="rId69"/>
    <p:sldId id="378" r:id="rId70"/>
    <p:sldId id="379" r:id="rId71"/>
    <p:sldId id="380" r:id="rId72"/>
    <p:sldId id="381" r:id="rId73"/>
    <p:sldId id="401" r:id="rId74"/>
    <p:sldId id="399"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400" r:id="rId89"/>
    <p:sldId id="395" r:id="rId90"/>
    <p:sldId id="396" r:id="rId91"/>
  </p:sldIdLst>
  <p:sldSz cx="9144000" cy="6858000" type="screen4x3"/>
  <p:notesSz cx="6858000" cy="9144000"/>
  <p:embeddedFontLst>
    <p:embeddedFont>
      <p:font typeface="Calibri" panose="020F0502020204030204" pitchFamily="34" charset="0"/>
      <p:regular r:id="rId93"/>
      <p:bold r:id="rId94"/>
      <p:italic r:id="rId95"/>
      <p:boldItalic r:id="rId96"/>
    </p:embeddedFont>
    <p:embeddedFont>
      <p:font typeface="Cambria Math" panose="02040503050406030204" pitchFamily="18" charset="0"/>
      <p:regular r:id="rId97"/>
    </p:embeddedFont>
    <p:embeddedFont>
      <p:font typeface="Constantia" panose="02030602050306030303" pitchFamily="18" charset="0"/>
      <p:regular r:id="rId98"/>
      <p:bold r:id="rId99"/>
      <p:italic r:id="rId100"/>
      <p:boldItalic r:id="rId101"/>
    </p:embeddedFont>
    <p:embeddedFont>
      <p:font typeface="Wingdings 2" pitchFamily="2" charset="2"/>
      <p:regular r:id="rId10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DE89C-F79D-8E4A-9703-5EC9DC7629E1}" v="495" dt="2020-08-25T15:39:51.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94699"/>
  </p:normalViewPr>
  <p:slideViewPr>
    <p:cSldViewPr>
      <p:cViewPr varScale="1">
        <p:scale>
          <a:sx n="103" d="100"/>
          <a:sy n="103" d="100"/>
        </p:scale>
        <p:origin x="672"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1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  Chen" userId="5b8d33d8-9b1a-4612-8f39-9bee1ddd9437" providerId="ADAL" clId="{D08DE89C-F79D-8E4A-9703-5EC9DC7629E1}"/>
    <pc:docChg chg="undo custSel addSld delSld modSld sldOrd">
      <pc:chgData name="Lin  Chen" userId="5b8d33d8-9b1a-4612-8f39-9bee1ddd9437" providerId="ADAL" clId="{D08DE89C-F79D-8E4A-9703-5EC9DC7629E1}" dt="2020-08-25T15:39:51.420" v="1156" actId="207"/>
      <pc:docMkLst>
        <pc:docMk/>
      </pc:docMkLst>
      <pc:sldChg chg="addSp modSp mod">
        <pc:chgData name="Lin  Chen" userId="5b8d33d8-9b1a-4612-8f39-9bee1ddd9437" providerId="ADAL" clId="{D08DE89C-F79D-8E4A-9703-5EC9DC7629E1}" dt="2020-08-18T16:16:33.007" v="155" actId="1076"/>
        <pc:sldMkLst>
          <pc:docMk/>
          <pc:sldMk cId="0" sldId="259"/>
        </pc:sldMkLst>
        <pc:spChg chg="add mod">
          <ac:chgData name="Lin  Chen" userId="5b8d33d8-9b1a-4612-8f39-9bee1ddd9437" providerId="ADAL" clId="{D08DE89C-F79D-8E4A-9703-5EC9DC7629E1}" dt="2020-08-18T16:16:33.007" v="155" actId="1076"/>
          <ac:spMkLst>
            <pc:docMk/>
            <pc:sldMk cId="0" sldId="259"/>
            <ac:spMk id="5" creationId="{A148A3CD-87F9-7944-9F47-582CDA9EE9EA}"/>
          </ac:spMkLst>
        </pc:spChg>
      </pc:sldChg>
      <pc:sldChg chg="addSp modSp mod">
        <pc:chgData name="Lin  Chen" userId="5b8d33d8-9b1a-4612-8f39-9bee1ddd9437" providerId="ADAL" clId="{D08DE89C-F79D-8E4A-9703-5EC9DC7629E1}" dt="2020-08-18T16:16:08.967" v="149" actId="20577"/>
        <pc:sldMkLst>
          <pc:docMk/>
          <pc:sldMk cId="0" sldId="263"/>
        </pc:sldMkLst>
        <pc:spChg chg="add mod">
          <ac:chgData name="Lin  Chen" userId="5b8d33d8-9b1a-4612-8f39-9bee1ddd9437" providerId="ADAL" clId="{D08DE89C-F79D-8E4A-9703-5EC9DC7629E1}" dt="2020-08-18T16:16:08.967" v="149" actId="20577"/>
          <ac:spMkLst>
            <pc:docMk/>
            <pc:sldMk cId="0" sldId="263"/>
            <ac:spMk id="5" creationId="{F25C32A8-AD2B-0A42-B3F0-CD00FC819699}"/>
          </ac:spMkLst>
        </pc:spChg>
      </pc:sldChg>
      <pc:sldChg chg="addSp modSp mod">
        <pc:chgData name="Lin  Chen" userId="5b8d33d8-9b1a-4612-8f39-9bee1ddd9437" providerId="ADAL" clId="{D08DE89C-F79D-8E4A-9703-5EC9DC7629E1}" dt="2020-08-18T16:09:11.660" v="50" actId="20577"/>
        <pc:sldMkLst>
          <pc:docMk/>
          <pc:sldMk cId="0" sldId="266"/>
        </pc:sldMkLst>
        <pc:spChg chg="mod">
          <ac:chgData name="Lin  Chen" userId="5b8d33d8-9b1a-4612-8f39-9bee1ddd9437" providerId="ADAL" clId="{D08DE89C-F79D-8E4A-9703-5EC9DC7629E1}" dt="2020-08-18T16:06:22.070" v="31" actId="207"/>
          <ac:spMkLst>
            <pc:docMk/>
            <pc:sldMk cId="0" sldId="266"/>
            <ac:spMk id="3" creationId="{00000000-0000-0000-0000-000000000000}"/>
          </ac:spMkLst>
        </pc:spChg>
        <pc:spChg chg="add mod">
          <ac:chgData name="Lin  Chen" userId="5b8d33d8-9b1a-4612-8f39-9bee1ddd9437" providerId="ADAL" clId="{D08DE89C-F79D-8E4A-9703-5EC9DC7629E1}" dt="2020-08-18T16:09:11.660" v="50" actId="20577"/>
          <ac:spMkLst>
            <pc:docMk/>
            <pc:sldMk cId="0" sldId="266"/>
            <ac:spMk id="5" creationId="{BF9512EF-A3BB-2643-937A-E70DF1A34E78}"/>
          </ac:spMkLst>
        </pc:spChg>
      </pc:sldChg>
      <pc:sldChg chg="modSp">
        <pc:chgData name="Lin  Chen" userId="5b8d33d8-9b1a-4612-8f39-9bee1ddd9437" providerId="ADAL" clId="{D08DE89C-F79D-8E4A-9703-5EC9DC7629E1}" dt="2020-08-18T16:15:28.854" v="145" actId="207"/>
        <pc:sldMkLst>
          <pc:docMk/>
          <pc:sldMk cId="0" sldId="270"/>
        </pc:sldMkLst>
        <pc:spChg chg="mod">
          <ac:chgData name="Lin  Chen" userId="5b8d33d8-9b1a-4612-8f39-9bee1ddd9437" providerId="ADAL" clId="{D08DE89C-F79D-8E4A-9703-5EC9DC7629E1}" dt="2020-08-18T16:15:28.854" v="145" actId="207"/>
          <ac:spMkLst>
            <pc:docMk/>
            <pc:sldMk cId="0" sldId="270"/>
            <ac:spMk id="3" creationId="{00000000-0000-0000-0000-000000000000}"/>
          </ac:spMkLst>
        </pc:spChg>
      </pc:sldChg>
      <pc:sldChg chg="modSp">
        <pc:chgData name="Lin  Chen" userId="5b8d33d8-9b1a-4612-8f39-9bee1ddd9437" providerId="ADAL" clId="{D08DE89C-F79D-8E4A-9703-5EC9DC7629E1}" dt="2020-08-18T16:12:35.580" v="94" actId="207"/>
        <pc:sldMkLst>
          <pc:docMk/>
          <pc:sldMk cId="0" sldId="271"/>
        </pc:sldMkLst>
        <pc:spChg chg="mod">
          <ac:chgData name="Lin  Chen" userId="5b8d33d8-9b1a-4612-8f39-9bee1ddd9437" providerId="ADAL" clId="{D08DE89C-F79D-8E4A-9703-5EC9DC7629E1}" dt="2020-08-18T16:12:35.580" v="94" actId="207"/>
          <ac:spMkLst>
            <pc:docMk/>
            <pc:sldMk cId="0" sldId="271"/>
            <ac:spMk id="3" creationId="{00000000-0000-0000-0000-000000000000}"/>
          </ac:spMkLst>
        </pc:spChg>
      </pc:sldChg>
      <pc:sldChg chg="modSp">
        <pc:chgData name="Lin  Chen" userId="5b8d33d8-9b1a-4612-8f39-9bee1ddd9437" providerId="ADAL" clId="{D08DE89C-F79D-8E4A-9703-5EC9DC7629E1}" dt="2020-08-18T17:21:53.635" v="366" actId="207"/>
        <pc:sldMkLst>
          <pc:docMk/>
          <pc:sldMk cId="0" sldId="275"/>
        </pc:sldMkLst>
        <pc:spChg chg="mod">
          <ac:chgData name="Lin  Chen" userId="5b8d33d8-9b1a-4612-8f39-9bee1ddd9437" providerId="ADAL" clId="{D08DE89C-F79D-8E4A-9703-5EC9DC7629E1}" dt="2020-08-18T17:21:53.635" v="366" actId="207"/>
          <ac:spMkLst>
            <pc:docMk/>
            <pc:sldMk cId="0" sldId="275"/>
            <ac:spMk id="3" creationId="{00000000-0000-0000-0000-000000000000}"/>
          </ac:spMkLst>
        </pc:spChg>
      </pc:sldChg>
      <pc:sldChg chg="modSp mod ord modAnim">
        <pc:chgData name="Lin  Chen" userId="5b8d33d8-9b1a-4612-8f39-9bee1ddd9437" providerId="ADAL" clId="{D08DE89C-F79D-8E4A-9703-5EC9DC7629E1}" dt="2020-08-18T17:15:43.783" v="294" actId="27636"/>
        <pc:sldMkLst>
          <pc:docMk/>
          <pc:sldMk cId="0" sldId="277"/>
        </pc:sldMkLst>
        <pc:spChg chg="mod">
          <ac:chgData name="Lin  Chen" userId="5b8d33d8-9b1a-4612-8f39-9bee1ddd9437" providerId="ADAL" clId="{D08DE89C-F79D-8E4A-9703-5EC9DC7629E1}" dt="2020-08-18T17:15:43.783" v="294" actId="27636"/>
          <ac:spMkLst>
            <pc:docMk/>
            <pc:sldMk cId="0" sldId="277"/>
            <ac:spMk id="3" creationId="{00000000-0000-0000-0000-000000000000}"/>
          </ac:spMkLst>
        </pc:spChg>
      </pc:sldChg>
      <pc:sldChg chg="modSp">
        <pc:chgData name="Lin  Chen" userId="5b8d33d8-9b1a-4612-8f39-9bee1ddd9437" providerId="ADAL" clId="{D08DE89C-F79D-8E4A-9703-5EC9DC7629E1}" dt="2020-08-18T17:03:41.680" v="220" actId="207"/>
        <pc:sldMkLst>
          <pc:docMk/>
          <pc:sldMk cId="0" sldId="288"/>
        </pc:sldMkLst>
        <pc:spChg chg="mod">
          <ac:chgData name="Lin  Chen" userId="5b8d33d8-9b1a-4612-8f39-9bee1ddd9437" providerId="ADAL" clId="{D08DE89C-F79D-8E4A-9703-5EC9DC7629E1}" dt="2020-08-18T17:03:41.680" v="220" actId="207"/>
          <ac:spMkLst>
            <pc:docMk/>
            <pc:sldMk cId="0" sldId="288"/>
            <ac:spMk id="3" creationId="{00000000-0000-0000-0000-000000000000}"/>
          </ac:spMkLst>
        </pc:spChg>
      </pc:sldChg>
      <pc:sldChg chg="modSp">
        <pc:chgData name="Lin  Chen" userId="5b8d33d8-9b1a-4612-8f39-9bee1ddd9437" providerId="ADAL" clId="{D08DE89C-F79D-8E4A-9703-5EC9DC7629E1}" dt="2020-08-18T17:11:24.997" v="222" actId="207"/>
        <pc:sldMkLst>
          <pc:docMk/>
          <pc:sldMk cId="0" sldId="289"/>
        </pc:sldMkLst>
        <pc:spChg chg="mod">
          <ac:chgData name="Lin  Chen" userId="5b8d33d8-9b1a-4612-8f39-9bee1ddd9437" providerId="ADAL" clId="{D08DE89C-F79D-8E4A-9703-5EC9DC7629E1}" dt="2020-08-18T17:11:24.997" v="222" actId="207"/>
          <ac:spMkLst>
            <pc:docMk/>
            <pc:sldMk cId="0" sldId="289"/>
            <ac:spMk id="3" creationId="{00000000-0000-0000-0000-000000000000}"/>
          </ac:spMkLst>
        </pc:spChg>
      </pc:sldChg>
      <pc:sldChg chg="addSp modSp mod modAnim">
        <pc:chgData name="Lin  Chen" userId="5b8d33d8-9b1a-4612-8f39-9bee1ddd9437" providerId="ADAL" clId="{D08DE89C-F79D-8E4A-9703-5EC9DC7629E1}" dt="2020-08-20T16:00:28.775" v="411" actId="1076"/>
        <pc:sldMkLst>
          <pc:docMk/>
          <pc:sldMk cId="0" sldId="293"/>
        </pc:sldMkLst>
        <pc:spChg chg="mod">
          <ac:chgData name="Lin  Chen" userId="5b8d33d8-9b1a-4612-8f39-9bee1ddd9437" providerId="ADAL" clId="{D08DE89C-F79D-8E4A-9703-5EC9DC7629E1}" dt="2020-08-20T16:00:10.787" v="408" actId="20577"/>
          <ac:spMkLst>
            <pc:docMk/>
            <pc:sldMk cId="0" sldId="293"/>
            <ac:spMk id="3" creationId="{00000000-0000-0000-0000-000000000000}"/>
          </ac:spMkLst>
        </pc:spChg>
        <pc:spChg chg="add mod">
          <ac:chgData name="Lin  Chen" userId="5b8d33d8-9b1a-4612-8f39-9bee1ddd9437" providerId="ADAL" clId="{D08DE89C-F79D-8E4A-9703-5EC9DC7629E1}" dt="2020-08-20T16:00:22.978" v="410" actId="1076"/>
          <ac:spMkLst>
            <pc:docMk/>
            <pc:sldMk cId="0" sldId="293"/>
            <ac:spMk id="5" creationId="{BB226B8F-1BC0-834C-8656-C148A93CA2E1}"/>
          </ac:spMkLst>
        </pc:spChg>
        <pc:spChg chg="add mod">
          <ac:chgData name="Lin  Chen" userId="5b8d33d8-9b1a-4612-8f39-9bee1ddd9437" providerId="ADAL" clId="{D08DE89C-F79D-8E4A-9703-5EC9DC7629E1}" dt="2020-08-20T16:00:28.775" v="411" actId="1076"/>
          <ac:spMkLst>
            <pc:docMk/>
            <pc:sldMk cId="0" sldId="293"/>
            <ac:spMk id="6" creationId="{5FA8A777-A955-7C47-A753-1EDBF92B13D8}"/>
          </ac:spMkLst>
        </pc:spChg>
        <pc:graphicFrameChg chg="mod modGraphic">
          <ac:chgData name="Lin  Chen" userId="5b8d33d8-9b1a-4612-8f39-9bee1ddd9437" providerId="ADAL" clId="{D08DE89C-F79D-8E4A-9703-5EC9DC7629E1}" dt="2020-08-20T16:00:18.236" v="409" actId="1076"/>
          <ac:graphicFrameMkLst>
            <pc:docMk/>
            <pc:sldMk cId="0" sldId="293"/>
            <ac:graphicFrameMk id="4" creationId="{00000000-0000-0000-0000-000000000000}"/>
          </ac:graphicFrameMkLst>
        </pc:graphicFrameChg>
      </pc:sldChg>
      <pc:sldChg chg="delSp modSp mod addAnim delAnim">
        <pc:chgData name="Lin  Chen" userId="5b8d33d8-9b1a-4612-8f39-9bee1ddd9437" providerId="ADAL" clId="{D08DE89C-F79D-8E4A-9703-5EC9DC7629E1}" dt="2020-08-20T19:19:18.003" v="899" actId="1076"/>
        <pc:sldMkLst>
          <pc:docMk/>
          <pc:sldMk cId="0" sldId="294"/>
        </pc:sldMkLst>
        <pc:spChg chg="del">
          <ac:chgData name="Lin  Chen" userId="5b8d33d8-9b1a-4612-8f39-9bee1ddd9437" providerId="ADAL" clId="{D08DE89C-F79D-8E4A-9703-5EC9DC7629E1}" dt="2020-08-20T19:18:53.529" v="896" actId="478"/>
          <ac:spMkLst>
            <pc:docMk/>
            <pc:sldMk cId="0" sldId="294"/>
            <ac:spMk id="5" creationId="{00000000-0000-0000-0000-000000000000}"/>
          </ac:spMkLst>
        </pc:spChg>
        <pc:graphicFrameChg chg="mod modGraphic">
          <ac:chgData name="Lin  Chen" userId="5b8d33d8-9b1a-4612-8f39-9bee1ddd9437" providerId="ADAL" clId="{D08DE89C-F79D-8E4A-9703-5EC9DC7629E1}" dt="2020-08-20T19:19:18.003" v="899" actId="1076"/>
          <ac:graphicFrameMkLst>
            <pc:docMk/>
            <pc:sldMk cId="0" sldId="294"/>
            <ac:graphicFrameMk id="4" creationId="{00000000-0000-0000-0000-000000000000}"/>
          </ac:graphicFrameMkLst>
        </pc:graphicFrameChg>
      </pc:sldChg>
      <pc:sldChg chg="modSp mod">
        <pc:chgData name="Lin  Chen" userId="5b8d33d8-9b1a-4612-8f39-9bee1ddd9437" providerId="ADAL" clId="{D08DE89C-F79D-8E4A-9703-5EC9DC7629E1}" dt="2020-08-20T16:39:16.336" v="743" actId="1076"/>
        <pc:sldMkLst>
          <pc:docMk/>
          <pc:sldMk cId="0" sldId="297"/>
        </pc:sldMkLst>
        <pc:spChg chg="mod">
          <ac:chgData name="Lin  Chen" userId="5b8d33d8-9b1a-4612-8f39-9bee1ddd9437" providerId="ADAL" clId="{D08DE89C-F79D-8E4A-9703-5EC9DC7629E1}" dt="2020-08-20T16:21:57.455" v="594" actId="207"/>
          <ac:spMkLst>
            <pc:docMk/>
            <pc:sldMk cId="0" sldId="297"/>
            <ac:spMk id="3" creationId="{00000000-0000-0000-0000-000000000000}"/>
          </ac:spMkLst>
        </pc:spChg>
        <pc:picChg chg="mod">
          <ac:chgData name="Lin  Chen" userId="5b8d33d8-9b1a-4612-8f39-9bee1ddd9437" providerId="ADAL" clId="{D08DE89C-F79D-8E4A-9703-5EC9DC7629E1}" dt="2020-08-20T16:39:16.336" v="743" actId="1076"/>
          <ac:picMkLst>
            <pc:docMk/>
            <pc:sldMk cId="0" sldId="297"/>
            <ac:picMk id="5" creationId="{00000000-0000-0000-0000-000000000000}"/>
          </ac:picMkLst>
        </pc:picChg>
      </pc:sldChg>
      <pc:sldChg chg="modSp modAnim">
        <pc:chgData name="Lin  Chen" userId="5b8d33d8-9b1a-4612-8f39-9bee1ddd9437" providerId="ADAL" clId="{D08DE89C-F79D-8E4A-9703-5EC9DC7629E1}" dt="2020-08-20T16:24:22.005" v="629" actId="20577"/>
        <pc:sldMkLst>
          <pc:docMk/>
          <pc:sldMk cId="0" sldId="298"/>
        </pc:sldMkLst>
        <pc:spChg chg="mod">
          <ac:chgData name="Lin  Chen" userId="5b8d33d8-9b1a-4612-8f39-9bee1ddd9437" providerId="ADAL" clId="{D08DE89C-F79D-8E4A-9703-5EC9DC7629E1}" dt="2020-08-20T16:24:22.005" v="629" actId="20577"/>
          <ac:spMkLst>
            <pc:docMk/>
            <pc:sldMk cId="0" sldId="298"/>
            <ac:spMk id="3" creationId="{00000000-0000-0000-0000-000000000000}"/>
          </ac:spMkLst>
        </pc:spChg>
      </pc:sldChg>
      <pc:sldChg chg="modSp mod modAnim">
        <pc:chgData name="Lin  Chen" userId="5b8d33d8-9b1a-4612-8f39-9bee1ddd9437" providerId="ADAL" clId="{D08DE89C-F79D-8E4A-9703-5EC9DC7629E1}" dt="2020-08-20T16:26:26.703" v="649" actId="20577"/>
        <pc:sldMkLst>
          <pc:docMk/>
          <pc:sldMk cId="0" sldId="300"/>
        </pc:sldMkLst>
        <pc:spChg chg="mod">
          <ac:chgData name="Lin  Chen" userId="5b8d33d8-9b1a-4612-8f39-9bee1ddd9437" providerId="ADAL" clId="{D08DE89C-F79D-8E4A-9703-5EC9DC7629E1}" dt="2020-08-20T16:26:26.703" v="649" actId="20577"/>
          <ac:spMkLst>
            <pc:docMk/>
            <pc:sldMk cId="0" sldId="300"/>
            <ac:spMk id="3" creationId="{00000000-0000-0000-0000-000000000000}"/>
          </ac:spMkLst>
        </pc:spChg>
      </pc:sldChg>
      <pc:sldChg chg="addSp delSp modSp mod modAnim">
        <pc:chgData name="Lin  Chen" userId="5b8d33d8-9b1a-4612-8f39-9bee1ddd9437" providerId="ADAL" clId="{D08DE89C-F79D-8E4A-9703-5EC9DC7629E1}" dt="2020-08-20T16:46:23.907" v="784" actId="1076"/>
        <pc:sldMkLst>
          <pc:docMk/>
          <pc:sldMk cId="0" sldId="302"/>
        </pc:sldMkLst>
        <pc:spChg chg="mod">
          <ac:chgData name="Lin  Chen" userId="5b8d33d8-9b1a-4612-8f39-9bee1ddd9437" providerId="ADAL" clId="{D08DE89C-F79D-8E4A-9703-5EC9DC7629E1}" dt="2020-08-20T16:38:15.947" v="733" actId="20577"/>
          <ac:spMkLst>
            <pc:docMk/>
            <pc:sldMk cId="0" sldId="302"/>
            <ac:spMk id="3" creationId="{00000000-0000-0000-0000-000000000000}"/>
          </ac:spMkLst>
        </pc:spChg>
        <pc:spChg chg="add mod">
          <ac:chgData name="Lin  Chen" userId="5b8d33d8-9b1a-4612-8f39-9bee1ddd9437" providerId="ADAL" clId="{D08DE89C-F79D-8E4A-9703-5EC9DC7629E1}" dt="2020-08-20T16:40:16.801" v="756" actId="14100"/>
          <ac:spMkLst>
            <pc:docMk/>
            <pc:sldMk cId="0" sldId="302"/>
            <ac:spMk id="4" creationId="{91931865-B141-2746-8702-F557F3ECFA22}"/>
          </ac:spMkLst>
        </pc:spChg>
        <pc:spChg chg="add del mod">
          <ac:chgData name="Lin  Chen" userId="5b8d33d8-9b1a-4612-8f39-9bee1ddd9437" providerId="ADAL" clId="{D08DE89C-F79D-8E4A-9703-5EC9DC7629E1}" dt="2020-08-20T16:44:28.675" v="774" actId="478"/>
          <ac:spMkLst>
            <pc:docMk/>
            <pc:sldMk cId="0" sldId="302"/>
            <ac:spMk id="5" creationId="{ABF32023-1BF0-594A-B909-735C5665DF6C}"/>
          </ac:spMkLst>
        </pc:spChg>
        <pc:spChg chg="add mod">
          <ac:chgData name="Lin  Chen" userId="5b8d33d8-9b1a-4612-8f39-9bee1ddd9437" providerId="ADAL" clId="{D08DE89C-F79D-8E4A-9703-5EC9DC7629E1}" dt="2020-08-20T16:40:35.799" v="764" actId="1076"/>
          <ac:spMkLst>
            <pc:docMk/>
            <pc:sldMk cId="0" sldId="302"/>
            <ac:spMk id="6" creationId="{0E35C236-3173-7049-B4CB-8917FA49BE1D}"/>
          </ac:spMkLst>
        </pc:spChg>
        <pc:spChg chg="add mod">
          <ac:chgData name="Lin  Chen" userId="5b8d33d8-9b1a-4612-8f39-9bee1ddd9437" providerId="ADAL" clId="{D08DE89C-F79D-8E4A-9703-5EC9DC7629E1}" dt="2020-08-20T16:44:26.017" v="773" actId="14100"/>
          <ac:spMkLst>
            <pc:docMk/>
            <pc:sldMk cId="0" sldId="302"/>
            <ac:spMk id="7" creationId="{E15EE8D0-1CF3-8048-BEF6-CA12FDA6519F}"/>
          </ac:spMkLst>
        </pc:spChg>
        <pc:graphicFrameChg chg="add mod modGraphic">
          <ac:chgData name="Lin  Chen" userId="5b8d33d8-9b1a-4612-8f39-9bee1ddd9437" providerId="ADAL" clId="{D08DE89C-F79D-8E4A-9703-5EC9DC7629E1}" dt="2020-08-20T16:46:23.907" v="784" actId="1076"/>
          <ac:graphicFrameMkLst>
            <pc:docMk/>
            <pc:sldMk cId="0" sldId="302"/>
            <ac:graphicFrameMk id="8" creationId="{29F8C389-7274-3340-88E6-296C5DDB1D9B}"/>
          </ac:graphicFrameMkLst>
        </pc:graphicFrameChg>
      </pc:sldChg>
      <pc:sldChg chg="modSp mod modAnim">
        <pc:chgData name="Lin  Chen" userId="5b8d33d8-9b1a-4612-8f39-9bee1ddd9437" providerId="ADAL" clId="{D08DE89C-F79D-8E4A-9703-5EC9DC7629E1}" dt="2020-08-20T17:14:41.763" v="863" actId="20577"/>
        <pc:sldMkLst>
          <pc:docMk/>
          <pc:sldMk cId="0" sldId="304"/>
        </pc:sldMkLst>
        <pc:spChg chg="mod">
          <ac:chgData name="Lin  Chen" userId="5b8d33d8-9b1a-4612-8f39-9bee1ddd9437" providerId="ADAL" clId="{D08DE89C-F79D-8E4A-9703-5EC9DC7629E1}" dt="2020-08-20T17:14:41.763" v="863" actId="20577"/>
          <ac:spMkLst>
            <pc:docMk/>
            <pc:sldMk cId="0" sldId="304"/>
            <ac:spMk id="3" creationId="{00000000-0000-0000-0000-000000000000}"/>
          </ac:spMkLst>
        </pc:spChg>
      </pc:sldChg>
      <pc:sldChg chg="modSp">
        <pc:chgData name="Lin  Chen" userId="5b8d33d8-9b1a-4612-8f39-9bee1ddd9437" providerId="ADAL" clId="{D08DE89C-F79D-8E4A-9703-5EC9DC7629E1}" dt="2020-08-18T17:23:20.087" v="369" actId="207"/>
        <pc:sldMkLst>
          <pc:docMk/>
          <pc:sldMk cId="0" sldId="317"/>
        </pc:sldMkLst>
        <pc:spChg chg="mod">
          <ac:chgData name="Lin  Chen" userId="5b8d33d8-9b1a-4612-8f39-9bee1ddd9437" providerId="ADAL" clId="{D08DE89C-F79D-8E4A-9703-5EC9DC7629E1}" dt="2020-08-18T17:23:20.087" v="369" actId="207"/>
          <ac:spMkLst>
            <pc:docMk/>
            <pc:sldMk cId="0" sldId="317"/>
            <ac:spMk id="3" creationId="{00000000-0000-0000-0000-000000000000}"/>
          </ac:spMkLst>
        </pc:spChg>
      </pc:sldChg>
      <pc:sldChg chg="modSp">
        <pc:chgData name="Lin  Chen" userId="5b8d33d8-9b1a-4612-8f39-9bee1ddd9437" providerId="ADAL" clId="{D08DE89C-F79D-8E4A-9703-5EC9DC7629E1}" dt="2020-08-25T15:13:14.998" v="1003" actId="207"/>
        <pc:sldMkLst>
          <pc:docMk/>
          <pc:sldMk cId="0" sldId="322"/>
        </pc:sldMkLst>
        <pc:spChg chg="mod">
          <ac:chgData name="Lin  Chen" userId="5b8d33d8-9b1a-4612-8f39-9bee1ddd9437" providerId="ADAL" clId="{D08DE89C-F79D-8E4A-9703-5EC9DC7629E1}" dt="2020-08-25T15:13:14.998" v="1003" actId="207"/>
          <ac:spMkLst>
            <pc:docMk/>
            <pc:sldMk cId="0" sldId="322"/>
            <ac:spMk id="3" creationId="{00000000-0000-0000-0000-000000000000}"/>
          </ac:spMkLst>
        </pc:spChg>
      </pc:sldChg>
      <pc:sldChg chg="modSp">
        <pc:chgData name="Lin  Chen" userId="5b8d33d8-9b1a-4612-8f39-9bee1ddd9437" providerId="ADAL" clId="{D08DE89C-F79D-8E4A-9703-5EC9DC7629E1}" dt="2020-08-25T15:17:14.268" v="1005" actId="207"/>
        <pc:sldMkLst>
          <pc:docMk/>
          <pc:sldMk cId="0" sldId="325"/>
        </pc:sldMkLst>
        <pc:spChg chg="mod">
          <ac:chgData name="Lin  Chen" userId="5b8d33d8-9b1a-4612-8f39-9bee1ddd9437" providerId="ADAL" clId="{D08DE89C-F79D-8E4A-9703-5EC9DC7629E1}" dt="2020-08-25T15:17:14.268" v="1005" actId="207"/>
          <ac:spMkLst>
            <pc:docMk/>
            <pc:sldMk cId="0" sldId="325"/>
            <ac:spMk id="3" creationId="{00000000-0000-0000-0000-000000000000}"/>
          </ac:spMkLst>
        </pc:spChg>
      </pc:sldChg>
      <pc:sldChg chg="modSp">
        <pc:chgData name="Lin  Chen" userId="5b8d33d8-9b1a-4612-8f39-9bee1ddd9437" providerId="ADAL" clId="{D08DE89C-F79D-8E4A-9703-5EC9DC7629E1}" dt="2020-08-25T15:39:51.420" v="1156" actId="207"/>
        <pc:sldMkLst>
          <pc:docMk/>
          <pc:sldMk cId="0" sldId="351"/>
        </pc:sldMkLst>
        <pc:spChg chg="mod">
          <ac:chgData name="Lin  Chen" userId="5b8d33d8-9b1a-4612-8f39-9bee1ddd9437" providerId="ADAL" clId="{D08DE89C-F79D-8E4A-9703-5EC9DC7629E1}" dt="2020-08-25T15:39:51.420" v="1156" actId="207"/>
          <ac:spMkLst>
            <pc:docMk/>
            <pc:sldMk cId="0" sldId="351"/>
            <ac:spMk id="3" creationId="{00000000-0000-0000-0000-000000000000}"/>
          </ac:spMkLst>
        </pc:spChg>
      </pc:sldChg>
      <pc:sldChg chg="modTransition modAnim">
        <pc:chgData name="Lin  Chen" userId="5b8d33d8-9b1a-4612-8f39-9bee1ddd9437" providerId="ADAL" clId="{D08DE89C-F79D-8E4A-9703-5EC9DC7629E1}" dt="2020-08-25T15:38:44.943" v="1154"/>
        <pc:sldMkLst>
          <pc:docMk/>
          <pc:sldMk cId="0" sldId="365"/>
        </pc:sldMkLst>
      </pc:sldChg>
      <pc:sldChg chg="addSp delSp modSp add mod">
        <pc:chgData name="Lin  Chen" userId="5b8d33d8-9b1a-4612-8f39-9bee1ddd9437" providerId="ADAL" clId="{D08DE89C-F79D-8E4A-9703-5EC9DC7629E1}" dt="2020-08-18T16:05:49.238" v="30" actId="1076"/>
        <pc:sldMkLst>
          <pc:docMk/>
          <pc:sldMk cId="2171926082" sldId="404"/>
        </pc:sldMkLst>
        <pc:spChg chg="add mod">
          <ac:chgData name="Lin  Chen" userId="5b8d33d8-9b1a-4612-8f39-9bee1ddd9437" providerId="ADAL" clId="{D08DE89C-F79D-8E4A-9703-5EC9DC7629E1}" dt="2020-08-18T16:05:49.238" v="30" actId="1076"/>
          <ac:spMkLst>
            <pc:docMk/>
            <pc:sldMk cId="2171926082" sldId="404"/>
            <ac:spMk id="2" creationId="{64BB39A8-CAFB-FE4A-86BD-DE5C61D63A29}"/>
          </ac:spMkLst>
        </pc:spChg>
        <pc:spChg chg="mod">
          <ac:chgData name="Lin  Chen" userId="5b8d33d8-9b1a-4612-8f39-9bee1ddd9437" providerId="ADAL" clId="{D08DE89C-F79D-8E4A-9703-5EC9DC7629E1}" dt="2020-08-18T16:05:39.892" v="28" actId="20577"/>
          <ac:spMkLst>
            <pc:docMk/>
            <pc:sldMk cId="2171926082" sldId="404"/>
            <ac:spMk id="4" creationId="{1B89355A-F106-4841-BB64-328691F33F48}"/>
          </ac:spMkLst>
        </pc:spChg>
        <pc:spChg chg="del mod">
          <ac:chgData name="Lin  Chen" userId="5b8d33d8-9b1a-4612-8f39-9bee1ddd9437" providerId="ADAL" clId="{D08DE89C-F79D-8E4A-9703-5EC9DC7629E1}" dt="2020-08-18T16:05:37.713" v="26" actId="478"/>
          <ac:spMkLst>
            <pc:docMk/>
            <pc:sldMk cId="2171926082" sldId="404"/>
            <ac:spMk id="5" creationId="{B6ED5D61-D5FF-F340-A065-9ABBAB1D635D}"/>
          </ac:spMkLst>
        </pc:spChg>
      </pc:sldChg>
      <pc:sldChg chg="modSp add mod">
        <pc:chgData name="Lin  Chen" userId="5b8d33d8-9b1a-4612-8f39-9bee1ddd9437" providerId="ADAL" clId="{D08DE89C-F79D-8E4A-9703-5EC9DC7629E1}" dt="2020-08-18T16:18:43.045" v="188" actId="20577"/>
        <pc:sldMkLst>
          <pc:docMk/>
          <pc:sldMk cId="3824239702" sldId="405"/>
        </pc:sldMkLst>
        <pc:spChg chg="mod">
          <ac:chgData name="Lin  Chen" userId="5b8d33d8-9b1a-4612-8f39-9bee1ddd9437" providerId="ADAL" clId="{D08DE89C-F79D-8E4A-9703-5EC9DC7629E1}" dt="2020-08-18T16:07:32.080" v="34"/>
          <ac:spMkLst>
            <pc:docMk/>
            <pc:sldMk cId="3824239702" sldId="405"/>
            <ac:spMk id="2" creationId="{64BB39A8-CAFB-FE4A-86BD-DE5C61D63A29}"/>
          </ac:spMkLst>
        </pc:spChg>
        <pc:spChg chg="mod">
          <ac:chgData name="Lin  Chen" userId="5b8d33d8-9b1a-4612-8f39-9bee1ddd9437" providerId="ADAL" clId="{D08DE89C-F79D-8E4A-9703-5EC9DC7629E1}" dt="2020-08-18T16:18:43.045" v="188" actId="20577"/>
          <ac:spMkLst>
            <pc:docMk/>
            <pc:sldMk cId="3824239702" sldId="405"/>
            <ac:spMk id="4" creationId="{1B89355A-F106-4841-BB64-328691F33F48}"/>
          </ac:spMkLst>
        </pc:spChg>
      </pc:sldChg>
      <pc:sldChg chg="delSp modSp add del mod">
        <pc:chgData name="Lin  Chen" userId="5b8d33d8-9b1a-4612-8f39-9bee1ddd9437" providerId="ADAL" clId="{D08DE89C-F79D-8E4A-9703-5EC9DC7629E1}" dt="2020-08-18T16:11:25.463" v="89" actId="2696"/>
        <pc:sldMkLst>
          <pc:docMk/>
          <pc:sldMk cId="3280707008" sldId="406"/>
        </pc:sldMkLst>
        <pc:spChg chg="mod">
          <ac:chgData name="Lin  Chen" userId="5b8d33d8-9b1a-4612-8f39-9bee1ddd9437" providerId="ADAL" clId="{D08DE89C-F79D-8E4A-9703-5EC9DC7629E1}" dt="2020-08-18T16:09:35.855" v="64" actId="20577"/>
          <ac:spMkLst>
            <pc:docMk/>
            <pc:sldMk cId="3280707008" sldId="406"/>
            <ac:spMk id="2" creationId="{00000000-0000-0000-0000-000000000000}"/>
          </ac:spMkLst>
        </pc:spChg>
        <pc:spChg chg="mod">
          <ac:chgData name="Lin  Chen" userId="5b8d33d8-9b1a-4612-8f39-9bee1ddd9437" providerId="ADAL" clId="{D08DE89C-F79D-8E4A-9703-5EC9DC7629E1}" dt="2020-08-18T16:10:14.461" v="85" actId="20577"/>
          <ac:spMkLst>
            <pc:docMk/>
            <pc:sldMk cId="3280707008" sldId="406"/>
            <ac:spMk id="3" creationId="{00000000-0000-0000-0000-000000000000}"/>
          </ac:spMkLst>
        </pc:spChg>
        <pc:spChg chg="del mod">
          <ac:chgData name="Lin  Chen" userId="5b8d33d8-9b1a-4612-8f39-9bee1ddd9437" providerId="ADAL" clId="{D08DE89C-F79D-8E4A-9703-5EC9DC7629E1}" dt="2020-08-18T16:09:40.070" v="66" actId="478"/>
          <ac:spMkLst>
            <pc:docMk/>
            <pc:sldMk cId="3280707008" sldId="406"/>
            <ac:spMk id="5" creationId="{BF9512EF-A3BB-2643-937A-E70DF1A34E78}"/>
          </ac:spMkLst>
        </pc:spChg>
        <pc:graphicFrameChg chg="mod modGraphic">
          <ac:chgData name="Lin  Chen" userId="5b8d33d8-9b1a-4612-8f39-9bee1ddd9437" providerId="ADAL" clId="{D08DE89C-F79D-8E4A-9703-5EC9DC7629E1}" dt="2020-08-18T16:10:02.586" v="84" actId="20577"/>
          <ac:graphicFrameMkLst>
            <pc:docMk/>
            <pc:sldMk cId="3280707008" sldId="406"/>
            <ac:graphicFrameMk id="12" creationId="{00000000-0000-0000-0000-000000000000}"/>
          </ac:graphicFrameMkLst>
        </pc:graphicFrameChg>
      </pc:sldChg>
      <pc:sldChg chg="modSp add mod ord">
        <pc:chgData name="Lin  Chen" userId="5b8d33d8-9b1a-4612-8f39-9bee1ddd9437" providerId="ADAL" clId="{D08DE89C-F79D-8E4A-9703-5EC9DC7629E1}" dt="2020-08-18T17:02:54.967" v="219"/>
        <pc:sldMkLst>
          <pc:docMk/>
          <pc:sldMk cId="3921042276" sldId="406"/>
        </pc:sldMkLst>
        <pc:spChg chg="mod">
          <ac:chgData name="Lin  Chen" userId="5b8d33d8-9b1a-4612-8f39-9bee1ddd9437" providerId="ADAL" clId="{D08DE89C-F79D-8E4A-9703-5EC9DC7629E1}" dt="2020-08-18T17:02:54.967" v="219"/>
          <ac:spMkLst>
            <pc:docMk/>
            <pc:sldMk cId="3921042276" sldId="406"/>
            <ac:spMk id="2" creationId="{64BB39A8-CAFB-FE4A-86BD-DE5C61D63A29}"/>
          </ac:spMkLst>
        </pc:spChg>
        <pc:spChg chg="mod">
          <ac:chgData name="Lin  Chen" userId="5b8d33d8-9b1a-4612-8f39-9bee1ddd9437" providerId="ADAL" clId="{D08DE89C-F79D-8E4A-9703-5EC9DC7629E1}" dt="2020-08-18T17:02:41.429" v="217" actId="20577"/>
          <ac:spMkLst>
            <pc:docMk/>
            <pc:sldMk cId="3921042276" sldId="406"/>
            <ac:spMk id="4" creationId="{1B89355A-F106-4841-BB64-328691F33F48}"/>
          </ac:spMkLst>
        </pc:spChg>
      </pc:sldChg>
      <pc:sldChg chg="modSp add mod ord">
        <pc:chgData name="Lin  Chen" userId="5b8d33d8-9b1a-4612-8f39-9bee1ddd9437" providerId="ADAL" clId="{D08DE89C-F79D-8E4A-9703-5EC9DC7629E1}" dt="2020-08-18T16:17:49.154" v="158"/>
        <pc:sldMkLst>
          <pc:docMk/>
          <pc:sldMk cId="1371577112" sldId="407"/>
        </pc:sldMkLst>
        <pc:spChg chg="mod">
          <ac:chgData name="Lin  Chen" userId="5b8d33d8-9b1a-4612-8f39-9bee1ddd9437" providerId="ADAL" clId="{D08DE89C-F79D-8E4A-9703-5EC9DC7629E1}" dt="2020-08-18T16:15:08.976" v="144"/>
          <ac:spMkLst>
            <pc:docMk/>
            <pc:sldMk cId="1371577112" sldId="407"/>
            <ac:spMk id="2" creationId="{64BB39A8-CAFB-FE4A-86BD-DE5C61D63A29}"/>
          </ac:spMkLst>
        </pc:spChg>
        <pc:spChg chg="mod">
          <ac:chgData name="Lin  Chen" userId="5b8d33d8-9b1a-4612-8f39-9bee1ddd9437" providerId="ADAL" clId="{D08DE89C-F79D-8E4A-9703-5EC9DC7629E1}" dt="2020-08-18T16:14:57.359" v="142" actId="20577"/>
          <ac:spMkLst>
            <pc:docMk/>
            <pc:sldMk cId="1371577112" sldId="407"/>
            <ac:spMk id="4" creationId="{1B89355A-F106-4841-BB64-328691F33F48}"/>
          </ac:spMkLst>
        </pc:spChg>
      </pc:sldChg>
      <pc:sldChg chg="modSp add mod modAnim">
        <pc:chgData name="Lin  Chen" userId="5b8d33d8-9b1a-4612-8f39-9bee1ddd9437" providerId="ADAL" clId="{D08DE89C-F79D-8E4A-9703-5EC9DC7629E1}" dt="2020-08-18T17:13:38.439" v="228" actId="27636"/>
        <pc:sldMkLst>
          <pc:docMk/>
          <pc:sldMk cId="1313989501" sldId="408"/>
        </pc:sldMkLst>
        <pc:spChg chg="mod">
          <ac:chgData name="Lin  Chen" userId="5b8d33d8-9b1a-4612-8f39-9bee1ddd9437" providerId="ADAL" clId="{D08DE89C-F79D-8E4A-9703-5EC9DC7629E1}" dt="2020-08-18T17:13:38.439" v="228" actId="27636"/>
          <ac:spMkLst>
            <pc:docMk/>
            <pc:sldMk cId="1313989501" sldId="408"/>
            <ac:spMk id="3" creationId="{00000000-0000-0000-0000-000000000000}"/>
          </ac:spMkLst>
        </pc:spChg>
      </pc:sldChg>
      <pc:sldChg chg="modSp add mod modAnim">
        <pc:chgData name="Lin  Chen" userId="5b8d33d8-9b1a-4612-8f39-9bee1ddd9437" providerId="ADAL" clId="{D08DE89C-F79D-8E4A-9703-5EC9DC7629E1}" dt="2020-08-18T17:20:03.130" v="364" actId="20577"/>
        <pc:sldMkLst>
          <pc:docMk/>
          <pc:sldMk cId="509928612" sldId="409"/>
        </pc:sldMkLst>
        <pc:spChg chg="mod">
          <ac:chgData name="Lin  Chen" userId="5b8d33d8-9b1a-4612-8f39-9bee1ddd9437" providerId="ADAL" clId="{D08DE89C-F79D-8E4A-9703-5EC9DC7629E1}" dt="2020-08-18T17:20:03.130" v="364" actId="20577"/>
          <ac:spMkLst>
            <pc:docMk/>
            <pc:sldMk cId="509928612" sldId="409"/>
            <ac:spMk id="3" creationId="{00000000-0000-0000-0000-000000000000}"/>
          </ac:spMkLst>
        </pc:spChg>
      </pc:sldChg>
      <pc:sldChg chg="addSp delSp modSp add del mod addAnim delAnim modAnim">
        <pc:chgData name="Lin  Chen" userId="5b8d33d8-9b1a-4612-8f39-9bee1ddd9437" providerId="ADAL" clId="{D08DE89C-F79D-8E4A-9703-5EC9DC7629E1}" dt="2020-08-25T15:06:01.866" v="986" actId="2696"/>
        <pc:sldMkLst>
          <pc:docMk/>
          <pc:sldMk cId="3018661245" sldId="410"/>
        </pc:sldMkLst>
        <pc:spChg chg="mod">
          <ac:chgData name="Lin  Chen" userId="5b8d33d8-9b1a-4612-8f39-9bee1ddd9437" providerId="ADAL" clId="{D08DE89C-F79D-8E4A-9703-5EC9DC7629E1}" dt="2020-08-25T15:04:10.158" v="976" actId="20577"/>
          <ac:spMkLst>
            <pc:docMk/>
            <pc:sldMk cId="3018661245" sldId="410"/>
            <ac:spMk id="2" creationId="{00000000-0000-0000-0000-000000000000}"/>
          </ac:spMkLst>
        </pc:spChg>
        <pc:spChg chg="del mod">
          <ac:chgData name="Lin  Chen" userId="5b8d33d8-9b1a-4612-8f39-9bee1ddd9437" providerId="ADAL" clId="{D08DE89C-F79D-8E4A-9703-5EC9DC7629E1}" dt="2020-08-20T16:07:23.752" v="452" actId="478"/>
          <ac:spMkLst>
            <pc:docMk/>
            <pc:sldMk cId="3018661245" sldId="410"/>
            <ac:spMk id="3" creationId="{00000000-0000-0000-0000-000000000000}"/>
          </ac:spMkLst>
        </pc:spChg>
        <pc:spChg chg="del">
          <ac:chgData name="Lin  Chen" userId="5b8d33d8-9b1a-4612-8f39-9bee1ddd9437" providerId="ADAL" clId="{D08DE89C-F79D-8E4A-9703-5EC9DC7629E1}" dt="2020-08-20T16:07:32.682" v="455" actId="478"/>
          <ac:spMkLst>
            <pc:docMk/>
            <pc:sldMk cId="3018661245" sldId="410"/>
            <ac:spMk id="5" creationId="{00000000-0000-0000-0000-000000000000}"/>
          </ac:spMkLst>
        </pc:spChg>
        <pc:spChg chg="add del mod">
          <ac:chgData name="Lin  Chen" userId="5b8d33d8-9b1a-4612-8f39-9bee1ddd9437" providerId="ADAL" clId="{D08DE89C-F79D-8E4A-9703-5EC9DC7629E1}" dt="2020-08-20T16:11:03.693" v="535" actId="478"/>
          <ac:spMkLst>
            <pc:docMk/>
            <pc:sldMk cId="3018661245" sldId="410"/>
            <ac:spMk id="7" creationId="{0CAC95BC-B7ED-4744-BEFD-3DC235A18BAF}"/>
          </ac:spMkLst>
        </pc:spChg>
        <pc:graphicFrameChg chg="del">
          <ac:chgData name="Lin  Chen" userId="5b8d33d8-9b1a-4612-8f39-9bee1ddd9437" providerId="ADAL" clId="{D08DE89C-F79D-8E4A-9703-5EC9DC7629E1}" dt="2020-08-20T16:07:26.722" v="453" actId="478"/>
          <ac:graphicFrameMkLst>
            <pc:docMk/>
            <pc:sldMk cId="3018661245" sldId="410"/>
            <ac:graphicFrameMk id="4" creationId="{00000000-0000-0000-0000-000000000000}"/>
          </ac:graphicFrameMkLst>
        </pc:graphicFrameChg>
        <pc:graphicFrameChg chg="add mod modGraphic">
          <ac:chgData name="Lin  Chen" userId="5b8d33d8-9b1a-4612-8f39-9bee1ddd9437" providerId="ADAL" clId="{D08DE89C-F79D-8E4A-9703-5EC9DC7629E1}" dt="2020-08-25T15:04:31.001" v="985" actId="2166"/>
          <ac:graphicFrameMkLst>
            <pc:docMk/>
            <pc:sldMk cId="3018661245" sldId="410"/>
            <ac:graphicFrameMk id="6" creationId="{D90840DE-C531-914F-AD24-BD4AAA17A57B}"/>
          </ac:graphicFrameMkLst>
        </pc:graphicFrameChg>
      </pc:sldChg>
      <pc:sldChg chg="addSp delSp modSp add mod delAnim">
        <pc:chgData name="Lin  Chen" userId="5b8d33d8-9b1a-4612-8f39-9bee1ddd9437" providerId="ADAL" clId="{D08DE89C-F79D-8E4A-9703-5EC9DC7629E1}" dt="2020-08-20T16:18:30.591" v="592" actId="20577"/>
        <pc:sldMkLst>
          <pc:docMk/>
          <pc:sldMk cId="2504681791" sldId="411"/>
        </pc:sldMkLst>
        <pc:spChg chg="add mod">
          <ac:chgData name="Lin  Chen" userId="5b8d33d8-9b1a-4612-8f39-9bee1ddd9437" providerId="ADAL" clId="{D08DE89C-F79D-8E4A-9703-5EC9DC7629E1}" dt="2020-08-20T16:11:57.244" v="564" actId="255"/>
          <ac:spMkLst>
            <pc:docMk/>
            <pc:sldMk cId="2504681791" sldId="411"/>
            <ac:spMk id="3" creationId="{CE4F23DF-37EC-154C-89DC-58DB75E72A8F}"/>
          </ac:spMkLst>
        </pc:spChg>
        <pc:spChg chg="add mod">
          <ac:chgData name="Lin  Chen" userId="5b8d33d8-9b1a-4612-8f39-9bee1ddd9437" providerId="ADAL" clId="{D08DE89C-F79D-8E4A-9703-5EC9DC7629E1}" dt="2020-08-20T16:17:55.569" v="581" actId="20577"/>
          <ac:spMkLst>
            <pc:docMk/>
            <pc:sldMk cId="2504681791" sldId="411"/>
            <ac:spMk id="7" creationId="{1367372D-9D22-7847-ACC5-36808E9D3AC3}"/>
          </ac:spMkLst>
        </pc:spChg>
        <pc:spChg chg="add mod">
          <ac:chgData name="Lin  Chen" userId="5b8d33d8-9b1a-4612-8f39-9bee1ddd9437" providerId="ADAL" clId="{D08DE89C-F79D-8E4A-9703-5EC9DC7629E1}" dt="2020-08-20T16:18:21.789" v="588" actId="1076"/>
          <ac:spMkLst>
            <pc:docMk/>
            <pc:sldMk cId="2504681791" sldId="411"/>
            <ac:spMk id="8" creationId="{984685E4-8468-7C4F-9B3F-17C2FD274405}"/>
          </ac:spMkLst>
        </pc:spChg>
        <pc:spChg chg="add mod">
          <ac:chgData name="Lin  Chen" userId="5b8d33d8-9b1a-4612-8f39-9bee1ddd9437" providerId="ADAL" clId="{D08DE89C-F79D-8E4A-9703-5EC9DC7629E1}" dt="2020-08-20T16:18:30.591" v="592" actId="20577"/>
          <ac:spMkLst>
            <pc:docMk/>
            <pc:sldMk cId="2504681791" sldId="411"/>
            <ac:spMk id="9" creationId="{F4DC1639-DCD8-714B-8E7B-55650D0F23CD}"/>
          </ac:spMkLst>
        </pc:spChg>
        <pc:graphicFrameChg chg="del">
          <ac:chgData name="Lin  Chen" userId="5b8d33d8-9b1a-4612-8f39-9bee1ddd9437" providerId="ADAL" clId="{D08DE89C-F79D-8E4A-9703-5EC9DC7629E1}" dt="2020-08-20T16:11:12.331" v="537" actId="478"/>
          <ac:graphicFrameMkLst>
            <pc:docMk/>
            <pc:sldMk cId="2504681791" sldId="411"/>
            <ac:graphicFrameMk id="6" creationId="{D90840DE-C531-914F-AD24-BD4AAA17A57B}"/>
          </ac:graphicFrameMkLst>
        </pc:graphicFrameChg>
        <pc:cxnChg chg="add">
          <ac:chgData name="Lin  Chen" userId="5b8d33d8-9b1a-4612-8f39-9bee1ddd9437" providerId="ADAL" clId="{D08DE89C-F79D-8E4A-9703-5EC9DC7629E1}" dt="2020-08-20T16:12:09.661" v="565" actId="11529"/>
          <ac:cxnSpMkLst>
            <pc:docMk/>
            <pc:sldMk cId="2504681791" sldId="411"/>
            <ac:cxnSpMk id="5" creationId="{F522287B-1C37-A648-97C7-5694932AFB67}"/>
          </ac:cxnSpMkLst>
        </pc:cxnChg>
      </pc:sldChg>
      <pc:sldChg chg="modSp add mod ord modAnim">
        <pc:chgData name="Lin  Chen" userId="5b8d33d8-9b1a-4612-8f39-9bee1ddd9437" providerId="ADAL" clId="{D08DE89C-F79D-8E4A-9703-5EC9DC7629E1}" dt="2020-08-20T16:36:49.449" v="708"/>
        <pc:sldMkLst>
          <pc:docMk/>
          <pc:sldMk cId="4187547283" sldId="412"/>
        </pc:sldMkLst>
        <pc:spChg chg="mod">
          <ac:chgData name="Lin  Chen" userId="5b8d33d8-9b1a-4612-8f39-9bee1ddd9437" providerId="ADAL" clId="{D08DE89C-F79D-8E4A-9703-5EC9DC7629E1}" dt="2020-08-20T16:36:42.633" v="707" actId="5793"/>
          <ac:spMkLst>
            <pc:docMk/>
            <pc:sldMk cId="4187547283" sldId="412"/>
            <ac:spMk id="3" creationId="{00000000-0000-0000-0000-000000000000}"/>
          </ac:spMkLst>
        </pc:spChg>
      </pc:sldChg>
      <pc:sldChg chg="modSp add modAnim">
        <pc:chgData name="Lin  Chen" userId="5b8d33d8-9b1a-4612-8f39-9bee1ddd9437" providerId="ADAL" clId="{D08DE89C-F79D-8E4A-9703-5EC9DC7629E1}" dt="2020-08-20T16:49:32.400" v="807" actId="20577"/>
        <pc:sldMkLst>
          <pc:docMk/>
          <pc:sldMk cId="2860294677" sldId="413"/>
        </pc:sldMkLst>
        <pc:spChg chg="mod">
          <ac:chgData name="Lin  Chen" userId="5b8d33d8-9b1a-4612-8f39-9bee1ddd9437" providerId="ADAL" clId="{D08DE89C-F79D-8E4A-9703-5EC9DC7629E1}" dt="2020-08-20T16:49:32.400" v="807" actId="20577"/>
          <ac:spMkLst>
            <pc:docMk/>
            <pc:sldMk cId="2860294677" sldId="413"/>
            <ac:spMk id="3" creationId="{00000000-0000-0000-0000-000000000000}"/>
          </ac:spMkLst>
        </pc:spChg>
      </pc:sldChg>
      <pc:sldChg chg="addSp delSp modSp add mod">
        <pc:chgData name="Lin  Chen" userId="5b8d33d8-9b1a-4612-8f39-9bee1ddd9437" providerId="ADAL" clId="{D08DE89C-F79D-8E4A-9703-5EC9DC7629E1}" dt="2020-08-20T16:58:18.252" v="839" actId="20577"/>
        <pc:sldMkLst>
          <pc:docMk/>
          <pc:sldMk cId="3327481328" sldId="414"/>
        </pc:sldMkLst>
        <pc:spChg chg="mod">
          <ac:chgData name="Lin  Chen" userId="5b8d33d8-9b1a-4612-8f39-9bee1ddd9437" providerId="ADAL" clId="{D08DE89C-F79D-8E4A-9703-5EC9DC7629E1}" dt="2020-08-20T16:58:12.868" v="826" actId="20577"/>
          <ac:spMkLst>
            <pc:docMk/>
            <pc:sldMk cId="3327481328" sldId="414"/>
            <ac:spMk id="2" creationId="{00000000-0000-0000-0000-000000000000}"/>
          </ac:spMkLst>
        </pc:spChg>
        <pc:spChg chg="del">
          <ac:chgData name="Lin  Chen" userId="5b8d33d8-9b1a-4612-8f39-9bee1ddd9437" providerId="ADAL" clId="{D08DE89C-F79D-8E4A-9703-5EC9DC7629E1}" dt="2020-08-20T16:58:04.808" v="809" actId="478"/>
          <ac:spMkLst>
            <pc:docMk/>
            <pc:sldMk cId="3327481328" sldId="414"/>
            <ac:spMk id="3" creationId="{00000000-0000-0000-0000-000000000000}"/>
          </ac:spMkLst>
        </pc:spChg>
        <pc:spChg chg="add mod">
          <ac:chgData name="Lin  Chen" userId="5b8d33d8-9b1a-4612-8f39-9bee1ddd9437" providerId="ADAL" clId="{D08DE89C-F79D-8E4A-9703-5EC9DC7629E1}" dt="2020-08-20T16:58:18.252" v="839" actId="20577"/>
          <ac:spMkLst>
            <pc:docMk/>
            <pc:sldMk cId="3327481328" sldId="414"/>
            <ac:spMk id="5" creationId="{C0F4DBC0-C5FF-E949-AC17-863388E8917F}"/>
          </ac:spMkLst>
        </pc:spChg>
      </pc:sldChg>
      <pc:sldChg chg="addSp modSp add mod modAnim">
        <pc:chgData name="Lin  Chen" userId="5b8d33d8-9b1a-4612-8f39-9bee1ddd9437" providerId="ADAL" clId="{D08DE89C-F79D-8E4A-9703-5EC9DC7629E1}" dt="2020-08-20T17:22:18.015" v="888" actId="207"/>
        <pc:sldMkLst>
          <pc:docMk/>
          <pc:sldMk cId="2801624223" sldId="415"/>
        </pc:sldMkLst>
        <pc:spChg chg="mod">
          <ac:chgData name="Lin  Chen" userId="5b8d33d8-9b1a-4612-8f39-9bee1ddd9437" providerId="ADAL" clId="{D08DE89C-F79D-8E4A-9703-5EC9DC7629E1}" dt="2020-08-20T17:20:46.480" v="878" actId="20577"/>
          <ac:spMkLst>
            <pc:docMk/>
            <pc:sldMk cId="2801624223" sldId="415"/>
            <ac:spMk id="3" creationId="{00000000-0000-0000-0000-000000000000}"/>
          </ac:spMkLst>
        </pc:spChg>
        <pc:spChg chg="add mod">
          <ac:chgData name="Lin  Chen" userId="5b8d33d8-9b1a-4612-8f39-9bee1ddd9437" providerId="ADAL" clId="{D08DE89C-F79D-8E4A-9703-5EC9DC7629E1}" dt="2020-08-20T17:21:00.175" v="881" actId="14100"/>
          <ac:spMkLst>
            <pc:docMk/>
            <pc:sldMk cId="2801624223" sldId="415"/>
            <ac:spMk id="5" creationId="{45CC4B7B-B3EF-E64B-A9D1-317EA6ABA105}"/>
          </ac:spMkLst>
        </pc:spChg>
        <pc:graphicFrameChg chg="add mod modGraphic">
          <ac:chgData name="Lin  Chen" userId="5b8d33d8-9b1a-4612-8f39-9bee1ddd9437" providerId="ADAL" clId="{D08DE89C-F79D-8E4A-9703-5EC9DC7629E1}" dt="2020-08-20T17:22:18.015" v="888" actId="207"/>
          <ac:graphicFrameMkLst>
            <pc:docMk/>
            <pc:sldMk cId="2801624223" sldId="415"/>
            <ac:graphicFrameMk id="7" creationId="{EE20E7D3-5E73-DE45-8CE5-D0167B731AE3}"/>
          </ac:graphicFrameMkLst>
        </pc:graphicFrameChg>
      </pc:sldChg>
      <pc:sldChg chg="addSp delSp modSp add mod ord modAnim">
        <pc:chgData name="Lin  Chen" userId="5b8d33d8-9b1a-4612-8f39-9bee1ddd9437" providerId="ADAL" clId="{D08DE89C-F79D-8E4A-9703-5EC9DC7629E1}" dt="2020-08-25T15:07:12.522" v="1000" actId="14734"/>
        <pc:sldMkLst>
          <pc:docMk/>
          <pc:sldMk cId="998258680" sldId="416"/>
        </pc:sldMkLst>
        <pc:spChg chg="del">
          <ac:chgData name="Lin  Chen" userId="5b8d33d8-9b1a-4612-8f39-9bee1ddd9437" providerId="ADAL" clId="{D08DE89C-F79D-8E4A-9703-5EC9DC7629E1}" dt="2020-08-25T15:00:23.219" v="903" actId="478"/>
          <ac:spMkLst>
            <pc:docMk/>
            <pc:sldMk cId="998258680" sldId="416"/>
            <ac:spMk id="2" creationId="{C6F09109-CA00-4545-9AC4-C6E61A909A9E}"/>
          </ac:spMkLst>
        </pc:spChg>
        <pc:spChg chg="del">
          <ac:chgData name="Lin  Chen" userId="5b8d33d8-9b1a-4612-8f39-9bee1ddd9437" providerId="ADAL" clId="{D08DE89C-F79D-8E4A-9703-5EC9DC7629E1}" dt="2020-08-25T15:00:25.262" v="904" actId="478"/>
          <ac:spMkLst>
            <pc:docMk/>
            <pc:sldMk cId="998258680" sldId="416"/>
            <ac:spMk id="3" creationId="{05B7C676-7683-944F-B919-E79E64391771}"/>
          </ac:spMkLst>
        </pc:spChg>
        <pc:graphicFrameChg chg="add mod modGraphic">
          <ac:chgData name="Lin  Chen" userId="5b8d33d8-9b1a-4612-8f39-9bee1ddd9437" providerId="ADAL" clId="{D08DE89C-F79D-8E4A-9703-5EC9DC7629E1}" dt="2020-08-25T15:07:12.522" v="1000" actId="14734"/>
          <ac:graphicFrameMkLst>
            <pc:docMk/>
            <pc:sldMk cId="998258680" sldId="416"/>
            <ac:graphicFrameMk id="4" creationId="{60841D08-7388-CF48-BACF-BF12A2D3BFBB}"/>
          </ac:graphicFrameMkLst>
        </pc:graphicFrameChg>
      </pc:sldChg>
      <pc:sldChg chg="addSp delSp modSp add mod ord">
        <pc:chgData name="Lin  Chen" userId="5b8d33d8-9b1a-4612-8f39-9bee1ddd9437" providerId="ADAL" clId="{D08DE89C-F79D-8E4A-9703-5EC9DC7629E1}" dt="2020-08-25T15:26:48.103" v="1149" actId="20577"/>
        <pc:sldMkLst>
          <pc:docMk/>
          <pc:sldMk cId="2038055702" sldId="417"/>
        </pc:sldMkLst>
        <pc:spChg chg="mod">
          <ac:chgData name="Lin  Chen" userId="5b8d33d8-9b1a-4612-8f39-9bee1ddd9437" providerId="ADAL" clId="{D08DE89C-F79D-8E4A-9703-5EC9DC7629E1}" dt="2020-08-25T15:18:55.332" v="1016" actId="20577"/>
          <ac:spMkLst>
            <pc:docMk/>
            <pc:sldMk cId="2038055702" sldId="417"/>
            <ac:spMk id="2" creationId="{00000000-0000-0000-0000-000000000000}"/>
          </ac:spMkLst>
        </pc:spChg>
        <pc:spChg chg="add del mod">
          <ac:chgData name="Lin  Chen" userId="5b8d33d8-9b1a-4612-8f39-9bee1ddd9437" providerId="ADAL" clId="{D08DE89C-F79D-8E4A-9703-5EC9DC7629E1}" dt="2020-08-25T15:19:14.131" v="1018" actId="478"/>
          <ac:spMkLst>
            <pc:docMk/>
            <pc:sldMk cId="2038055702" sldId="417"/>
            <ac:spMk id="5" creationId="{A51FC77D-82BE-CD47-9D6A-C35AD9E72809}"/>
          </ac:spMkLst>
        </pc:spChg>
        <pc:spChg chg="add mod">
          <ac:chgData name="Lin  Chen" userId="5b8d33d8-9b1a-4612-8f39-9bee1ddd9437" providerId="ADAL" clId="{D08DE89C-F79D-8E4A-9703-5EC9DC7629E1}" dt="2020-08-25T15:20:48.162" v="1031" actId="1076"/>
          <ac:spMkLst>
            <pc:docMk/>
            <pc:sldMk cId="2038055702" sldId="417"/>
            <ac:spMk id="7" creationId="{967BB323-5531-7D45-A9E8-BB7D2B8F9008}"/>
          </ac:spMkLst>
        </pc:spChg>
        <pc:spChg chg="add mod">
          <ac:chgData name="Lin  Chen" userId="5b8d33d8-9b1a-4612-8f39-9bee1ddd9437" providerId="ADAL" clId="{D08DE89C-F79D-8E4A-9703-5EC9DC7629E1}" dt="2020-08-25T15:26:48.103" v="1149" actId="20577"/>
          <ac:spMkLst>
            <pc:docMk/>
            <pc:sldMk cId="2038055702" sldId="417"/>
            <ac:spMk id="8" creationId="{6AE45941-E8A1-DD46-90DB-035466041BF9}"/>
          </ac:spMkLst>
        </pc:spChg>
        <pc:spChg chg="del">
          <ac:chgData name="Lin  Chen" userId="5b8d33d8-9b1a-4612-8f39-9bee1ddd9437" providerId="ADAL" clId="{D08DE89C-F79D-8E4A-9703-5EC9DC7629E1}" dt="2020-08-25T15:18:47.720" v="1008" actId="478"/>
          <ac:spMkLst>
            <pc:docMk/>
            <pc:sldMk cId="2038055702" sldId="417"/>
            <ac:spMk id="10" creationId="{00000000-0000-0000-0000-000000000000}"/>
          </ac:spMkLst>
        </pc:spChg>
        <pc:spChg chg="del">
          <ac:chgData name="Lin  Chen" userId="5b8d33d8-9b1a-4612-8f39-9bee1ddd9437" providerId="ADAL" clId="{D08DE89C-F79D-8E4A-9703-5EC9DC7629E1}" dt="2020-08-25T15:18:42.153" v="1007" actId="478"/>
          <ac:spMkLst>
            <pc:docMk/>
            <pc:sldMk cId="2038055702" sldId="417"/>
            <ac:spMk id="12" creationId="{00000000-0000-0000-0000-000000000000}"/>
          </ac:spMkLst>
        </pc:spChg>
        <pc:spChg chg="del">
          <ac:chgData name="Lin  Chen" userId="5b8d33d8-9b1a-4612-8f39-9bee1ddd9437" providerId="ADAL" clId="{D08DE89C-F79D-8E4A-9703-5EC9DC7629E1}" dt="2020-08-25T15:18:42.153" v="1007" actId="478"/>
          <ac:spMkLst>
            <pc:docMk/>
            <pc:sldMk cId="2038055702" sldId="417"/>
            <ac:spMk id="13" creationId="{00000000-0000-0000-0000-000000000000}"/>
          </ac:spMkLst>
        </pc:spChg>
        <pc:spChg chg="add mod">
          <ac:chgData name="Lin  Chen" userId="5b8d33d8-9b1a-4612-8f39-9bee1ddd9437" providerId="ADAL" clId="{D08DE89C-F79D-8E4A-9703-5EC9DC7629E1}" dt="2020-08-25T15:21:14.036" v="1039"/>
          <ac:spMkLst>
            <pc:docMk/>
            <pc:sldMk cId="2038055702" sldId="417"/>
            <ac:spMk id="14" creationId="{43AA1D94-40C5-BB49-806E-579683A2C4A8}"/>
          </ac:spMkLst>
        </pc:spChg>
        <pc:graphicFrameChg chg="del">
          <ac:chgData name="Lin  Chen" userId="5b8d33d8-9b1a-4612-8f39-9bee1ddd9437" providerId="ADAL" clId="{D08DE89C-F79D-8E4A-9703-5EC9DC7629E1}" dt="2020-08-25T15:18:47.720" v="1008" actId="478"/>
          <ac:graphicFrameMkLst>
            <pc:docMk/>
            <pc:sldMk cId="2038055702" sldId="417"/>
            <ac:graphicFrameMk id="9" creationId="{00000000-0000-0000-0000-000000000000}"/>
          </ac:graphicFrameMkLst>
        </pc:graphicFrameChg>
        <pc:picChg chg="del">
          <ac:chgData name="Lin  Chen" userId="5b8d33d8-9b1a-4612-8f39-9bee1ddd9437" providerId="ADAL" clId="{D08DE89C-F79D-8E4A-9703-5EC9DC7629E1}" dt="2020-08-25T15:19:10.561" v="1017" actId="478"/>
          <ac:picMkLst>
            <pc:docMk/>
            <pc:sldMk cId="2038055702" sldId="417"/>
            <ac:picMk id="4" creationId="{00000000-0000-0000-0000-000000000000}"/>
          </ac:picMkLst>
        </pc:picChg>
        <pc:picChg chg="del">
          <ac:chgData name="Lin  Chen" userId="5b8d33d8-9b1a-4612-8f39-9bee1ddd9437" providerId="ADAL" clId="{D08DE89C-F79D-8E4A-9703-5EC9DC7629E1}" dt="2020-08-25T15:19:15.950" v="1019" actId="478"/>
          <ac:picMkLst>
            <pc:docMk/>
            <pc:sldMk cId="2038055702" sldId="417"/>
            <ac:picMk id="6" creationId="{00000000-0000-0000-0000-000000000000}"/>
          </ac:picMkLst>
        </pc:picChg>
        <pc:picChg chg="del">
          <ac:chgData name="Lin  Chen" userId="5b8d33d8-9b1a-4612-8f39-9bee1ddd9437" providerId="ADAL" clId="{D08DE89C-F79D-8E4A-9703-5EC9DC7629E1}" dt="2020-08-25T15:18:42.153" v="1007" actId="478"/>
          <ac:picMkLst>
            <pc:docMk/>
            <pc:sldMk cId="2038055702" sldId="417"/>
            <ac:picMk id="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90B0A5-93DE-4B15-9E69-883C19A9E61E}" type="datetimeFigureOut">
              <a:rPr lang="en-US" smtClean="0"/>
              <a:t>8/25/20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EF-686D-4A01-922E-789F4905E59F}" type="slidenum">
              <a:rPr lang="en-US" smtClean="0"/>
              <a:t>‹#›</a:t>
            </a:fld>
            <a:endParaRPr lang="en-US"/>
          </a:p>
        </p:txBody>
      </p:sp>
    </p:spTree>
    <p:extLst>
      <p:ext uri="{BB962C8B-B14F-4D97-AF65-F5344CB8AC3E}">
        <p14:creationId xmlns:p14="http://schemas.microsoft.com/office/powerpoint/2010/main" val="245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76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77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8/25/20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8/25/20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8/25/20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8/25/20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8/25/20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8/25/20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8/25/20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8/25/20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8/25/20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tags" Target="../tags/tag6.xml"/><Relationship Id="rId16" Type="http://schemas.openxmlformats.org/officeDocument/2006/relationships/image" Target="../media/image15.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0.png"/><Relationship Id="rId5" Type="http://schemas.openxmlformats.org/officeDocument/2006/relationships/tags" Target="../tags/tag9.xml"/><Relationship Id="rId15" Type="http://schemas.openxmlformats.org/officeDocument/2006/relationships/image" Target="../media/image14.png"/><Relationship Id="rId10" Type="http://schemas.openxmlformats.org/officeDocument/2006/relationships/slideLayout" Target="../slideLayouts/slideLayout2.xml"/><Relationship Id="rId19" Type="http://schemas.openxmlformats.org/officeDocument/2006/relationships/image" Target="../media/image18.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4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15.xml"/><Relationship Id="rId16" Type="http://schemas.openxmlformats.org/officeDocument/2006/relationships/image" Target="../media/image2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0.png"/><Relationship Id="rId5" Type="http://schemas.openxmlformats.org/officeDocument/2006/relationships/tags" Target="../tags/tag18.xm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24.xml"/><Relationship Id="rId7" Type="http://schemas.openxmlformats.org/officeDocument/2006/relationships/image" Target="../media/image3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1.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4.png"/></Relationships>
</file>

<file path=ppt/slides/_rels/slide52.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7.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39.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4.png"/><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8.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notesSlide" Target="../notesSlides/notesSlide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5.png"/><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Logic</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a:t>
            </a:r>
            <a:r>
              <a:rPr lang="en-US" dirty="0"/>
              <a:t>, Part I: Propositional Logic</a:t>
            </a:r>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major CS</a:t>
            </a:r>
          </a:p>
          <a:p>
            <a:pPr marL="274320" lvl="1" indent="-274320">
              <a:buClr>
                <a:schemeClr val="accent3"/>
              </a:buClr>
              <a:buSzPct val="95000"/>
            </a:pPr>
            <a:endParaRPr lang="en-US" dirty="0"/>
          </a:p>
          <a:p>
            <a:pPr marL="274320" lvl="1" indent="-274320">
              <a:buClr>
                <a:schemeClr val="accent3"/>
              </a:buClr>
              <a:buSzPct val="95000"/>
            </a:pPr>
            <a:r>
              <a:rPr lang="en-US" dirty="0"/>
              <a:t>q: I major Math</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8242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br>
              <a:rPr lang="en-US" dirty="0"/>
            </a:br>
            <a:r>
              <a:rPr lang="en-US" dirty="0"/>
              <a:t>The Connective Or in English</a:t>
            </a:r>
          </a:p>
        </p:txBody>
      </p:sp>
      <p:sp>
        <p:nvSpPr>
          <p:cNvPr id="3" name="Content Placeholder 2"/>
          <p:cNvSpPr>
            <a:spLocks noGrp="1"/>
          </p:cNvSpPr>
          <p:nvPr>
            <p:ph idx="1"/>
          </p:nvPr>
        </p:nvSpPr>
        <p:spPr>
          <a:xfrm>
            <a:off x="381000" y="1752600"/>
            <a:ext cx="8229600" cy="4389120"/>
          </a:xfrm>
        </p:spPr>
        <p:txBody>
          <a:bodyPr/>
          <a:lstStyle/>
          <a:p>
            <a:r>
              <a:rPr lang="en-US" dirty="0"/>
              <a:t>In English “or” has two distinct meanings.</a:t>
            </a:r>
          </a:p>
          <a:p>
            <a:pPr lvl="1"/>
            <a:r>
              <a:rPr lang="en-US" sz="1800" dirty="0"/>
              <a:t> “</a:t>
            </a:r>
            <a:r>
              <a:rPr lang="en-US" sz="1800" dirty="0">
                <a:solidFill>
                  <a:srgbClr val="FF0000"/>
                </a:solidFill>
              </a:rPr>
              <a:t>Inclusive Or</a:t>
            </a:r>
            <a:r>
              <a:rPr lang="en-US" sz="1800" dirty="0"/>
              <a:t>”  - In the sentence “Students who have taken CS</a:t>
            </a:r>
            <a:r>
              <a:rPr lang="en-US" sz="1800" dirty="0">
                <a:latin typeface="Cambria Math" pitchFamily="18" charset="0"/>
                <a:ea typeface="Cambria Math" pitchFamily="18" charset="0"/>
              </a:rPr>
              <a:t>202 </a:t>
            </a:r>
            <a:r>
              <a:rPr lang="en-US" sz="1800" dirty="0">
                <a:solidFill>
                  <a:srgbClr val="FF0000"/>
                </a:solidFill>
              </a:rPr>
              <a:t>or</a:t>
            </a:r>
            <a:r>
              <a:rPr lang="en-US" sz="1800" dirty="0"/>
              <a:t> Math</a:t>
            </a:r>
            <a:r>
              <a:rPr lang="en-US" sz="1800" dirty="0">
                <a:latin typeface="Cambria Math" pitchFamily="18" charset="0"/>
                <a:ea typeface="Cambria Math" pitchFamily="18" charset="0"/>
              </a:rPr>
              <a:t>120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a:t>
            </a:r>
            <a:r>
              <a:rPr lang="en-US" sz="1800" dirty="0">
                <a:solidFill>
                  <a:srgbClr val="FF0000"/>
                </a:solidFill>
              </a:rPr>
              <a:t>Exclusive Or</a:t>
            </a:r>
            <a:r>
              <a:rPr lang="en-US" sz="1800" dirty="0"/>
              <a:t>”  - When reading the sentence “Soup </a:t>
            </a:r>
            <a:r>
              <a:rPr lang="en-US" sz="1800" dirty="0">
                <a:solidFill>
                  <a:srgbClr val="FF0000"/>
                </a:solidFill>
              </a:rPr>
              <a:t>or</a:t>
            </a:r>
            <a:r>
              <a:rPr lang="en-US" sz="1800" dirty="0"/>
              <a:t>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come from Virginia</a:t>
            </a:r>
          </a:p>
          <a:p>
            <a:pPr marL="274320" lvl="1" indent="-274320">
              <a:buClr>
                <a:schemeClr val="accent3"/>
              </a:buClr>
              <a:buSzPct val="95000"/>
            </a:pPr>
            <a:endParaRPr lang="en-US" dirty="0"/>
          </a:p>
          <a:p>
            <a:pPr marL="274320" lvl="1" indent="-274320">
              <a:buClr>
                <a:schemeClr val="accent3"/>
              </a:buClr>
              <a:buSzPct val="95000"/>
            </a:pPr>
            <a:r>
              <a:rPr lang="en-US" dirty="0"/>
              <a:t>q: I come from Georgia</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82266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137157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solidFill>
                  <a:srgbClr val="FF0000"/>
                </a:solidFill>
              </a:rPr>
              <a:t>conditional statement </a:t>
            </a:r>
            <a:r>
              <a:rPr lang="en-US" sz="2000" dirty="0"/>
              <a:t>or </a:t>
            </a:r>
            <a:r>
              <a:rPr lang="en-US" sz="2000" i="1" dirty="0">
                <a:solidFill>
                  <a:srgbClr val="FF0000"/>
                </a:solidFill>
              </a:rPr>
              <a:t>implication</a:t>
            </a:r>
            <a:r>
              <a:rPr lang="en-US" sz="2000" i="1" dirty="0"/>
              <a:t>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solidFill>
                  <a:srgbClr val="FF0000"/>
                </a:solidFill>
              </a:rPr>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solidFill>
                  <a:srgbClr val="FF0000"/>
                </a:solidFill>
              </a:rPr>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923330"/>
          </a:xfrm>
          <a:prstGeom prst="rect">
            <a:avLst/>
          </a:prstGeom>
        </p:spPr>
        <p:txBody>
          <a:bodyPr>
            <a:spAutoFit/>
          </a:bodyPr>
          <a:lstStyle/>
          <a:p>
            <a:pPr marL="274320" lvl="1" indent="-274320">
              <a:buClr>
                <a:schemeClr val="accent3"/>
              </a:buClr>
              <a:buSzPct val="95000"/>
            </a:pPr>
            <a:r>
              <a:rPr lang="en-US" dirty="0"/>
              <a:t>p: I am21 years old</a:t>
            </a:r>
          </a:p>
          <a:p>
            <a:pPr marL="274320" lvl="1" indent="-274320">
              <a:buClr>
                <a:schemeClr val="accent3"/>
              </a:buClr>
              <a:buSzPct val="95000"/>
            </a:pPr>
            <a:r>
              <a:rPr lang="en-US" dirty="0"/>
              <a:t>q: I am allowed to drink</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87395"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392104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a:t>
            </a:r>
            <a:r>
              <a:rPr lang="en-US" sz="2600" dirty="0">
                <a:solidFill>
                  <a:srgbClr val="FF0000"/>
                </a:solidFill>
                <a:ea typeface="Cambria Math" pitchFamily="18" charset="0"/>
              </a:rPr>
              <a:t>does not </a:t>
            </a:r>
            <a:r>
              <a:rPr lang="en-US" sz="2600" dirty="0">
                <a:ea typeface="Cambria Math" pitchFamily="18" charset="0"/>
              </a:rPr>
              <a:t>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Implication (cont)</a:t>
            </a:r>
          </a:p>
        </p:txBody>
      </p:sp>
      <p:sp>
        <p:nvSpPr>
          <p:cNvPr id="3" name="Content Placeholder 2"/>
          <p:cNvSpPr>
            <a:spLocks noGrp="1"/>
          </p:cNvSpPr>
          <p:nvPr>
            <p:ph idx="1"/>
          </p:nvPr>
        </p:nvSpPr>
        <p:spPr/>
        <p:txBody>
          <a:bodyPr>
            <a:normAutofit lnSpcReduction="1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a:t>  </a:t>
            </a:r>
          </a:p>
        </p:txBody>
      </p:sp>
      <p:sp>
        <p:nvSpPr>
          <p:cNvPr id="3" name="Content Placeholder 2"/>
          <p:cNvSpPr>
            <a:spLocks noGrp="1"/>
          </p:cNvSpPr>
          <p:nvPr>
            <p:ph idx="1"/>
          </p:nvPr>
        </p:nvSpPr>
        <p:spPr/>
        <p:txBody>
          <a:bodyPr>
            <a:normAutofit fontScale="92500" lnSpcReduction="1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a:t>
            </a:r>
            <a:r>
              <a:rPr lang="en-US" b="1" dirty="0">
                <a:solidFill>
                  <a:srgbClr val="FF0000"/>
                </a:solidFill>
              </a:rPr>
              <a:t>necessary condition </a:t>
            </a:r>
            <a:r>
              <a:rPr lang="en-US" b="1" dirty="0"/>
              <a:t>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a:t>
            </a:r>
            <a:r>
              <a:rPr lang="en-US" b="1" dirty="0">
                <a:solidFill>
                  <a:srgbClr val="FF0000"/>
                </a:solidFill>
              </a:rPr>
              <a:t>sufficient condition </a:t>
            </a:r>
            <a:r>
              <a:rPr lang="en-US" b="1" dirty="0"/>
              <a:t>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solidFill>
                  <a:srgbClr val="FF0000"/>
                </a:solidFill>
              </a:rPr>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solidFill>
                  <a:srgbClr val="FF0000"/>
                </a:solidFill>
              </a:rPr>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solidFill>
                  <a:srgbClr val="FF0000"/>
                </a:solidFill>
              </a:rPr>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p:txBody>
      </p:sp>
    </p:spTree>
    <p:extLst>
      <p:ext uri="{BB962C8B-B14F-4D97-AF65-F5344CB8AC3E}">
        <p14:creationId xmlns:p14="http://schemas.microsoft.com/office/powerpoint/2010/main" val="1313989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lnSpcReduction="10000"/>
          </a:bodyPr>
          <a:lstStyle/>
          <a:p>
            <a:r>
              <a:rPr lang="en-US" b="1" dirty="0"/>
              <a:t>Example</a:t>
            </a:r>
            <a:r>
              <a:rPr lang="en-US" dirty="0"/>
              <a:t>: Find the converse, inverse, and contrapositive of “It raining is a sufficient condition for my not going to town.”</a:t>
            </a:r>
          </a:p>
          <a:p>
            <a:r>
              <a:rPr lang="en-US" dirty="0"/>
              <a:t>p: it is raining</a:t>
            </a:r>
          </a:p>
          <a:p>
            <a:r>
              <a:rPr lang="en-US" dirty="0"/>
              <a:t>q: I am going to town</a:t>
            </a:r>
          </a:p>
          <a:p>
            <a:pPr>
              <a:buNone/>
            </a:pPr>
            <a:r>
              <a:rPr lang="en-US" b="1" dirty="0"/>
              <a:t>    Solution:</a:t>
            </a:r>
            <a:r>
              <a:rPr lang="en-US" dirty="0"/>
              <a:t> </a:t>
            </a:r>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If I do not go to town, then it is  raining.</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If it is not raining, then I will go to town.</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Logic</a:t>
            </a:r>
          </a:p>
        </p:txBody>
      </p:sp>
      <p:sp>
        <p:nvSpPr>
          <p:cNvPr id="3" name="Subtitle 2"/>
          <p:cNvSpPr>
            <a:spLocks noGrp="1"/>
          </p:cNvSpPr>
          <p:nvPr>
            <p:ph type="subTitle" idx="1"/>
          </p:nvPr>
        </p:nvSpPr>
        <p:spPr/>
        <p:txBody>
          <a:bodyPr/>
          <a:lstStyle/>
          <a:p>
            <a:r>
              <a:rPr lang="en-US" dirty="0"/>
              <a:t>Section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a:t>“If I am 21 years old, I am allowed to drink”</a:t>
            </a:r>
          </a:p>
          <a:p>
            <a:endParaRPr lang="en-US" dirty="0"/>
          </a:p>
          <a:p>
            <a:r>
              <a:rPr lang="en-US" dirty="0"/>
              <a:t>p: </a:t>
            </a:r>
          </a:p>
          <a:p>
            <a:r>
              <a:rPr lang="en-US" dirty="0"/>
              <a:t>q: </a:t>
            </a:r>
          </a:p>
          <a:p>
            <a:pPr lvl="1">
              <a:buNone/>
            </a:pPr>
            <a:endParaRPr lang="en-US" b="1" dirty="0"/>
          </a:p>
          <a:p>
            <a:pPr lvl="1">
              <a:buNone/>
            </a:pPr>
            <a:r>
              <a:rPr lang="en-US" b="1" dirty="0"/>
              <a:t>Converse </a:t>
            </a:r>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 </a:t>
            </a:r>
          </a:p>
          <a:p>
            <a:pPr lvl="1">
              <a:buNone/>
            </a:pPr>
            <a:r>
              <a:rPr lang="en-US" b="1" dirty="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  </a:t>
            </a:r>
          </a:p>
          <a:p>
            <a:pPr lvl="1">
              <a:buNone/>
            </a:pPr>
            <a:r>
              <a:rPr lang="en-US" b="1" dirty="0"/>
              <a:t>Contrapositive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extLst>
      <p:ext uri="{BB962C8B-B14F-4D97-AF65-F5344CB8AC3E}">
        <p14:creationId xmlns:p14="http://schemas.microsoft.com/office/powerpoint/2010/main" val="509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solidFill>
                  <a:srgbClr val="FF0000"/>
                </a:solidFill>
              </a:rPr>
              <a:t>biconditional</a:t>
            </a:r>
            <a:r>
              <a:rPr lang="en-US" sz="2000" i="1" dirty="0"/>
              <a:t> </a:t>
            </a:r>
            <a:r>
              <a:rPr lang="en-US" sz="2000" dirty="0">
                <a:solidFill>
                  <a:srgbClr val="FF0000"/>
                </a:solidFill>
              </a:rPr>
              <a:t>proposition</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lnSpcReduction="10000"/>
          </a:bodyPr>
          <a:lstStyle/>
          <a:p>
            <a:r>
              <a:rPr lang="en-US" dirty="0"/>
              <a:t>Construction of a truth table:</a:t>
            </a:r>
          </a:p>
          <a:p>
            <a:r>
              <a:rPr lang="en-US" dirty="0">
                <a:solidFill>
                  <a:srgbClr val="FF0000"/>
                </a:solidFill>
              </a:rPr>
              <a:t>Rows</a:t>
            </a:r>
          </a:p>
          <a:p>
            <a:pPr lvl="1"/>
            <a:r>
              <a:rPr lang="en-US" dirty="0"/>
              <a:t> Need a row for every possible </a:t>
            </a:r>
            <a:r>
              <a:rPr lang="en-US" dirty="0">
                <a:solidFill>
                  <a:srgbClr val="FF0000"/>
                </a:solidFill>
              </a:rPr>
              <a:t>combination</a:t>
            </a:r>
            <a:r>
              <a:rPr lang="en-US" dirty="0"/>
              <a:t> of values  for the  atomic propositions.</a:t>
            </a:r>
          </a:p>
          <a:p>
            <a:r>
              <a:rPr lang="en-US" dirty="0">
                <a:solidFill>
                  <a:srgbClr val="FF0000"/>
                </a:solidFill>
              </a:rPr>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a:t>
            </a:r>
            <a:r>
              <a:rPr lang="en-US" dirty="0">
                <a:solidFill>
                  <a:srgbClr val="FF0000"/>
                </a:solidFill>
              </a:rPr>
              <a:t>implication </a:t>
            </a:r>
            <a:r>
              <a:rPr lang="en-US" dirty="0"/>
              <a:t>is equivalent to the </a:t>
            </a:r>
            <a:r>
              <a:rPr lang="en-US" dirty="0">
                <a:solidFill>
                  <a:srgbClr val="FF0000"/>
                </a:solidFill>
              </a:rPr>
              <a:t>contrapositive</a:t>
            </a:r>
            <a:r>
              <a:rPr lang="en-US" dirty="0"/>
              <a:t>.</a:t>
            </a:r>
          </a:p>
          <a:p>
            <a:endParaRPr lang="en-US" dirty="0"/>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31739421"/>
              </p:ext>
            </p:extLst>
          </p:nvPr>
        </p:nvGraphicFramePr>
        <p:xfrm>
          <a:off x="685800" y="4668308"/>
          <a:ext cx="7315206"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BB226B8F-1BC0-834C-8656-C148A93CA2E1}"/>
              </a:ext>
            </a:extLst>
          </p:cNvPr>
          <p:cNvSpPr/>
          <p:nvPr/>
        </p:nvSpPr>
        <p:spPr>
          <a:xfrm>
            <a:off x="1295400" y="3605844"/>
            <a:ext cx="742511"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p:txBody>
      </p:sp>
      <p:sp>
        <p:nvSpPr>
          <p:cNvPr id="6" name="Rectangle 5">
            <a:extLst>
              <a:ext uri="{FF2B5EF4-FFF2-40B4-BE49-F238E27FC236}">
                <a16:creationId xmlns:a16="http://schemas.microsoft.com/office/drawing/2014/main" id="{5FA8A777-A955-7C47-A753-1EDBF92B13D8}"/>
              </a:ext>
            </a:extLst>
          </p:cNvPr>
          <p:cNvSpPr/>
          <p:nvPr/>
        </p:nvSpPr>
        <p:spPr>
          <a:xfrm>
            <a:off x="5410200" y="3605844"/>
            <a:ext cx="1191352" cy="369332"/>
          </a:xfrm>
          <a:prstGeom prst="rect">
            <a:avLst/>
          </a:prstGeom>
        </p:spPr>
        <p:txBody>
          <a:bodyPr wrap="none">
            <a:spAutoFit/>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069648561"/>
              </p:ext>
            </p:extLst>
          </p:nvPr>
        </p:nvGraphicFramePr>
        <p:xfrm>
          <a:off x="947058" y="3733800"/>
          <a:ext cx="7249884"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q </a:t>
                      </a:r>
                      <a:r>
                        <a:rPr lang="en-US" sz="1800" dirty="0">
                          <a:latin typeface="Cambria Math"/>
                          <a:ea typeface="Cambria Math"/>
                        </a:rPr>
                        <a:t>→</a:t>
                      </a:r>
                      <a:r>
                        <a:rPr lang="en-US" sz="1800"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We will see how to do this in Chapter 6.</a:t>
            </a:r>
          </a:p>
          <a:p>
            <a:endParaRPr lang="en-US" dirty="0"/>
          </a:p>
          <a:p>
            <a:r>
              <a:rPr lang="en-US" dirty="0"/>
              <a:t>Note that this means that with n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630382">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630382">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8197-063D-4AC8-A637-F2E182236631}"/>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767A0A1D-BED7-4C00-83E2-4963B0262E0B}"/>
              </a:ext>
            </a:extLst>
          </p:cNvPr>
          <p:cNvSpPr>
            <a:spLocks noGrp="1"/>
          </p:cNvSpPr>
          <p:nvPr>
            <p:ph idx="1"/>
          </p:nvPr>
        </p:nvSpPr>
        <p:spPr/>
        <p:txBody>
          <a:bodyPr/>
          <a:lstStyle/>
          <a:p>
            <a:r>
              <a:rPr lang="en-US" dirty="0"/>
              <a:t>Construct a truth table for the composite proposition</a:t>
            </a:r>
          </a:p>
          <a:p>
            <a:pPr marL="0" indent="0">
              <a:buNone/>
            </a:pPr>
            <a:r>
              <a:rPr lang="en-US" dirty="0"/>
              <a:t>                                      </a:t>
            </a:r>
            <a:r>
              <a:rPr lang="en-US" sz="2200" i="1" dirty="0">
                <a:latin typeface="Cambria Math" pitchFamily="18" charset="0"/>
                <a:ea typeface="Cambria Math" pitchFamily="18" charset="0"/>
              </a:rPr>
              <a:t>p  </a:t>
            </a:r>
            <a:r>
              <a:rPr lang="en-US" sz="2200" b="1" dirty="0">
                <a:latin typeface="Cambria Math" pitchFamily="18" charset="0"/>
                <a:ea typeface="Cambria Math" pitchFamily="18" charset="0"/>
                <a:sym typeface="Symbol"/>
              </a:rPr>
              <a:t></a:t>
            </a:r>
            <a:r>
              <a:rPr lang="en-US" sz="2200" b="1" i="1" dirty="0">
                <a:latin typeface="Cambria Math" pitchFamily="18" charset="0"/>
                <a:ea typeface="Cambria Math" pitchFamily="18" charset="0"/>
                <a:sym typeface="Symbol"/>
              </a:rPr>
              <a:t> </a:t>
            </a:r>
            <a:r>
              <a:rPr lang="en-US" sz="2200" i="1" dirty="0">
                <a:latin typeface="Cambria Math" pitchFamily="18" charset="0"/>
                <a:ea typeface="Cambria Math" pitchFamily="18" charset="0"/>
                <a:sym typeface="Symbol"/>
              </a:rPr>
              <a:t>q </a:t>
            </a:r>
          </a:p>
          <a:p>
            <a:endParaRPr lang="en-US" dirty="0"/>
          </a:p>
        </p:txBody>
      </p:sp>
    </p:spTree>
    <p:extLst>
      <p:ext uri="{BB962C8B-B14F-4D97-AF65-F5344CB8AC3E}">
        <p14:creationId xmlns:p14="http://schemas.microsoft.com/office/powerpoint/2010/main" val="278632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85000" lnSpcReduction="20000"/>
          </a:bodyPr>
          <a:lstStyle/>
          <a:p>
            <a:r>
              <a:rPr lang="en-US" dirty="0"/>
              <a:t>A </a:t>
            </a:r>
            <a:r>
              <a:rPr lang="en-US" b="1" i="1" dirty="0">
                <a:solidFill>
                  <a:srgbClr val="FF0000"/>
                </a:solidFill>
              </a:rPr>
              <a:t>proposition</a:t>
            </a:r>
            <a:r>
              <a:rPr lang="en-US" dirty="0"/>
              <a:t> is a declarative sentence that is either </a:t>
            </a:r>
            <a:r>
              <a:rPr lang="en-US" b="1" dirty="0">
                <a:solidFill>
                  <a:srgbClr val="FF0000"/>
                </a:solidFill>
              </a:rPr>
              <a:t>true</a:t>
            </a:r>
            <a:r>
              <a:rPr lang="en-US" dirty="0"/>
              <a:t> or </a:t>
            </a:r>
            <a:r>
              <a:rPr lang="en-US" b="1" dirty="0">
                <a:solidFill>
                  <a:srgbClr val="FF0000"/>
                </a:solidFill>
              </a:rPr>
              <a:t>false</a:t>
            </a:r>
            <a:r>
              <a:rPr lang="en-US" dirty="0"/>
              <a:t>.</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Trenton is the capital of New Jersey.</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and Bit Operations</a:t>
            </a:r>
          </a:p>
        </p:txBody>
      </p:sp>
      <p:sp>
        <p:nvSpPr>
          <p:cNvPr id="3" name="TextBox 2">
            <a:extLst>
              <a:ext uri="{FF2B5EF4-FFF2-40B4-BE49-F238E27FC236}">
                <a16:creationId xmlns:a16="http://schemas.microsoft.com/office/drawing/2014/main" id="{CE4F23DF-37EC-154C-89DC-58DB75E72A8F}"/>
              </a:ext>
            </a:extLst>
          </p:cNvPr>
          <p:cNvSpPr txBox="1"/>
          <p:nvPr/>
        </p:nvSpPr>
        <p:spPr>
          <a:xfrm>
            <a:off x="1752600" y="2590800"/>
            <a:ext cx="1576072" cy="830997"/>
          </a:xfrm>
          <a:prstGeom prst="rect">
            <a:avLst/>
          </a:prstGeom>
          <a:noFill/>
        </p:spPr>
        <p:txBody>
          <a:bodyPr wrap="none" rtlCol="0">
            <a:spAutoFit/>
          </a:bodyPr>
          <a:lstStyle/>
          <a:p>
            <a:r>
              <a:rPr lang="en-US" sz="2400" dirty="0"/>
              <a:t>01 1011 0110</a:t>
            </a:r>
          </a:p>
          <a:p>
            <a:r>
              <a:rPr lang="en-US" sz="2400" dirty="0"/>
              <a:t>11 0001 1101</a:t>
            </a:r>
          </a:p>
        </p:txBody>
      </p:sp>
      <p:cxnSp>
        <p:nvCxnSpPr>
          <p:cNvPr id="5" name="Straight Connector 4">
            <a:extLst>
              <a:ext uri="{FF2B5EF4-FFF2-40B4-BE49-F238E27FC236}">
                <a16:creationId xmlns:a16="http://schemas.microsoft.com/office/drawing/2014/main" id="{F522287B-1C37-A648-97C7-5694932AFB67}"/>
              </a:ext>
            </a:extLst>
          </p:cNvPr>
          <p:cNvCxnSpPr/>
          <p:nvPr/>
        </p:nvCxnSpPr>
        <p:spPr>
          <a:xfrm>
            <a:off x="1676400" y="35052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67372D-9D22-7847-ACC5-36808E9D3AC3}"/>
              </a:ext>
            </a:extLst>
          </p:cNvPr>
          <p:cNvSpPr/>
          <p:nvPr/>
        </p:nvSpPr>
        <p:spPr>
          <a:xfrm>
            <a:off x="1752600" y="3588604"/>
            <a:ext cx="1369286" cy="461665"/>
          </a:xfrm>
          <a:prstGeom prst="rect">
            <a:avLst/>
          </a:prstGeom>
        </p:spPr>
        <p:txBody>
          <a:bodyPr wrap="none">
            <a:spAutoFit/>
          </a:bodyPr>
          <a:lstStyle/>
          <a:p>
            <a:r>
              <a:rPr lang="en-US" sz="2400" dirty="0"/>
              <a:t>11 1011 1111</a:t>
            </a:r>
          </a:p>
        </p:txBody>
      </p:sp>
      <p:sp>
        <p:nvSpPr>
          <p:cNvPr id="8" name="TextBox 7">
            <a:extLst>
              <a:ext uri="{FF2B5EF4-FFF2-40B4-BE49-F238E27FC236}">
                <a16:creationId xmlns:a16="http://schemas.microsoft.com/office/drawing/2014/main" id="{984685E4-8468-7C4F-9B3F-17C2FD274405}"/>
              </a:ext>
            </a:extLst>
          </p:cNvPr>
          <p:cNvSpPr txBox="1"/>
          <p:nvPr/>
        </p:nvSpPr>
        <p:spPr>
          <a:xfrm>
            <a:off x="990600" y="2949659"/>
            <a:ext cx="516488" cy="369332"/>
          </a:xfrm>
          <a:prstGeom prst="rect">
            <a:avLst/>
          </a:prstGeom>
          <a:noFill/>
        </p:spPr>
        <p:txBody>
          <a:bodyPr wrap="none" rtlCol="0">
            <a:spAutoFit/>
          </a:bodyPr>
          <a:lstStyle/>
          <a:p>
            <a:r>
              <a:rPr lang="en-US" dirty="0"/>
              <a:t>OR</a:t>
            </a:r>
          </a:p>
        </p:txBody>
      </p:sp>
      <p:sp>
        <p:nvSpPr>
          <p:cNvPr id="9" name="TextBox 8">
            <a:extLst>
              <a:ext uri="{FF2B5EF4-FFF2-40B4-BE49-F238E27FC236}">
                <a16:creationId xmlns:a16="http://schemas.microsoft.com/office/drawing/2014/main" id="{F4DC1639-DCD8-714B-8E7B-55650D0F23CD}"/>
              </a:ext>
            </a:extLst>
          </p:cNvPr>
          <p:cNvSpPr txBox="1"/>
          <p:nvPr/>
        </p:nvSpPr>
        <p:spPr>
          <a:xfrm>
            <a:off x="990600" y="4427740"/>
            <a:ext cx="686406" cy="369332"/>
          </a:xfrm>
          <a:prstGeom prst="rect">
            <a:avLst/>
          </a:prstGeom>
          <a:noFill/>
        </p:spPr>
        <p:txBody>
          <a:bodyPr wrap="none" rtlCol="0">
            <a:spAutoFit/>
          </a:bodyPr>
          <a:lstStyle/>
          <a:p>
            <a:r>
              <a:rPr lang="en-US" dirty="0"/>
              <a:t>AND</a:t>
            </a:r>
          </a:p>
        </p:txBody>
      </p:sp>
    </p:spTree>
    <p:extLst>
      <p:ext uri="{BB962C8B-B14F-4D97-AF65-F5344CB8AC3E}">
        <p14:creationId xmlns:p14="http://schemas.microsoft.com/office/powerpoint/2010/main" val="2504681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0841D08-7388-CF48-BACF-BF12A2D3BFBB}"/>
              </a:ext>
            </a:extLst>
          </p:cNvPr>
          <p:cNvGraphicFramePr>
            <a:graphicFrameLocks noGrp="1"/>
          </p:cNvGraphicFramePr>
          <p:nvPr>
            <p:extLst>
              <p:ext uri="{D42A27DB-BD31-4B8C-83A1-F6EECF244321}">
                <p14:modId xmlns:p14="http://schemas.microsoft.com/office/powerpoint/2010/main" val="41865148"/>
              </p:ext>
            </p:extLst>
          </p:nvPr>
        </p:nvGraphicFramePr>
        <p:xfrm>
          <a:off x="947058" y="2209800"/>
          <a:ext cx="5377542" cy="1935480"/>
        </p:xfrm>
        <a:graphic>
          <a:graphicData uri="http://schemas.openxmlformats.org/drawingml/2006/table">
            <a:tbl>
              <a:tblPr firstRow="1" bandRow="1">
                <a:tableStyleId>{5C22544A-7EE6-4342-B048-85BDC9FD1C3A}</a:tableStyleId>
              </a:tblPr>
              <a:tblGrid>
                <a:gridCol w="805542">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5"/>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i="1" dirty="0">
                          <a:latin typeface="Cambria Math" pitchFamily="18" charset="0"/>
                          <a:ea typeface="Cambria Math" pitchFamily="18" charset="0"/>
                        </a:rPr>
                        <a:t>p </a:t>
                      </a:r>
                      <a:r>
                        <a:rPr lang="en-US" dirty="0">
                          <a:latin typeface="Cambria Math"/>
                          <a:ea typeface="Cambria Math"/>
                        </a:rPr>
                        <a:t>→ </a:t>
                      </a:r>
                      <a:r>
                        <a:rPr lang="en-US" i="1" dirty="0">
                          <a:latin typeface="Cambria Math" pitchFamily="18" charset="0"/>
                          <a:ea typeface="Cambria Math" pitchFamily="18" charset="0"/>
                        </a:rPr>
                        <a:t>q) </a:t>
                      </a:r>
                      <a:r>
                        <a:rPr lang="en-US" dirty="0">
                          <a:latin typeface="Cambria Math" pitchFamily="18" charset="0"/>
                          <a:ea typeface="Cambria Math" pitchFamily="18" charset="0"/>
                        </a:rPr>
                        <a:t>∨ (</a:t>
                      </a:r>
                      <a:r>
                        <a:rPr lang="en-US" dirty="0">
                          <a:latin typeface="Cambria Math"/>
                          <a:ea typeface="Cambria Math"/>
                        </a:rPr>
                        <a:t>¬p →  </a:t>
                      </a:r>
                      <a:r>
                        <a:rPr lang="en-US" i="1" dirty="0">
                          <a:latin typeface="Cambria Math" pitchFamily="18" charset="0"/>
                          <a:ea typeface="Cambria Math" pitchFamily="18" charset="0"/>
                        </a:rPr>
                        <a:t>q)</a:t>
                      </a:r>
                      <a:r>
                        <a:rPr lang="en-US" dirty="0">
                          <a:latin typeface="Cambria Math"/>
                          <a:ea typeface="Cambria Math"/>
                        </a:rPr>
                        <a:t> </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0002"/>
                  </a:ext>
                </a:extLst>
              </a:tr>
              <a:tr h="0">
                <a:tc>
                  <a:txBody>
                    <a:bodyPr/>
                    <a:lstStyle/>
                    <a:p>
                      <a:r>
                        <a:rPr lang="en-US" dirty="0"/>
                        <a:t>F</a:t>
                      </a:r>
                    </a:p>
                  </a:txBody>
                  <a:tcPr/>
                </a:tc>
                <a:tc>
                  <a:txBody>
                    <a:bodyPr/>
                    <a:lstStyle/>
                    <a:p>
                      <a:r>
                        <a:rPr lang="en-US" dirty="0"/>
                        <a:t>T</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825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r>
              <a:rPr lang="en-US" dirty="0"/>
              <a:t>Section 1.2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a:bodyPr>
          <a:lstStyle/>
          <a:p>
            <a:r>
              <a:rPr lang="en-US" dirty="0"/>
              <a:t>Steps to convert an English sentence to a statement in propositional logic</a:t>
            </a:r>
          </a:p>
          <a:p>
            <a:pPr lvl="1"/>
            <a:r>
              <a:rPr lang="en-US" dirty="0"/>
              <a:t>Identify </a:t>
            </a:r>
            <a:r>
              <a:rPr lang="en-US" dirty="0">
                <a:solidFill>
                  <a:srgbClr val="FF0000"/>
                </a:solidFill>
              </a:rPr>
              <a:t>atomic propositions </a:t>
            </a:r>
            <a:r>
              <a:rPr lang="en-US" dirty="0"/>
              <a:t>and represent using propositional variables.</a:t>
            </a:r>
          </a:p>
          <a:p>
            <a:pPr lvl="1"/>
            <a:r>
              <a:rPr lang="en-US" dirty="0"/>
              <a:t>Determine appropriate </a:t>
            </a:r>
            <a:r>
              <a:rPr lang="en-US" dirty="0">
                <a:solidFill>
                  <a:srgbClr val="FF0000"/>
                </a:solidFill>
              </a:rPr>
              <a:t>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Content Placeholder 2"/>
          <p:cNvSpPr>
            <a:spLocks noGrp="1"/>
          </p:cNvSpPr>
          <p:nvPr>
            <p:ph idx="1"/>
          </p:nvPr>
        </p:nvSpPr>
        <p:spPr/>
        <p:txBody>
          <a:bodyPr/>
          <a:lstStyle/>
          <a:p>
            <a:pPr>
              <a:buNone/>
            </a:pPr>
            <a:r>
              <a:rPr lang="en-US" b="1" dirty="0"/>
              <a:t>  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One Solution</a:t>
            </a:r>
            <a:r>
              <a:rPr lang="en-US" dirty="0"/>
              <a:t>: </a:t>
            </a:r>
          </a:p>
          <a:p>
            <a:pPr>
              <a:buNone/>
            </a:pPr>
            <a:r>
              <a:rPr lang="en-US" dirty="0"/>
              <a:t>  a: “You can access the internet from campus” </a:t>
            </a:r>
          </a:p>
          <a:p>
            <a:pPr>
              <a:buNone/>
            </a:pPr>
            <a:r>
              <a:rPr lang="en-US" dirty="0"/>
              <a:t>  b: “You are a computer science major”</a:t>
            </a:r>
          </a:p>
          <a:p>
            <a:pPr>
              <a:buNone/>
            </a:pPr>
            <a:r>
              <a:rPr lang="en-US" dirty="0"/>
              <a:t>   c: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normAutofit lnSpcReduction="10000"/>
          </a:bodyPr>
          <a:lstStyle/>
          <a:p>
            <a:r>
              <a:rPr lang="en-US" dirty="0"/>
              <a:t>System and Software engineers take requirements in English and express them in a precise specification language based on logic.</a:t>
            </a:r>
          </a:p>
          <a:p>
            <a:pPr>
              <a:buNone/>
            </a:pPr>
            <a:r>
              <a:rPr lang="en-US" b="1" dirty="0"/>
              <a:t>   Example</a:t>
            </a:r>
            <a:r>
              <a:rPr lang="en-US" dirty="0"/>
              <a:t>: Express in propositional logic:</a:t>
            </a:r>
          </a:p>
          <a:p>
            <a:pPr>
              <a:buNone/>
            </a:pPr>
            <a:r>
              <a:rPr lang="en-US" dirty="0"/>
              <a:t>  “The automated reply cannot be sent when the file system is full”</a:t>
            </a:r>
          </a:p>
          <a:p>
            <a:pPr>
              <a:buNone/>
            </a:pPr>
            <a:r>
              <a:rPr lang="en-US" dirty="0"/>
              <a:t>    </a:t>
            </a:r>
            <a:r>
              <a:rPr lang="en-US" b="1" dirty="0"/>
              <a:t>Solution</a:t>
            </a:r>
            <a:r>
              <a:rPr lang="en-US" dirty="0"/>
              <a:t>: </a:t>
            </a:r>
          </a:p>
          <a:p>
            <a:pPr>
              <a:buNone/>
            </a:pPr>
            <a:r>
              <a:rPr lang="en-US" dirty="0"/>
              <a:t>    p: “The automated reply can be sent”</a:t>
            </a:r>
          </a:p>
          <a:p>
            <a:pPr>
              <a:buNone/>
            </a:pPr>
            <a:r>
              <a:rPr lang="en-US" i="1" dirty="0"/>
              <a:t>    q:</a:t>
            </a:r>
            <a:r>
              <a:rPr lang="en-US" dirty="0"/>
              <a:t>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list of propositions is </a:t>
            </a:r>
            <a:r>
              <a:rPr lang="en-US" i="1" dirty="0">
                <a:solidFill>
                  <a:srgbClr val="FF0000"/>
                </a:solidFill>
              </a:rPr>
              <a:t>consistent</a:t>
            </a:r>
            <a:r>
              <a:rPr lang="en-US" dirty="0"/>
              <a:t> if there is no conflict, in other words, it is possible to assign truth values to the proposition variables so that each proposition is true.</a:t>
            </a:r>
          </a:p>
          <a:p>
            <a:pPr>
              <a:buNone/>
            </a:pPr>
            <a:r>
              <a:rPr lang="en-US" b="1" dirty="0"/>
              <a:t>   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marL="0" indent="0">
              <a:buNone/>
            </a:pPr>
            <a:endParaRPr lang="en-US" dirty="0"/>
          </a:p>
          <a:p>
            <a:endParaRPr lang="en-US" dirty="0"/>
          </a:p>
        </p:txBody>
      </p:sp>
    </p:spTree>
    <p:extLst>
      <p:ext uri="{BB962C8B-B14F-4D97-AF65-F5344CB8AC3E}">
        <p14:creationId xmlns:p14="http://schemas.microsoft.com/office/powerpoint/2010/main" val="4187547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a:buNone/>
            </a:pPr>
            <a:r>
              <a:rPr lang="en-US" sz="2000" b="1" dirty="0"/>
              <a:t>Solution</a:t>
            </a:r>
            <a:r>
              <a:rPr lang="en-US" sz="2000" dirty="0"/>
              <a:t>: </a:t>
            </a:r>
          </a:p>
          <a:p>
            <a:pPr>
              <a:buNone/>
            </a:pPr>
            <a:r>
              <a:rPr lang="en-US" sz="2000" dirty="0"/>
              <a:t>  p: “The diagnostic message is stored in the buffer.” </a:t>
            </a:r>
          </a:p>
          <a:p>
            <a:pPr>
              <a:buNone/>
            </a:pPr>
            <a:r>
              <a:rPr lang="en-US" sz="2000" dirty="0"/>
              <a:t>  q: “The diagnostic message is retransmitted”</a:t>
            </a:r>
            <a:endParaRPr lang="en-US" dirty="0"/>
          </a:p>
          <a:p>
            <a:endParaRPr lang="en-US" dirty="0"/>
          </a:p>
        </p:txBody>
      </p:sp>
      <p:sp>
        <p:nvSpPr>
          <p:cNvPr id="4" name="Rectangle 3">
            <a:extLst>
              <a:ext uri="{FF2B5EF4-FFF2-40B4-BE49-F238E27FC236}">
                <a16:creationId xmlns:a16="http://schemas.microsoft.com/office/drawing/2014/main" id="{91931865-B141-2746-8702-F557F3ECFA22}"/>
              </a:ext>
            </a:extLst>
          </p:cNvPr>
          <p:cNvSpPr/>
          <p:nvPr/>
        </p:nvSpPr>
        <p:spPr>
          <a:xfrm>
            <a:off x="152400" y="3105834"/>
            <a:ext cx="8382000" cy="369332"/>
          </a:xfrm>
          <a:prstGeom prst="rect">
            <a:avLst/>
          </a:prstGeom>
        </p:spPr>
        <p:txBody>
          <a:bodyPr wrap="square">
            <a:spAutoFit/>
          </a:bodyPr>
          <a:lstStyle/>
          <a:p>
            <a:pPr lvl="1"/>
            <a:r>
              <a:rPr lang="en-US" dirty="0"/>
              <a:t>p </a:t>
            </a:r>
            <a:r>
              <a:rPr lang="en-US" dirty="0">
                <a:latin typeface="Cambria Math" pitchFamily="18" charset="0"/>
                <a:ea typeface="Cambria Math" pitchFamily="18" charset="0"/>
              </a:rPr>
              <a:t>∨q: </a:t>
            </a:r>
            <a:r>
              <a:rPr lang="en-US" dirty="0"/>
              <a:t>“The diagnostic message is  stored in the buffer or it is retransmitted.”</a:t>
            </a:r>
          </a:p>
        </p:txBody>
      </p:sp>
      <p:sp>
        <p:nvSpPr>
          <p:cNvPr id="6" name="Rectangle 5">
            <a:extLst>
              <a:ext uri="{FF2B5EF4-FFF2-40B4-BE49-F238E27FC236}">
                <a16:creationId xmlns:a16="http://schemas.microsoft.com/office/drawing/2014/main" id="{0E35C236-3173-7049-B4CB-8917FA49BE1D}"/>
              </a:ext>
            </a:extLst>
          </p:cNvPr>
          <p:cNvSpPr/>
          <p:nvPr/>
        </p:nvSpPr>
        <p:spPr>
          <a:xfrm>
            <a:off x="127686" y="3500472"/>
            <a:ext cx="7274011" cy="369332"/>
          </a:xfrm>
          <a:prstGeom prst="rect">
            <a:avLst/>
          </a:prstGeom>
        </p:spPr>
        <p:txBody>
          <a:bodyPr wrap="square">
            <a:spAutoFit/>
          </a:bodyPr>
          <a:lstStyle/>
          <a:p>
            <a:pPr lvl="1"/>
            <a:r>
              <a:rPr lang="en-US" dirty="0">
                <a:latin typeface="Cambria Math"/>
                <a:ea typeface="Cambria Math"/>
              </a:rPr>
              <a:t>¬p: </a:t>
            </a:r>
            <a:r>
              <a:rPr lang="en-US" dirty="0"/>
              <a:t>“The diagnostic message is not stored in the buffer.”</a:t>
            </a:r>
          </a:p>
        </p:txBody>
      </p:sp>
      <p:sp>
        <p:nvSpPr>
          <p:cNvPr id="7" name="Rectangle 6">
            <a:extLst>
              <a:ext uri="{FF2B5EF4-FFF2-40B4-BE49-F238E27FC236}">
                <a16:creationId xmlns:a16="http://schemas.microsoft.com/office/drawing/2014/main" id="{E15EE8D0-1CF3-8048-BEF6-CA12FDA6519F}"/>
              </a:ext>
            </a:extLst>
          </p:cNvPr>
          <p:cNvSpPr/>
          <p:nvPr/>
        </p:nvSpPr>
        <p:spPr>
          <a:xfrm>
            <a:off x="152400" y="3869805"/>
            <a:ext cx="8610600" cy="369332"/>
          </a:xfrm>
          <a:prstGeom prst="rect">
            <a:avLst/>
          </a:prstGeom>
        </p:spPr>
        <p:txBody>
          <a:bodyPr wrap="square">
            <a:spAutoFit/>
          </a:bodyPr>
          <a:lstStyle/>
          <a:p>
            <a:pPr lvl="1"/>
            <a:r>
              <a:rPr lang="en-US" i="1" dirty="0">
                <a:latin typeface="Cambria Math"/>
                <a:ea typeface="Cambria Math"/>
              </a:rPr>
              <a:t>p→ q: </a:t>
            </a:r>
            <a:r>
              <a:rPr lang="en-US" dirty="0"/>
              <a:t>“If the diagnostic message is stored in the buffer, then it is retransmitted.”</a:t>
            </a:r>
          </a:p>
        </p:txBody>
      </p:sp>
      <p:graphicFrame>
        <p:nvGraphicFramePr>
          <p:cNvPr id="8" name="Table 7">
            <a:extLst>
              <a:ext uri="{FF2B5EF4-FFF2-40B4-BE49-F238E27FC236}">
                <a16:creationId xmlns:a16="http://schemas.microsoft.com/office/drawing/2014/main" id="{29F8C389-7274-3340-88E6-296C5DDB1D9B}"/>
              </a:ext>
            </a:extLst>
          </p:cNvPr>
          <p:cNvGraphicFramePr>
            <a:graphicFrameLocks noGrp="1"/>
          </p:cNvGraphicFramePr>
          <p:nvPr>
            <p:extLst>
              <p:ext uri="{D42A27DB-BD31-4B8C-83A1-F6EECF244321}">
                <p14:modId xmlns:p14="http://schemas.microsoft.com/office/powerpoint/2010/main" val="603851648"/>
              </p:ext>
            </p:extLst>
          </p:nvPr>
        </p:nvGraphicFramePr>
        <p:xfrm>
          <a:off x="1295397" y="4435388"/>
          <a:ext cx="6096005"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gridCol w="1219201">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t>p </a:t>
                      </a:r>
                      <a:r>
                        <a:rPr lang="en-US"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tc>
                  <a:txBody>
                    <a:bodyPr/>
                    <a:lstStyle/>
                    <a:p>
                      <a:r>
                        <a:rPr lang="en-US" dirty="0">
                          <a:solidFill>
                            <a:srgbClr val="FF0000"/>
                          </a:solidFill>
                        </a:rPr>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Consistent System Specifications</a:t>
            </a:r>
          </a:p>
        </p:txBody>
      </p:sp>
      <p:sp>
        <p:nvSpPr>
          <p:cNvPr id="3" name="Content Placeholder 2"/>
          <p:cNvSpPr>
            <a:spLocks noGrp="1"/>
          </p:cNvSpPr>
          <p:nvPr>
            <p:ph idx="1"/>
          </p:nvPr>
        </p:nvSpPr>
        <p:spPr/>
        <p:txBody>
          <a:bodyPr>
            <a:normAutofit/>
          </a:bodyPr>
          <a:lstStyle/>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pPr lvl="1"/>
            <a:r>
              <a:rPr lang="en-US" sz="1800" dirty="0"/>
              <a:t>“The diagnostic message is not retransmitted”</a:t>
            </a:r>
            <a:endParaRPr lang="en-US" dirty="0"/>
          </a:p>
          <a:p>
            <a:endParaRPr lang="en-US" dirty="0"/>
          </a:p>
        </p:txBody>
      </p:sp>
    </p:spTree>
    <p:extLst>
      <p:ext uri="{BB962C8B-B14F-4D97-AF65-F5344CB8AC3E}">
        <p14:creationId xmlns:p14="http://schemas.microsoft.com/office/powerpoint/2010/main" val="2860294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Searches</a:t>
            </a:r>
          </a:p>
        </p:txBody>
      </p:sp>
      <p:sp>
        <p:nvSpPr>
          <p:cNvPr id="5" name="Content Placeholder 4">
            <a:extLst>
              <a:ext uri="{FF2B5EF4-FFF2-40B4-BE49-F238E27FC236}">
                <a16:creationId xmlns:a16="http://schemas.microsoft.com/office/drawing/2014/main" id="{C0F4DBC0-C5FF-E949-AC17-863388E8917F}"/>
              </a:ext>
            </a:extLst>
          </p:cNvPr>
          <p:cNvSpPr>
            <a:spLocks noGrp="1"/>
          </p:cNvSpPr>
          <p:nvPr>
            <p:ph idx="1"/>
          </p:nvPr>
        </p:nvSpPr>
        <p:spPr/>
        <p:txBody>
          <a:bodyPr/>
          <a:lstStyle/>
          <a:p>
            <a:r>
              <a:rPr lang="en-US" dirty="0"/>
              <a:t>Search Engine</a:t>
            </a:r>
          </a:p>
        </p:txBody>
      </p:sp>
    </p:spTree>
    <p:extLst>
      <p:ext uri="{BB962C8B-B14F-4D97-AF65-F5344CB8AC3E}">
        <p14:creationId xmlns:p14="http://schemas.microsoft.com/office/powerpoint/2010/main" val="332748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lnSpcReduction="1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a:t>
            </a:r>
            <a:r>
              <a:rPr lang="en-US" dirty="0">
                <a:solidFill>
                  <a:srgbClr val="FF0000"/>
                </a:solidFill>
              </a:rPr>
              <a:t>true</a:t>
            </a:r>
            <a:r>
              <a:rPr lang="en-US" dirty="0"/>
              <a:t> is denoted by </a:t>
            </a:r>
            <a:r>
              <a:rPr lang="en-US" b="1" dirty="0">
                <a:solidFill>
                  <a:srgbClr val="FF0000"/>
                </a:solidFill>
              </a:rPr>
              <a:t>T</a:t>
            </a:r>
            <a:r>
              <a:rPr lang="en-US" dirty="0"/>
              <a:t> and the proposition that is always </a:t>
            </a:r>
            <a:r>
              <a:rPr lang="en-US" dirty="0">
                <a:solidFill>
                  <a:srgbClr val="FF0000"/>
                </a:solidFill>
              </a:rPr>
              <a:t>false</a:t>
            </a:r>
            <a:r>
              <a:rPr lang="en-US" dirty="0"/>
              <a:t> is denoted by </a:t>
            </a:r>
            <a:r>
              <a:rPr lang="en-US" b="1" dirty="0">
                <a:solidFill>
                  <a:srgbClr val="FF0000"/>
                </a:solidFill>
              </a:rPr>
              <a:t>F</a:t>
            </a:r>
            <a:r>
              <a:rPr lang="en-US" dirty="0"/>
              <a:t>.</a:t>
            </a:r>
          </a:p>
          <a:p>
            <a:pPr lvl="1"/>
            <a:r>
              <a:rPr lang="en-US" dirty="0">
                <a:solidFill>
                  <a:srgbClr val="FF0000"/>
                </a:solidFill>
              </a:rPr>
              <a:t>Compound Propositions</a:t>
            </a:r>
            <a:r>
              <a:rPr lang="en-US" dirty="0"/>
              <a:t>;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
        <p:nvSpPr>
          <p:cNvPr id="4" name="TextBox 3">
            <a:extLst>
              <a:ext uri="{FF2B5EF4-FFF2-40B4-BE49-F238E27FC236}">
                <a16:creationId xmlns:a16="http://schemas.microsoft.com/office/drawing/2014/main" id="{5BF1AA50-EF06-0E44-A033-E871C2250366}"/>
              </a:ext>
            </a:extLst>
          </p:cNvPr>
          <p:cNvSpPr txBox="1"/>
          <p:nvPr/>
        </p:nvSpPr>
        <p:spPr>
          <a:xfrm>
            <a:off x="4080309" y="4876800"/>
            <a:ext cx="2134110" cy="369332"/>
          </a:xfrm>
          <a:prstGeom prst="rect">
            <a:avLst/>
          </a:prstGeom>
          <a:noFill/>
        </p:spPr>
        <p:txBody>
          <a:bodyPr wrap="none" rtlCol="0">
            <a:spAutoFit/>
          </a:bodyPr>
          <a:lstStyle/>
          <a:p>
            <a:r>
              <a:rPr lang="en-US" b="1" dirty="0">
                <a:solidFill>
                  <a:srgbClr val="FF0000"/>
                </a:solidFill>
              </a:rPr>
              <a:t>Logical Operators</a:t>
            </a:r>
          </a:p>
        </p:txBody>
      </p:sp>
      <p:sp>
        <p:nvSpPr>
          <p:cNvPr id="5" name="Right Brace 4">
            <a:extLst>
              <a:ext uri="{FF2B5EF4-FFF2-40B4-BE49-F238E27FC236}">
                <a16:creationId xmlns:a16="http://schemas.microsoft.com/office/drawing/2014/main" id="{A10B32A5-129E-7241-8988-972418632653}"/>
              </a:ext>
            </a:extLst>
          </p:cNvPr>
          <p:cNvSpPr/>
          <p:nvPr/>
        </p:nvSpPr>
        <p:spPr>
          <a:xfrm>
            <a:off x="3657600" y="4299466"/>
            <a:ext cx="3048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dirty="0"/>
              <a:t>An island has two kinds of inhabitants, </a:t>
            </a:r>
            <a:r>
              <a:rPr lang="en-US" sz="2000" i="1" dirty="0">
                <a:solidFill>
                  <a:srgbClr val="FF0000"/>
                </a:solidFill>
              </a:rPr>
              <a:t>knights</a:t>
            </a:r>
            <a:r>
              <a:rPr lang="en-US" sz="2000" dirty="0"/>
              <a:t>, who always tell the truth, and </a:t>
            </a:r>
            <a:r>
              <a:rPr lang="en-US" sz="2000" i="1" dirty="0">
                <a:solidFill>
                  <a:srgbClr val="FF0000"/>
                </a:solidFill>
              </a:rPr>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pPr>
              <a:buNone/>
            </a:pPr>
            <a:r>
              <a:rPr lang="en-US" sz="2000" b="1" dirty="0"/>
              <a:t>    Example</a:t>
            </a:r>
            <a:r>
              <a:rPr lang="en-US" sz="2000" dirty="0"/>
              <a:t>: What are the types of A and B?</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000" b="1" dirty="0"/>
              <a:t>Solution: </a:t>
            </a:r>
            <a:endParaRPr lang="en-US" sz="2000" dirty="0"/>
          </a:p>
          <a:p>
            <a:r>
              <a:rPr lang="en-US" sz="2000" dirty="0"/>
              <a:t>p: A is a knight</a:t>
            </a:r>
          </a:p>
          <a:p>
            <a:r>
              <a:rPr lang="en-US" sz="2000" dirty="0"/>
              <a:t>q: B is a knight</a:t>
            </a:r>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
        <p:nvSpPr>
          <p:cNvPr id="5" name="Rectangle 4">
            <a:extLst>
              <a:ext uri="{FF2B5EF4-FFF2-40B4-BE49-F238E27FC236}">
                <a16:creationId xmlns:a16="http://schemas.microsoft.com/office/drawing/2014/main" id="{45CC4B7B-B3EF-E64B-A9D1-317EA6ABA105}"/>
              </a:ext>
            </a:extLst>
          </p:cNvPr>
          <p:cNvSpPr/>
          <p:nvPr/>
        </p:nvSpPr>
        <p:spPr>
          <a:xfrm>
            <a:off x="304800" y="3200400"/>
            <a:ext cx="6934200" cy="707886"/>
          </a:xfrm>
          <a:prstGeom prst="rect">
            <a:avLst/>
          </a:prstGeom>
        </p:spPr>
        <p:txBody>
          <a:bodyPr wrap="square">
            <a:spAutoFit/>
          </a:bodyPr>
          <a:lstStyle/>
          <a:p>
            <a:pPr lvl="1"/>
            <a:r>
              <a:rPr lang="en-US" sz="2000" dirty="0"/>
              <a:t>A says “B is a knight.”</a:t>
            </a:r>
          </a:p>
          <a:p>
            <a:pPr lvl="1"/>
            <a:r>
              <a:rPr lang="en-US" sz="2000" dirty="0"/>
              <a:t>B says “The two of us are of opposite types.”</a:t>
            </a:r>
          </a:p>
        </p:txBody>
      </p:sp>
      <p:graphicFrame>
        <p:nvGraphicFramePr>
          <p:cNvPr id="7" name="Table 6">
            <a:extLst>
              <a:ext uri="{FF2B5EF4-FFF2-40B4-BE49-F238E27FC236}">
                <a16:creationId xmlns:a16="http://schemas.microsoft.com/office/drawing/2014/main" id="{EE20E7D3-5E73-DE45-8CE5-D0167B731AE3}"/>
              </a:ext>
            </a:extLst>
          </p:cNvPr>
          <p:cNvGraphicFramePr>
            <a:graphicFrameLocks noGrp="1"/>
          </p:cNvGraphicFramePr>
          <p:nvPr>
            <p:extLst>
              <p:ext uri="{D42A27DB-BD31-4B8C-83A1-F6EECF244321}">
                <p14:modId xmlns:p14="http://schemas.microsoft.com/office/powerpoint/2010/main" val="2097827537"/>
              </p:ext>
            </p:extLst>
          </p:nvPr>
        </p:nvGraphicFramePr>
        <p:xfrm>
          <a:off x="1295397" y="4435388"/>
          <a:ext cx="4876804" cy="18491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219201">
                  <a:extLst>
                    <a:ext uri="{9D8B030D-6E8A-4147-A177-3AD203B41FA5}">
                      <a16:colId xmlns:a16="http://schemas.microsoft.com/office/drawing/2014/main" val="20002"/>
                    </a:ext>
                  </a:extLst>
                </a:gridCol>
                <a:gridCol w="1219201">
                  <a:extLst>
                    <a:ext uri="{9D8B030D-6E8A-4147-A177-3AD203B41FA5}">
                      <a16:colId xmlns:a16="http://schemas.microsoft.com/office/drawing/2014/main" val="20004"/>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0003"/>
                  </a:ext>
                </a:extLst>
              </a:tr>
              <a:tr h="370840">
                <a:tc>
                  <a:txBody>
                    <a:bodyPr/>
                    <a:lstStyle/>
                    <a:p>
                      <a:r>
                        <a:rPr lang="en-US" dirty="0">
                          <a:solidFill>
                            <a:srgbClr val="FF0000"/>
                          </a:solidFill>
                        </a:rPr>
                        <a:t>F</a:t>
                      </a:r>
                    </a:p>
                  </a:txBody>
                  <a:tcPr/>
                </a:tc>
                <a:tc>
                  <a:txBody>
                    <a:bodyPr/>
                    <a:lstStyle/>
                    <a:p>
                      <a:r>
                        <a:rPr lang="en-US" dirty="0">
                          <a:solidFill>
                            <a:srgbClr val="FF0000"/>
                          </a:solidFill>
                        </a:rPr>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0162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 Circuits </a:t>
            </a:r>
            <a:br>
              <a:rPr lang="en-US" dirty="0"/>
            </a:br>
            <a:r>
              <a:rPr lang="en-US" dirty="0"/>
              <a:t>(Studied in depth in Chapter 12)</a:t>
            </a:r>
          </a:p>
        </p:txBody>
      </p:sp>
      <p:sp>
        <p:nvSpPr>
          <p:cNvPr id="3" name="Content Placeholder 2"/>
          <p:cNvSpPr>
            <a:spLocks noGrp="1"/>
          </p:cNvSpPr>
          <p:nvPr>
            <p:ph idx="1"/>
          </p:nvPr>
        </p:nvSpPr>
        <p:spPr/>
        <p:txBody>
          <a:bodyPr>
            <a:normAutofit/>
          </a:bodyPr>
          <a:lstStyle/>
          <a:p>
            <a:r>
              <a:rPr lang="en-US" sz="1600" dirty="0"/>
              <a:t>Electronic circuits; each input/output signal  can be viewed as a 0 or 1. </a:t>
            </a:r>
          </a:p>
          <a:p>
            <a:pPr lvl="1"/>
            <a:r>
              <a:rPr lang="en-US" sz="1600" dirty="0"/>
              <a:t>0    represents </a:t>
            </a:r>
            <a:r>
              <a:rPr lang="en-US" sz="1600" b="1" dirty="0"/>
              <a:t>False</a:t>
            </a:r>
          </a:p>
          <a:p>
            <a:pPr lvl="1"/>
            <a:r>
              <a:rPr lang="en-US" sz="1600" dirty="0"/>
              <a:t>1    represents </a:t>
            </a:r>
            <a:r>
              <a:rPr lang="en-US" sz="1600" b="1" dirty="0"/>
              <a:t>True</a:t>
            </a:r>
          </a:p>
          <a:p>
            <a:r>
              <a:rPr lang="en-US" sz="1600" dirty="0"/>
              <a:t>Complicated circuits are constructed from three basic circuits called gates.</a:t>
            </a:r>
          </a:p>
          <a:p>
            <a:pPr>
              <a:buNone/>
            </a:pPr>
            <a:endParaRPr lang="en-US" sz="1600" dirty="0"/>
          </a:p>
          <a:p>
            <a:pPr>
              <a:buNone/>
            </a:pPr>
            <a:endParaRPr lang="en-US" sz="1600" dirty="0"/>
          </a:p>
          <a:p>
            <a:pPr lvl="1"/>
            <a:r>
              <a:rPr lang="en-US" sz="1400" dirty="0"/>
              <a:t>The inverter  (</a:t>
            </a:r>
            <a:r>
              <a:rPr lang="en-US" sz="1400" b="1" dirty="0"/>
              <a:t>NOT gate</a:t>
            </a:r>
            <a:r>
              <a:rPr lang="en-US" sz="1400" dirty="0"/>
              <a:t>)takes an input bit and produces the negation of that bit.</a:t>
            </a:r>
          </a:p>
          <a:p>
            <a:pPr lvl="1"/>
            <a:r>
              <a:rPr lang="en-US" sz="1400" dirty="0"/>
              <a:t>The </a:t>
            </a:r>
            <a:r>
              <a:rPr lang="en-US" sz="1400" b="1" dirty="0"/>
              <a:t>OR gate </a:t>
            </a:r>
            <a:r>
              <a:rPr lang="en-US" sz="1400" dirty="0"/>
              <a:t>takes two input bits and produces the value equivalent to the disjunction of the two bits.</a:t>
            </a:r>
          </a:p>
          <a:p>
            <a:pPr lvl="1"/>
            <a:r>
              <a:rPr lang="en-US" sz="1400" dirty="0"/>
              <a:t>The </a:t>
            </a:r>
            <a:r>
              <a:rPr lang="en-US" sz="1400" b="1" dirty="0"/>
              <a:t>AND gate </a:t>
            </a:r>
            <a:r>
              <a:rPr lang="en-US" sz="1400" dirty="0"/>
              <a:t>takes two input bits and produces the value equivalent to the conjunction of the two bits.</a:t>
            </a:r>
          </a:p>
          <a:p>
            <a:r>
              <a:rPr lang="en-US"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Propositional Equivalences</a:t>
            </a:r>
            <a:endParaRPr lang="en-US" dirty="0"/>
          </a:p>
        </p:txBody>
      </p:sp>
      <p:sp>
        <p:nvSpPr>
          <p:cNvPr id="3" name="Subtitle 2"/>
          <p:cNvSpPr>
            <a:spLocks noGrp="1"/>
          </p:cNvSpPr>
          <p:nvPr>
            <p:ph type="subTitle" idx="1"/>
          </p:nvPr>
        </p:nvSpPr>
        <p:spPr/>
        <p:txBody>
          <a:bodyPr/>
          <a:lstStyle/>
          <a:p>
            <a:r>
              <a:rPr lang="en-US" dirty="0"/>
              <a:t>Section 1.3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p:txBody>
          <a:bodyPr/>
          <a:lstStyle/>
          <a:p>
            <a:r>
              <a:rPr lang="en-US" dirty="0"/>
              <a:t>A  </a:t>
            </a:r>
            <a:r>
              <a:rPr lang="en-US" i="1" dirty="0">
                <a:solidFill>
                  <a:srgbClr val="FF0000"/>
                </a:solidFill>
              </a:rPr>
              <a:t>tautology</a:t>
            </a:r>
            <a:r>
              <a:rPr lang="en-US" dirty="0"/>
              <a:t>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solidFill>
                  <a:srgbClr val="FF0000"/>
                </a:solidFill>
              </a:rPr>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solidFill>
                  <a:srgbClr val="FF0000"/>
                </a:solidFill>
              </a:rPr>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p:txBody>
          <a:bodyPr>
            <a:normAutofit/>
          </a:bodyPr>
          <a:lstStyle/>
          <a:p>
            <a:pPr marL="514350" indent="-514350"/>
            <a:r>
              <a:rPr lang="en-US" sz="2000" dirty="0"/>
              <a:t>Two compound propositions p and q are </a:t>
            </a:r>
            <a:r>
              <a:rPr lang="en-US" sz="2000" dirty="0">
                <a:solidFill>
                  <a:srgbClr val="FF0000"/>
                </a:solidFill>
              </a:rPr>
              <a:t>logically equivalent </a:t>
            </a:r>
            <a:r>
              <a:rPr lang="en-US" sz="2000" dirty="0"/>
              <a:t>if  </a:t>
            </a:r>
            <a:r>
              <a:rPr lang="en-US" sz="2000" i="1" dirty="0" err="1">
                <a:latin typeface="Cambria Math" pitchFamily="18" charset="0"/>
                <a:ea typeface="Cambria Math" pitchFamily="18" charset="0"/>
              </a:rPr>
              <a:t>p↔q</a:t>
            </a:r>
            <a:r>
              <a:rPr lang="en-US" sz="2000" dirty="0"/>
              <a:t>  is a tautology.</a:t>
            </a:r>
          </a:p>
          <a:p>
            <a:pPr marL="514350" indent="-514350"/>
            <a:r>
              <a:rPr lang="en-US" sz="2000" dirty="0"/>
              <a:t>We write this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or as </a:t>
            </a:r>
            <a:r>
              <a:rPr lang="en-US" sz="2000" i="1" dirty="0" err="1">
                <a:latin typeface="Cambria Math" pitchFamily="18" charset="0"/>
                <a:ea typeface="Cambria Math" pitchFamily="18" charset="0"/>
              </a:rPr>
              <a:t>p</a:t>
            </a:r>
            <a:r>
              <a:rPr lang="en-US" sz="2000" i="1" dirty="0" err="1">
                <a:latin typeface="Cambria Math"/>
                <a:ea typeface="Cambria Math"/>
              </a:rPr>
              <a:t>≡</a:t>
            </a:r>
            <a:r>
              <a:rPr lang="en-US" sz="2000" i="1" dirty="0" err="1">
                <a:latin typeface="Cambria Math" pitchFamily="18" charset="0"/>
                <a:ea typeface="Cambria Math" pitchFamily="18" charset="0"/>
              </a:rPr>
              <a:t>q</a:t>
            </a:r>
            <a:r>
              <a:rPr lang="en-US" sz="2000" dirty="0"/>
              <a:t> where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compound propositions.</a:t>
            </a:r>
          </a:p>
          <a:p>
            <a:pPr marL="514350" indent="-514350"/>
            <a:r>
              <a:rPr lang="en-US" sz="2000" dirty="0"/>
              <a:t>Two compound propositions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equivalent if and only if the columns in a </a:t>
            </a:r>
            <a:r>
              <a:rPr lang="en-US" sz="2000" dirty="0">
                <a:solidFill>
                  <a:srgbClr val="FF0000"/>
                </a:solidFill>
              </a:rPr>
              <a:t>truth table </a:t>
            </a:r>
            <a:r>
              <a:rPr lang="en-US" sz="2000" dirty="0"/>
              <a:t>giving their truth values agree.</a:t>
            </a:r>
          </a:p>
          <a:p>
            <a:pPr marL="514350" indent="-514350"/>
            <a:r>
              <a:rPr lang="en-US" sz="2000" dirty="0"/>
              <a:t>This truth table show </a:t>
            </a:r>
            <a:r>
              <a:rPr lang="en-US" sz="2000" dirty="0">
                <a:latin typeface="Cambria Math"/>
                <a:ea typeface="Cambria Math"/>
              </a:rPr>
              <a:t>¬</a:t>
            </a:r>
            <a:r>
              <a:rPr lang="en-US" sz="2000" i="1" dirty="0">
                <a:latin typeface="Cambria Math" pitchFamily="18" charset="0"/>
                <a:ea typeface="Cambria Math" pitchFamily="18" charset="0"/>
              </a:rPr>
              <a:t>p </a:t>
            </a:r>
            <a:r>
              <a:rPr lang="en-US" sz="2000" dirty="0">
                <a:latin typeface="Cambria Math"/>
                <a:ea typeface="Cambria Math"/>
              </a:rPr>
              <a:t>∨ </a:t>
            </a:r>
            <a:r>
              <a:rPr lang="en-US" sz="2000" i="1" dirty="0">
                <a:latin typeface="Cambria Math" pitchFamily="18" charset="0"/>
                <a:ea typeface="Cambria Math" pitchFamily="18" charset="0"/>
              </a:rPr>
              <a:t>q  </a:t>
            </a:r>
            <a:r>
              <a:rPr lang="en-US" sz="2000" dirty="0">
                <a:ea typeface="Cambria Math" pitchFamily="18" charset="0"/>
              </a:rPr>
              <a:t>is equivalent to </a:t>
            </a:r>
            <a:r>
              <a:rPr lang="en-US" sz="2000" i="1" dirty="0">
                <a:latin typeface="Cambria Math" pitchFamily="18" charset="0"/>
                <a:ea typeface="Cambria Math" pitchFamily="18" charset="0"/>
              </a:rPr>
              <a:t>p </a:t>
            </a:r>
            <a:r>
              <a:rPr lang="en-US" sz="2000" i="1" dirty="0">
                <a:latin typeface="Cambria Math"/>
                <a:ea typeface="Cambria Math"/>
              </a:rPr>
              <a:t>→ </a:t>
            </a:r>
            <a:r>
              <a:rPr lang="en-US" sz="2000" i="1" dirty="0">
                <a:latin typeface="Cambria Math" pitchFamily="18" charset="0"/>
                <a:ea typeface="Cambria Math" pitchFamily="18" charset="0"/>
              </a:rPr>
              <a:t>q.</a:t>
            </a:r>
            <a:endParaRPr lang="en-US" sz="2000" dirty="0"/>
          </a:p>
          <a:p>
            <a:pPr marL="514350" indent="-514350"/>
            <a:endParaRPr lang="en-US" sz="2000" dirty="0"/>
          </a:p>
          <a:p>
            <a:pPr marL="514350" indent="-514350"/>
            <a:endParaRPr lang="en-US" sz="2000" dirty="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a:t>This truth table shows that De Morgan’s Second Law holds.</a:t>
            </a:r>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a:t>Augustus De Morgan</a:t>
            </a:r>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a:t>1806-1871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Identity Laws:                                  ,</a:t>
            </a:r>
          </a:p>
          <a:p>
            <a:endParaRPr lang="en-US" dirty="0"/>
          </a:p>
          <a:p>
            <a:r>
              <a:rPr lang="en-US" dirty="0"/>
              <a:t>Domination Laws:                           ,</a:t>
            </a:r>
          </a:p>
          <a:p>
            <a:endParaRPr lang="en-US" dirty="0"/>
          </a:p>
          <a:p>
            <a:r>
              <a:rPr lang="en-US" dirty="0"/>
              <a:t>Idempotent laws:                              ,  </a:t>
            </a:r>
          </a:p>
          <a:p>
            <a:pPr>
              <a:buNone/>
            </a:pPr>
            <a:endParaRPr lang="en-US" dirty="0"/>
          </a:p>
          <a:p>
            <a:r>
              <a:rPr lang="en-US" dirty="0"/>
              <a:t>Double Negation Law:</a:t>
            </a:r>
          </a:p>
          <a:p>
            <a:pPr>
              <a:buNone/>
            </a:pPr>
            <a:endParaRPr lang="en-US" dirty="0"/>
          </a:p>
          <a:p>
            <a:r>
              <a:rPr lang="en-US" dirty="0"/>
              <a:t>Negation Laws:                                   ,</a:t>
            </a:r>
          </a:p>
          <a:p>
            <a:endParaRPr lang="en-US" dirty="0"/>
          </a:p>
          <a:p>
            <a:pPr>
              <a:buNone/>
            </a:pPr>
            <a:endParaRPr lang="en-US" dirty="0"/>
          </a:p>
          <a:p>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 (</a:t>
            </a:r>
            <a:r>
              <a:rPr lang="en-US" i="1" dirty="0"/>
              <a:t>cont</a:t>
            </a:r>
            <a:r>
              <a:rPr lang="en-US" dirty="0"/>
              <a:t>)</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endParaRPr lang="en-US" dirty="0"/>
          </a:p>
          <a:p>
            <a:r>
              <a:rPr lang="en-US" dirty="0"/>
              <a:t>Absorption Laws:</a:t>
            </a:r>
          </a:p>
          <a:p>
            <a:endParaRPr lang="en-US" dirty="0"/>
          </a:p>
          <a:p>
            <a:endParaRPr lang="en-US" dirty="0"/>
          </a:p>
          <a:p>
            <a:endParaRPr lang="en-US" dirty="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733800"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67BB323-5531-7D45-A9E8-BB7D2B8F9008}"/>
                  </a:ext>
                </a:extLst>
              </p:cNvPr>
              <p:cNvSpPr txBox="1"/>
              <p:nvPr/>
            </p:nvSpPr>
            <p:spPr>
              <a:xfrm>
                <a:off x="1828800" y="2590800"/>
                <a:ext cx="11049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7" name="TextBox 6">
                <a:extLst>
                  <a:ext uri="{FF2B5EF4-FFF2-40B4-BE49-F238E27FC236}">
                    <a16:creationId xmlns:a16="http://schemas.microsoft.com/office/drawing/2014/main" id="{967BB323-5531-7D45-A9E8-BB7D2B8F9008}"/>
                  </a:ext>
                </a:extLst>
              </p:cNvPr>
              <p:cNvSpPr txBox="1">
                <a:spLocks noRot="1" noChangeAspect="1" noMove="1" noResize="1" noEditPoints="1" noAdjustHandles="1" noChangeArrowheads="1" noChangeShapeType="1" noTextEdit="1"/>
              </p:cNvSpPr>
              <p:nvPr/>
            </p:nvSpPr>
            <p:spPr>
              <a:xfrm>
                <a:off x="1828800" y="2590800"/>
                <a:ext cx="1104918" cy="276999"/>
              </a:xfrm>
              <a:prstGeom prst="rect">
                <a:avLst/>
              </a:prstGeom>
              <a:blipFill>
                <a:blip r:embed="rId2"/>
                <a:stretch>
                  <a:fillRect l="-4651" t="-4762" r="-8140" b="-380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3AA1D94-40C5-BB49-806E-579683A2C4A8}"/>
                  </a:ext>
                </a:extLst>
              </p:cNvPr>
              <p:cNvSpPr txBox="1"/>
              <p:nvPr/>
            </p:nvSpPr>
            <p:spPr>
              <a:xfrm>
                <a:off x="3733800" y="2590800"/>
                <a:ext cx="166814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14" name="TextBox 13">
                <a:extLst>
                  <a:ext uri="{FF2B5EF4-FFF2-40B4-BE49-F238E27FC236}">
                    <a16:creationId xmlns:a16="http://schemas.microsoft.com/office/drawing/2014/main" id="{43AA1D94-40C5-BB49-806E-579683A2C4A8}"/>
                  </a:ext>
                </a:extLst>
              </p:cNvPr>
              <p:cNvSpPr txBox="1">
                <a:spLocks noRot="1" noChangeAspect="1" noMove="1" noResize="1" noEditPoints="1" noAdjustHandles="1" noChangeArrowheads="1" noChangeShapeType="1" noTextEdit="1"/>
              </p:cNvSpPr>
              <p:nvPr/>
            </p:nvSpPr>
            <p:spPr>
              <a:xfrm>
                <a:off x="3733800" y="2590800"/>
                <a:ext cx="1668149" cy="276999"/>
              </a:xfrm>
              <a:prstGeom prst="rect">
                <a:avLst/>
              </a:prstGeom>
              <a:blipFill>
                <a:blip r:embed="rId3"/>
                <a:stretch>
                  <a:fillRect l="-4580" t="-4762" r="-4580" b="-3809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AE45941-E8A1-DD46-90DB-035466041BF9}"/>
              </a:ext>
            </a:extLst>
          </p:cNvPr>
          <p:cNvSpPr/>
          <p:nvPr/>
        </p:nvSpPr>
        <p:spPr>
          <a:xfrm>
            <a:off x="1219200" y="2034278"/>
            <a:ext cx="4372479" cy="369332"/>
          </a:xfrm>
          <a:prstGeom prst="rect">
            <a:avLst/>
          </a:prstGeom>
        </p:spPr>
        <p:txBody>
          <a:bodyPr wrap="none">
            <a:spAutoFit/>
          </a:bodyPr>
          <a:lstStyle/>
          <a:p>
            <a:r>
              <a:rPr lang="en-US" dirty="0"/>
              <a:t>Show Distributive Laws with a Truth Table</a:t>
            </a:r>
          </a:p>
        </p:txBody>
      </p:sp>
    </p:spTree>
    <p:extLst>
      <p:ext uri="{BB962C8B-B14F-4D97-AF65-F5344CB8AC3E}">
        <p14:creationId xmlns:p14="http://schemas.microsoft.com/office/powerpoint/2010/main" val="203805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Propositions: Negation</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The </a:t>
            </a:r>
            <a:r>
              <a:rPr lang="en-US" i="1" dirty="0">
                <a:solidFill>
                  <a:srgbClr val="FF0000"/>
                </a:solidFill>
              </a:rPr>
              <a:t>negation</a:t>
            </a:r>
            <a:r>
              <a:rPr lang="en-US" dirty="0"/>
              <a:t> of a proposition  </a:t>
            </a:r>
            <a:r>
              <a:rPr lang="en-US" i="1" dirty="0">
                <a:latin typeface="Cambria Math" pitchFamily="18" charset="0"/>
                <a:ea typeface="Cambria Math" pitchFamily="18" charset="0"/>
              </a:rPr>
              <a:t>p</a:t>
            </a:r>
            <a:r>
              <a:rPr lang="en-US" dirty="0"/>
              <a:t>  is  denoted by  </a:t>
            </a:r>
            <a:r>
              <a:rPr lang="en-US" dirty="0">
                <a:latin typeface="Cambria Math"/>
                <a:ea typeface="Cambria Math"/>
              </a:rPr>
              <a:t>¬</a:t>
            </a:r>
            <a:r>
              <a:rPr lang="en-US" i="1" dirty="0">
                <a:latin typeface="Cambria Math" pitchFamily="18" charset="0"/>
                <a:ea typeface="Cambria Math" pitchFamily="18" charset="0"/>
              </a:rPr>
              <a:t>p</a:t>
            </a:r>
            <a:r>
              <a:rPr lang="en-US" dirty="0"/>
              <a:t>  and has this </a:t>
            </a:r>
            <a:r>
              <a:rPr lang="en-US" dirty="0">
                <a:solidFill>
                  <a:srgbClr val="FF0000"/>
                </a:solidFill>
              </a:rPr>
              <a:t>truth table</a:t>
            </a:r>
            <a:r>
              <a:rPr lang="en-US" dirty="0"/>
              <a:t>:</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a:t>
            </a:r>
            <a:r>
              <a:rPr lang="en-US" dirty="0">
                <a:solidFill>
                  <a:srgbClr val="FF0000"/>
                </a:solidFill>
              </a:rPr>
              <a:t>not</a:t>
            </a:r>
            <a:r>
              <a:rPr lang="en-US" dirty="0"/>
              <a:t> the case that the earth is round,” or more simply “The earth is </a:t>
            </a:r>
            <a:r>
              <a:rPr lang="en-US" dirty="0">
                <a:solidFill>
                  <a:srgbClr val="FF0000"/>
                </a:solidFill>
              </a:rPr>
              <a:t>not</a:t>
            </a:r>
            <a:r>
              <a:rPr lang="en-US" dirty="0"/>
              <a: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148A3CD-87F9-7944-9F47-582CDA9EE9EA}"/>
              </a:ext>
            </a:extLst>
          </p:cNvPr>
          <p:cNvSpPr txBox="1"/>
          <p:nvPr/>
        </p:nvSpPr>
        <p:spPr>
          <a:xfrm>
            <a:off x="4292115" y="2602468"/>
            <a:ext cx="559769" cy="369332"/>
          </a:xfrm>
          <a:prstGeom prst="rect">
            <a:avLst/>
          </a:prstGeom>
          <a:noFill/>
        </p:spPr>
        <p:txBody>
          <a:bodyPr wrap="none" rtlCol="0">
            <a:spAutoFit/>
          </a:bodyPr>
          <a:lstStyle/>
          <a:p>
            <a:r>
              <a:rPr lang="en-US" b="1" dirty="0">
                <a:solidFill>
                  <a:srgbClr val="FF0000"/>
                </a:solidFill>
              </a:rPr>
              <a:t>not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533400" y="2039620"/>
            <a:ext cx="4088606" cy="4361180"/>
          </a:xfrm>
        </p:spPr>
      </p:pic>
      <p:pic>
        <p:nvPicPr>
          <p:cNvPr id="5" name="Picture 4" descr="table18.jpg"/>
          <p:cNvPicPr>
            <a:picLocks noChangeAspect="1"/>
          </p:cNvPicPr>
          <p:nvPr/>
        </p:nvPicPr>
        <p:blipFill>
          <a:blip r:embed="rId3" cstate="print"/>
          <a:stretch>
            <a:fillRect/>
          </a:stretch>
        </p:blipFill>
        <p:spPr>
          <a:xfrm>
            <a:off x="4696691" y="2057400"/>
            <a:ext cx="4142509" cy="35052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Constructing New Logical Equivalences</a:t>
            </a:r>
          </a:p>
        </p:txBody>
      </p:sp>
      <p:sp>
        <p:nvSpPr>
          <p:cNvPr id="3" name="Content Placeholder 2"/>
          <p:cNvSpPr>
            <a:spLocks noGrp="1"/>
          </p:cNvSpPr>
          <p:nvPr>
            <p:ph idx="1"/>
          </p:nvPr>
        </p:nvSpPr>
        <p:spPr/>
        <p:txBody>
          <a:bodyPr>
            <a:normAutofit fontScale="92500" lnSpcReduction="1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logically equivalent to </a:t>
            </a:r>
          </a:p>
          <a:p>
            <a:pPr>
              <a:buNone/>
            </a:pPr>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pPr>
              <a:buNone/>
            </a:pPr>
            <a:r>
              <a:rPr lang="en-US" b="1" dirty="0"/>
              <a:t>Example</a:t>
            </a:r>
            <a:r>
              <a:rPr lang="en-US" dirty="0"/>
              <a:t>: Show that                               </a:t>
            </a:r>
          </a:p>
          <a:p>
            <a:pPr>
              <a:buNone/>
            </a:pPr>
            <a:r>
              <a:rPr lang="en-US" dirty="0"/>
              <a:t>            is a tautology. </a:t>
            </a:r>
          </a:p>
          <a:p>
            <a:pPr>
              <a:buNone/>
            </a:pPr>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533402" y="3428999"/>
            <a:ext cx="818578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a:t>
            </a:r>
            <a:r>
              <a:rPr lang="en-US" dirty="0" err="1"/>
              <a:t>Satisfiability</a:t>
            </a:r>
            <a:endParaRPr lang="en-US" dirty="0"/>
          </a:p>
        </p:txBody>
      </p:sp>
      <p:sp>
        <p:nvSpPr>
          <p:cNvPr id="3" name="Content Placeholder 2"/>
          <p:cNvSpPr>
            <a:spLocks noGrp="1"/>
          </p:cNvSpPr>
          <p:nvPr>
            <p:ph idx="1"/>
          </p:nvPr>
        </p:nvSpPr>
        <p:spPr/>
        <p:txBody>
          <a:bodyPr/>
          <a:lstStyle/>
          <a:p>
            <a:r>
              <a:rPr lang="en-US" dirty="0"/>
              <a:t>A compound proposition is </a:t>
            </a:r>
            <a:r>
              <a:rPr lang="en-US" i="1" dirty="0" err="1">
                <a:solidFill>
                  <a:srgbClr val="FF0000"/>
                </a:solidFill>
              </a:rPr>
              <a:t>satisfiable</a:t>
            </a:r>
            <a:r>
              <a:rPr lang="en-US" b="1" dirty="0"/>
              <a:t> </a:t>
            </a:r>
            <a:r>
              <a:rPr lang="en-US" dirty="0"/>
              <a:t>if there is an assignment of truth values to its variables that make it true. When no such assignments exist, the compound proposition is </a:t>
            </a:r>
            <a:r>
              <a:rPr lang="en-US" i="1" dirty="0" err="1">
                <a:solidFill>
                  <a:srgbClr val="FF0000"/>
                </a:solidFill>
              </a:rPr>
              <a:t>unsatisfiable</a:t>
            </a:r>
            <a:r>
              <a:rPr lang="en-US" dirty="0"/>
              <a:t>.</a:t>
            </a:r>
          </a:p>
          <a:p>
            <a:r>
              <a:rPr lang="en-US" dirty="0"/>
              <a:t>A compound proposition is </a:t>
            </a:r>
            <a:r>
              <a:rPr lang="en-US" dirty="0" err="1"/>
              <a:t>unsatisfiable</a:t>
            </a:r>
            <a:r>
              <a:rPr lang="en-US" dirty="0"/>
              <a:t> if and only if its negation is a tautology.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on Propositional </a:t>
            </a:r>
            <a:r>
              <a:rPr lang="en-US" dirty="0" err="1"/>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Determine the </a:t>
            </a:r>
            <a:r>
              <a:rPr lang="en-US" dirty="0" err="1"/>
              <a:t>satisfiability</a:t>
            </a:r>
            <a:r>
              <a:rPr lang="en-US" dirty="0"/>
              <a:t> of the following compound propositions:</a:t>
            </a:r>
          </a:p>
          <a:p>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endParaRPr lang="en-US" dirty="0"/>
          </a:p>
          <a:p>
            <a:pPr>
              <a:buNone/>
            </a:pPr>
            <a:endParaRPr lang="en-US" dirty="0"/>
          </a:p>
          <a:p>
            <a:pPr>
              <a:buNone/>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endParaRPr lang="en-US" b="1" dirty="0"/>
          </a:p>
          <a:p>
            <a:pPr>
              <a:buNone/>
            </a:pPr>
            <a:endParaRPr lang="en-US" b="1" dirty="0"/>
          </a:p>
          <a:p>
            <a:pPr>
              <a:buNone/>
            </a:pPr>
            <a:r>
              <a:rPr lang="en-US" b="1"/>
              <a:t>   Solution</a:t>
            </a:r>
            <a:r>
              <a:rPr lang="en-US" b="1" dirty="0"/>
              <a:t>: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None/>
            </a:pPr>
            <a:endParaRPr lang="en-US" dirty="0"/>
          </a:p>
          <a:p>
            <a:pPr algn="ctr">
              <a:buNone/>
            </a:pPr>
            <a:endParaRPr lang="en-US" b="1" dirty="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a:t>Needed for the next example.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r>
              <a:rPr lang="en-US" dirty="0"/>
              <a:t>Section 1.4</a:t>
            </a:r>
          </a:p>
        </p:txBody>
      </p:sp>
    </p:spTree>
    <p:extLst>
      <p:ext uri="{BB962C8B-B14F-4D97-AF65-F5344CB8AC3E}">
        <p14:creationId xmlns:p14="http://schemas.microsoft.com/office/powerpoint/2010/main" val="186822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extLst>
      <p:ext uri="{BB962C8B-B14F-4D97-AF65-F5344CB8AC3E}">
        <p14:creationId xmlns:p14="http://schemas.microsoft.com/office/powerpoint/2010/main" val="2685307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r>
              <a:rPr lang="en-US" i="1" dirty="0"/>
              <a:t>to be covered in a few slides</a:t>
            </a:r>
            <a:r>
              <a:rPr lang="en-US" dirty="0"/>
              <a:t>):</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extLst>
      <p:ext uri="{BB962C8B-B14F-4D97-AF65-F5344CB8AC3E}">
        <p14:creationId xmlns:p14="http://schemas.microsoft.com/office/powerpoint/2010/main" val="365766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646331"/>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p:txBody>
      </p:sp>
      <p:sp>
        <p:nvSpPr>
          <p:cNvPr id="5" name="Rectangle 4">
            <a:extLst>
              <a:ext uri="{FF2B5EF4-FFF2-40B4-BE49-F238E27FC236}">
                <a16:creationId xmlns:a16="http://schemas.microsoft.com/office/drawing/2014/main" id="{B6ED5D61-D5FF-F340-A065-9ABBAB1D635D}"/>
              </a:ext>
            </a:extLst>
          </p:cNvPr>
          <p:cNvSpPr/>
          <p:nvPr/>
        </p:nvSpPr>
        <p:spPr>
          <a:xfrm>
            <a:off x="1274805" y="2362200"/>
            <a:ext cx="486030" cy="369332"/>
          </a:xfrm>
          <a:prstGeom prst="rect">
            <a:avLst/>
          </a:prstGeom>
        </p:spPr>
        <p:txBody>
          <a:bodyPr wrap="none">
            <a:spAutoFit/>
          </a:bodyPr>
          <a:lstStyle/>
          <a:p>
            <a:r>
              <a:rPr lang="en-US" dirty="0">
                <a:latin typeface="Cambria Math"/>
                <a:ea typeface="Cambria Math"/>
              </a:rPr>
              <a:t>¬p</a:t>
            </a:r>
            <a:endParaRPr lang="en-US" dirty="0"/>
          </a:p>
        </p:txBody>
      </p:sp>
    </p:spTree>
    <p:extLst>
      <p:ext uri="{BB962C8B-B14F-4D97-AF65-F5344CB8AC3E}">
        <p14:creationId xmlns:p14="http://schemas.microsoft.com/office/powerpoint/2010/main" val="130061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92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extLst>
      <p:ext uri="{BB962C8B-B14F-4D97-AF65-F5344CB8AC3E}">
        <p14:creationId xmlns:p14="http://schemas.microsoft.com/office/powerpoint/2010/main" val="3923612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Propositional Functions</a:t>
            </a:r>
          </a:p>
        </p:txBody>
      </p:sp>
      <p:sp>
        <p:nvSpPr>
          <p:cNvPr id="3" name="Content Placeholder 2"/>
          <p:cNvSpPr>
            <a:spLocks noGrp="1"/>
          </p:cNvSpPr>
          <p:nvPr>
            <p:ph idx="1"/>
          </p:nvPr>
        </p:nvSpPr>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extLst>
      <p:ext uri="{BB962C8B-B14F-4D97-AF65-F5344CB8AC3E}">
        <p14:creationId xmlns:p14="http://schemas.microsoft.com/office/powerpoint/2010/main" val="37373829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Let P(x) be the statement “the word x contains the</a:t>
            </a:r>
          </a:p>
          <a:p>
            <a:pPr marL="0" indent="0">
              <a:buNone/>
            </a:pPr>
            <a:r>
              <a:rPr lang="en-US" dirty="0"/>
              <a:t>letter a.” What are these truth values?</a:t>
            </a:r>
          </a:p>
          <a:p>
            <a:pPr marL="0" indent="0">
              <a:buNone/>
            </a:pPr>
            <a:r>
              <a:rPr lang="en-US" dirty="0"/>
              <a:t>	a) P(orange) 	b) P(lemon)</a:t>
            </a:r>
          </a:p>
          <a:p>
            <a:pPr marL="0" indent="0">
              <a:buNone/>
            </a:pPr>
            <a:r>
              <a:rPr lang="en-US" dirty="0"/>
              <a:t>	c) P(true) 		d) P(false)</a:t>
            </a:r>
          </a:p>
        </p:txBody>
      </p:sp>
    </p:spTree>
    <p:extLst>
      <p:ext uri="{BB962C8B-B14F-4D97-AF65-F5344CB8AC3E}">
        <p14:creationId xmlns:p14="http://schemas.microsoft.com/office/powerpoint/2010/main" val="3399215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-1</a:t>
            </a:r>
            <a:r>
              <a:rPr lang="en-US" dirty="0"/>
              <a:t>) </a:t>
            </a:r>
            <a:r>
              <a:rPr lang="en-US" dirty="0">
                <a:latin typeface="Cambria Math"/>
                <a:ea typeface="Cambria Math"/>
              </a:rPr>
              <a:t>→ P(3)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extLst>
      <p:ext uri="{BB962C8B-B14F-4D97-AF65-F5344CB8AC3E}">
        <p14:creationId xmlns:p14="http://schemas.microsoft.com/office/powerpoint/2010/main" val="16138764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p:txBody>
          <a:bodyPr>
            <a:normAutofit fontScale="925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a:p>
            <a:pPr lvl="1"/>
            <a:endParaRPr lang="en-US" dirty="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a:t>Charles Peirce (1839-1914)</a:t>
            </a:r>
          </a:p>
        </p:txBody>
      </p:sp>
    </p:spTree>
    <p:extLst>
      <p:ext uri="{BB962C8B-B14F-4D97-AF65-F5344CB8AC3E}">
        <p14:creationId xmlns:p14="http://schemas.microsoft.com/office/powerpoint/2010/main" val="41004297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lvl="1">
              <a:buNone/>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extLst>
      <p:ext uri="{BB962C8B-B14F-4D97-AF65-F5344CB8AC3E}">
        <p14:creationId xmlns:p14="http://schemas.microsoft.com/office/powerpoint/2010/main" val="848042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pPr lvl="1">
              <a:buNone/>
            </a:pPr>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extLst>
      <p:ext uri="{BB962C8B-B14F-4D97-AF65-F5344CB8AC3E}">
        <p14:creationId xmlns:p14="http://schemas.microsoft.com/office/powerpoint/2010/main" val="153003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Quantifier</a:t>
            </a:r>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means that </a:t>
            </a:r>
            <a:r>
              <a:rPr lang="en-US" i="1" dirty="0"/>
              <a:t>P</a:t>
            </a:r>
            <a:r>
              <a:rPr lang="en-US" dirty="0"/>
              <a:t>(</a:t>
            </a:r>
            <a:r>
              <a:rPr lang="en-US" i="1" dirty="0">
                <a:latin typeface="Bookman" pitchFamily="18" charset="0"/>
              </a:rPr>
              <a:t>x</a:t>
            </a:r>
            <a:r>
              <a:rPr lang="en-US" dirty="0"/>
              <a:t>) is true for </a:t>
            </a:r>
            <a:r>
              <a:rPr lang="en-US" u="sng" dirty="0"/>
              <a:t>one and only one</a:t>
            </a:r>
            <a:r>
              <a:rPr lang="en-US" dirty="0"/>
              <a:t> </a:t>
            </a:r>
            <a:r>
              <a:rPr lang="en-US" i="1" dirty="0">
                <a:latin typeface="Bookman" pitchFamily="18" charset="0"/>
              </a:rPr>
              <a:t>x </a:t>
            </a:r>
            <a:r>
              <a:rPr lang="en-US" dirty="0"/>
              <a:t>in the universe of discourse.</a:t>
            </a:r>
            <a:endParaRPr lang="en-US" i="1" dirty="0"/>
          </a:p>
          <a:p>
            <a:r>
              <a:rPr lang="en-US" dirty="0"/>
              <a:t>This is commonly expressed in English in the following equivalent ways:</a:t>
            </a:r>
          </a:p>
          <a:p>
            <a:pPr lvl="1"/>
            <a:r>
              <a:rPr lang="en-US" dirty="0"/>
              <a:t>“There is a unique </a:t>
            </a:r>
            <a:r>
              <a:rPr lang="en-US" i="1" dirty="0">
                <a:latin typeface="Bookman" pitchFamily="18" charset="0"/>
              </a:rPr>
              <a:t>x</a:t>
            </a:r>
            <a:r>
              <a:rPr lang="en-US" i="1" dirty="0"/>
              <a:t> </a:t>
            </a:r>
            <a:r>
              <a:rPr lang="en-US" dirty="0"/>
              <a:t>such that </a:t>
            </a:r>
            <a:r>
              <a:rPr lang="en-US" i="1" dirty="0"/>
              <a:t>P</a:t>
            </a:r>
            <a:r>
              <a:rPr lang="en-US" dirty="0"/>
              <a:t>(</a:t>
            </a:r>
            <a:r>
              <a:rPr lang="en-US" i="1" dirty="0">
                <a:latin typeface="Bookman" pitchFamily="18" charset="0"/>
              </a:rPr>
              <a:t>x</a:t>
            </a:r>
            <a:r>
              <a:rPr lang="en-US" dirty="0"/>
              <a:t>).” </a:t>
            </a:r>
          </a:p>
          <a:p>
            <a:pPr lvl="1"/>
            <a:r>
              <a:rPr lang="en-US" dirty="0"/>
              <a:t>“There is one and only one </a:t>
            </a:r>
            <a:r>
              <a:rPr lang="en-US" i="1" dirty="0">
                <a:latin typeface="Bookman" pitchFamily="18" charset="0"/>
              </a:rPr>
              <a:t>x</a:t>
            </a:r>
            <a:r>
              <a:rPr lang="en-US" dirty="0"/>
              <a:t> such that </a:t>
            </a:r>
            <a:r>
              <a:rPr lang="en-US" i="1" dirty="0"/>
              <a:t>P</a:t>
            </a:r>
            <a:r>
              <a:rPr lang="en-US" dirty="0"/>
              <a:t>(</a:t>
            </a:r>
            <a:r>
              <a:rPr lang="en-US" i="1" dirty="0">
                <a:latin typeface="Bookman" pitchFamily="18" charset="0"/>
              </a:rPr>
              <a:t>x</a:t>
            </a:r>
            <a:r>
              <a:rPr lang="en-US" dirty="0"/>
              <a:t>)”</a:t>
            </a:r>
          </a:p>
          <a:p>
            <a:r>
              <a:rPr lang="en-US" dirty="0"/>
              <a:t>Examples:</a:t>
            </a:r>
          </a:p>
          <a:p>
            <a:pPr marL="850392" lvl="1" indent="-457200">
              <a:buFont typeface="+mj-lt"/>
              <a:buAutoNum type="arabicPeriod"/>
            </a:pPr>
            <a:r>
              <a:rPr lang="en-US" dirty="0"/>
              <a:t>If </a:t>
            </a:r>
            <a:r>
              <a:rPr lang="en-US" i="1" dirty="0"/>
              <a:t>P(x)</a:t>
            </a:r>
            <a:r>
              <a:rPr lang="en-US" dirty="0"/>
              <a:t> denotes  “</a:t>
            </a:r>
            <a:r>
              <a:rPr lang="en-US" i="1" dirty="0"/>
              <a:t>x</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  and U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 </a:t>
            </a:r>
          </a:p>
          <a:p>
            <a:pPr marL="850392" lvl="1" indent="-457200">
              <a:buFont typeface="+mj-lt"/>
              <a:buAutoNum type="arabicPeriod"/>
            </a:pPr>
            <a:r>
              <a:rPr lang="en-US" dirty="0">
                <a:sym typeface="Symbol"/>
              </a:rPr>
              <a:t>But 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endParaRPr lang="en-US" dirty="0"/>
          </a:p>
          <a:p>
            <a:r>
              <a:rPr lang="en-US" dirty="0"/>
              <a:t>The uniqueness quantifier is not really needed as the restriction that there is a unique </a:t>
            </a:r>
            <a:r>
              <a:rPr lang="en-US" i="1" dirty="0"/>
              <a:t>x</a:t>
            </a:r>
            <a:r>
              <a:rPr lang="en-US" dirty="0"/>
              <a:t> such that </a:t>
            </a:r>
            <a:r>
              <a:rPr lang="en-US" i="1" dirty="0"/>
              <a:t>P</a:t>
            </a:r>
            <a:r>
              <a:rPr lang="en-US" dirty="0"/>
              <a:t>(</a:t>
            </a:r>
            <a:r>
              <a:rPr lang="en-US" i="1" dirty="0"/>
              <a:t>x</a:t>
            </a:r>
            <a:r>
              <a:rPr lang="en-US" dirty="0"/>
              <a:t>) can be expressed as:  </a:t>
            </a:r>
          </a:p>
          <a:p>
            <a:pPr>
              <a:buNone/>
            </a:pPr>
            <a:r>
              <a:rPr lang="en-US" dirty="0">
                <a:sym typeface="Symbol"/>
              </a:rPr>
              <a:t>                               </a:t>
            </a:r>
            <a:r>
              <a:rPr lang="en-US" i="1" dirty="0">
                <a:sym typeface="Symbol"/>
              </a:rPr>
              <a:t>x</a:t>
            </a:r>
            <a:r>
              <a:rPr lang="en-US" dirty="0">
                <a:sym typeface="Symbol"/>
              </a:rPr>
              <a:t> (</a:t>
            </a:r>
            <a:r>
              <a:rPr lang="en-US" i="1" dirty="0">
                <a:sym typeface="Symbol"/>
              </a:rPr>
              <a:t>P</a:t>
            </a:r>
            <a:r>
              <a:rPr lang="en-US" dirty="0">
                <a:sym typeface="Symbol"/>
              </a:rPr>
              <a:t>(</a:t>
            </a:r>
            <a:r>
              <a:rPr lang="en-US" i="1" dirty="0">
                <a:sym typeface="Symbol"/>
              </a:rPr>
              <a:t>x</a:t>
            </a:r>
            <a:r>
              <a:rPr lang="en-US" dirty="0">
                <a:sym typeface="Symbol"/>
              </a:rPr>
              <a:t>) </a:t>
            </a:r>
            <a:r>
              <a:rPr lang="en-US" dirty="0">
                <a:latin typeface="Cambria Math"/>
                <a:ea typeface="Cambria Math"/>
                <a:sym typeface="Symbol"/>
              </a:rPr>
              <a:t>∧</a:t>
            </a:r>
            <a:r>
              <a:rPr lang="en-US" dirty="0">
                <a:sym typeface="Symbol"/>
              </a:rPr>
              <a:t></a:t>
            </a:r>
            <a:r>
              <a:rPr lang="en-US" i="1" dirty="0">
                <a:sym typeface="Symbol"/>
              </a:rPr>
              <a:t>y</a:t>
            </a:r>
            <a:r>
              <a:rPr lang="en-US" dirty="0">
                <a:sym typeface="Symbol"/>
              </a:rPr>
              <a:t> (</a:t>
            </a:r>
            <a:r>
              <a:rPr lang="en-US" i="1" dirty="0">
                <a:sym typeface="Symbol"/>
              </a:rPr>
              <a:t>P</a:t>
            </a:r>
            <a:r>
              <a:rPr lang="en-US" dirty="0">
                <a:sym typeface="Symbol"/>
              </a:rPr>
              <a:t>(</a:t>
            </a:r>
            <a:r>
              <a:rPr lang="en-US" i="1" dirty="0">
                <a:sym typeface="Symbol"/>
              </a:rPr>
              <a:t>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y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a:t>
            </a:r>
            <a:endParaRPr lang="en-US" dirty="0"/>
          </a:p>
        </p:txBody>
      </p:sp>
    </p:spTree>
    <p:extLst>
      <p:ext uri="{BB962C8B-B14F-4D97-AF65-F5344CB8AC3E}">
        <p14:creationId xmlns:p14="http://schemas.microsoft.com/office/powerpoint/2010/main" val="28597306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p:txBody>
          <a:bodyPr>
            <a:normAutofit fontScale="850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a:p>
            <a:endParaRPr lang="en-US" dirty="0"/>
          </a:p>
          <a:p>
            <a:endParaRPr lang="en-US" dirty="0"/>
          </a:p>
          <a:p>
            <a:pPr lvl="2"/>
            <a:endParaRPr lang="en-US" dirty="0"/>
          </a:p>
        </p:txBody>
      </p:sp>
    </p:spTree>
    <p:extLst>
      <p:ext uri="{BB962C8B-B14F-4D97-AF65-F5344CB8AC3E}">
        <p14:creationId xmlns:p14="http://schemas.microsoft.com/office/powerpoint/2010/main" val="3148792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extLst>
      <p:ext uri="{BB962C8B-B14F-4D97-AF65-F5344CB8AC3E}">
        <p14:creationId xmlns:p14="http://schemas.microsoft.com/office/powerpoint/2010/main" val="50770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lnSpcReduction="10000"/>
          </a:bodyPr>
          <a:lstStyle/>
          <a:p>
            <a:r>
              <a:rPr lang="en-US" dirty="0"/>
              <a:t>The </a:t>
            </a:r>
            <a:r>
              <a:rPr lang="en-US" i="1" dirty="0">
                <a:solidFill>
                  <a:srgbClr val="FF0000"/>
                </a:solidFill>
              </a:rPr>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a:t>
            </a:r>
            <a:r>
              <a:rPr lang="en-US" dirty="0">
                <a:solidFill>
                  <a:srgbClr val="FF0000"/>
                </a:solidFill>
              </a:rPr>
              <a:t>truth table</a:t>
            </a:r>
            <a:r>
              <a:rPr lang="en-US" dirty="0"/>
              <a:t>:</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F25C32A8-AD2B-0A42-B3F0-CD00FC819699}"/>
              </a:ext>
            </a:extLst>
          </p:cNvPr>
          <p:cNvSpPr txBox="1"/>
          <p:nvPr/>
        </p:nvSpPr>
        <p:spPr>
          <a:xfrm>
            <a:off x="3657600" y="1525124"/>
            <a:ext cx="598241" cy="369332"/>
          </a:xfrm>
          <a:prstGeom prst="rect">
            <a:avLst/>
          </a:prstGeom>
          <a:noFill/>
        </p:spPr>
        <p:txBody>
          <a:bodyPr wrap="none" rtlCol="0">
            <a:spAutoFit/>
          </a:bodyPr>
          <a:lstStyle/>
          <a:p>
            <a:r>
              <a:rPr lang="en-US" b="1" dirty="0">
                <a:solidFill>
                  <a:srgbClr val="FF0000"/>
                </a:solidFill>
              </a:rPr>
              <a:t>and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extLst>
      <p:ext uri="{BB962C8B-B14F-4D97-AF65-F5344CB8AC3E}">
        <p14:creationId xmlns:p14="http://schemas.microsoft.com/office/powerpoint/2010/main" val="758960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pPr>
              <a:buNone/>
            </a:pPr>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J(x)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extLst>
      <p:ext uri="{BB962C8B-B14F-4D97-AF65-F5344CB8AC3E}">
        <p14:creationId xmlns:p14="http://schemas.microsoft.com/office/powerpoint/2010/main" val="42790628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from English to Logic</a:t>
            </a:r>
          </a:p>
        </p:txBody>
      </p:sp>
      <p:sp>
        <p:nvSpPr>
          <p:cNvPr id="3" name="Content Placeholder 2"/>
          <p:cNvSpPr>
            <a:spLocks noGrp="1"/>
          </p:cNvSpPr>
          <p:nvPr>
            <p:ph idx="1"/>
          </p:nvPr>
        </p:nvSpPr>
        <p:spPr/>
        <p:txBody>
          <a:bodyPr>
            <a:normAutofit/>
          </a:bodyPr>
          <a:lstStyle/>
          <a:p>
            <a:pPr>
              <a:buNone/>
            </a:pPr>
            <a:r>
              <a:rPr lang="en-US" b="1" dirty="0"/>
              <a:t>Example 2</a:t>
            </a:r>
            <a:r>
              <a:rPr lang="en-US" dirty="0"/>
              <a:t>: Translate the following sentence into predicate logic: “Some student in this class has taken a course in Java.” </a:t>
            </a:r>
          </a:p>
          <a:p>
            <a:pPr>
              <a:buNone/>
            </a:pPr>
            <a:r>
              <a:rPr lang="en-US" b="1" dirty="0"/>
              <a:t>Solution</a:t>
            </a:r>
            <a:r>
              <a:rPr lang="en-US" dirty="0"/>
              <a:t>:</a:t>
            </a:r>
          </a:p>
          <a:p>
            <a:pPr>
              <a:buNone/>
            </a:pPr>
            <a:r>
              <a:rPr lang="en-US" dirty="0"/>
              <a:t>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2</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extLst>
      <p:ext uri="{BB962C8B-B14F-4D97-AF65-F5344CB8AC3E}">
        <p14:creationId xmlns:p14="http://schemas.microsoft.com/office/powerpoint/2010/main" val="525951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a:bodyPr>
          <a:lstStyle/>
          <a:p>
            <a:pPr marL="0" indent="0">
              <a:buNone/>
            </a:pPr>
            <a:r>
              <a:rPr lang="en-US" dirty="0"/>
              <a:t>Translate these statements into English, where R(x) is “x</a:t>
            </a:r>
          </a:p>
          <a:p>
            <a:pPr marL="0" indent="0">
              <a:buNone/>
            </a:pPr>
            <a:r>
              <a:rPr lang="en-US" dirty="0"/>
              <a:t>is a rabbit” and H(x) is “x hops” and the domain consists</a:t>
            </a:r>
          </a:p>
          <a:p>
            <a:pPr marL="0" indent="0">
              <a:buNone/>
            </a:pPr>
            <a:r>
              <a:rPr lang="en-US" dirty="0"/>
              <a:t>of all animals.</a:t>
            </a:r>
          </a:p>
          <a:p>
            <a:pPr marL="514350" indent="-514350">
              <a:buAutoNum type="alphaLcParenR"/>
            </a:pPr>
            <a:r>
              <a:rPr lang="en-US" dirty="0"/>
              <a:t>∀x(R(x) → H(x)) </a:t>
            </a:r>
          </a:p>
          <a:p>
            <a:pPr marL="514350" indent="-514350">
              <a:buAutoNum type="alphaLcParenR"/>
            </a:pPr>
            <a:r>
              <a:rPr lang="en-US" dirty="0"/>
              <a:t>∀x(R(x) ∧ H(x))</a:t>
            </a:r>
          </a:p>
          <a:p>
            <a:pPr marL="514350" indent="-514350">
              <a:buAutoNum type="alphaLcParenR"/>
            </a:pPr>
            <a:r>
              <a:rPr lang="en-US" dirty="0"/>
              <a:t>∃x(R(x) → H(x)) </a:t>
            </a:r>
          </a:p>
          <a:p>
            <a:pPr marL="514350" indent="-514350">
              <a:buAutoNum type="alphaLcParenR"/>
            </a:pPr>
            <a:r>
              <a:rPr lang="en-US" dirty="0"/>
              <a:t>∃x(R(x) ∧ H(x))</a:t>
            </a:r>
          </a:p>
        </p:txBody>
      </p:sp>
    </p:spTree>
    <p:extLst>
      <p:ext uri="{BB962C8B-B14F-4D97-AF65-F5344CB8AC3E}">
        <p14:creationId xmlns:p14="http://schemas.microsoft.com/office/powerpoint/2010/main" val="15333469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a:t>Classroom Exercise</a:t>
            </a:r>
          </a:p>
        </p:txBody>
      </p:sp>
      <p:sp>
        <p:nvSpPr>
          <p:cNvPr id="3" name="Content Placeholder 2"/>
          <p:cNvSpPr>
            <a:spLocks noGrp="1"/>
          </p:cNvSpPr>
          <p:nvPr>
            <p:ph idx="1"/>
          </p:nvPr>
        </p:nvSpPr>
        <p:spPr/>
        <p:txBody>
          <a:bodyPr/>
          <a:lstStyle/>
          <a:p>
            <a:pPr marL="0" indent="0">
              <a:buNone/>
            </a:pPr>
            <a:r>
              <a:rPr lang="en-US" dirty="0"/>
              <a:t>Translate these statements into English, where C(x) is “x</a:t>
            </a:r>
          </a:p>
          <a:p>
            <a:pPr marL="0" indent="0">
              <a:buNone/>
            </a:pPr>
            <a:r>
              <a:rPr lang="en-US" dirty="0"/>
              <a:t>is a comedian” and F(x) is “x is funny” and the domain</a:t>
            </a:r>
          </a:p>
          <a:p>
            <a:pPr marL="0" indent="0">
              <a:buNone/>
            </a:pPr>
            <a:r>
              <a:rPr lang="en-US" dirty="0"/>
              <a:t>consists of all people.</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a:p>
            <a:pPr marL="514350" indent="-514350">
              <a:buAutoNum type="alphaLcParenR"/>
            </a:pPr>
            <a:r>
              <a:rPr lang="en-US" dirty="0"/>
              <a:t>∃x(C(x) ∧ F(x))</a:t>
            </a:r>
          </a:p>
        </p:txBody>
      </p:sp>
    </p:spTree>
    <p:extLst>
      <p:ext uri="{BB962C8B-B14F-4D97-AF65-F5344CB8AC3E}">
        <p14:creationId xmlns:p14="http://schemas.microsoft.com/office/powerpoint/2010/main" val="3022734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r>
              <a:rPr lang="en-US" dirty="0"/>
              <a:t>The conclusion is:</a:t>
            </a:r>
          </a:p>
          <a:p>
            <a:endParaRPr lang="en-US" dirty="0"/>
          </a:p>
          <a:p>
            <a:r>
              <a:rPr lang="en-US" dirty="0"/>
              <a:t>Later we will show how to prove that the conclusion follows from the premises.</a:t>
            </a:r>
          </a:p>
          <a:p>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4267200" y="32766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extLst>
      <p:ext uri="{BB962C8B-B14F-4D97-AF65-F5344CB8AC3E}">
        <p14:creationId xmlns:p14="http://schemas.microsoft.com/office/powerpoint/2010/main" val="893304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extLst>
      <p:ext uri="{BB962C8B-B14F-4D97-AF65-F5344CB8AC3E}">
        <p14:creationId xmlns:p14="http://schemas.microsoft.com/office/powerpoint/2010/main" val="3787486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a:p>
            <a:endParaRPr lang="en-US" dirty="0"/>
          </a:p>
          <a:p>
            <a:endParaRPr lang="en-US" dirty="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extLst>
      <p:ext uri="{BB962C8B-B14F-4D97-AF65-F5344CB8AC3E}">
        <p14:creationId xmlns:p14="http://schemas.microsoft.com/office/powerpoint/2010/main" val="31673338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a:t>
            </a:r>
          </a:p>
        </p:txBody>
      </p:sp>
      <p:sp>
        <p:nvSpPr>
          <p:cNvPr id="3" name="Content Placeholder 2"/>
          <p:cNvSpPr>
            <a:spLocks noGrp="1"/>
          </p:cNvSpPr>
          <p:nvPr>
            <p:ph idx="1"/>
          </p:nvPr>
        </p:nvSpPr>
        <p:spPr/>
        <p:txBody>
          <a:bodyPr>
            <a:normAutofit/>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extLst>
      <p:ext uri="{BB962C8B-B14F-4D97-AF65-F5344CB8AC3E}">
        <p14:creationId xmlns:p14="http://schemas.microsoft.com/office/powerpoint/2010/main" val="1637135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Negating Quantified Expressions (</a:t>
            </a:r>
            <a:r>
              <a:rPr lang="en-US" i="1" dirty="0"/>
              <a:t>continued</a:t>
            </a:r>
            <a:r>
              <a:rPr lang="en-US" dirty="0"/>
              <a:t>)</a:t>
            </a:r>
          </a:p>
        </p:txBody>
      </p:sp>
      <p:sp>
        <p:nvSpPr>
          <p:cNvPr id="3" name="Content Placeholder 2"/>
          <p:cNvSpPr>
            <a:spLocks noGrp="1"/>
          </p:cNvSpPr>
          <p:nvPr>
            <p:ph idx="1"/>
          </p:nvPr>
        </p:nvSpPr>
        <p:spPr/>
        <p:txBody>
          <a:bodyPr>
            <a:normAutofit/>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p:txBody>
      </p:sp>
    </p:spTree>
    <p:extLst>
      <p:ext uri="{BB962C8B-B14F-4D97-AF65-F5344CB8AC3E}">
        <p14:creationId xmlns:p14="http://schemas.microsoft.com/office/powerpoint/2010/main" val="102194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89355A-F106-4841-BB64-328691F33F48}"/>
              </a:ext>
            </a:extLst>
          </p:cNvPr>
          <p:cNvSpPr/>
          <p:nvPr/>
        </p:nvSpPr>
        <p:spPr>
          <a:xfrm>
            <a:off x="1295400" y="1447800"/>
            <a:ext cx="4572000" cy="1200329"/>
          </a:xfrm>
          <a:prstGeom prst="rect">
            <a:avLst/>
          </a:prstGeom>
        </p:spPr>
        <p:txBody>
          <a:bodyPr>
            <a:spAutoFit/>
          </a:bodyPr>
          <a:lstStyle/>
          <a:p>
            <a:pPr marL="274320" lvl="1" indent="-274320">
              <a:buClr>
                <a:schemeClr val="accent3"/>
              </a:buClr>
              <a:buSzPct val="95000"/>
            </a:pPr>
            <a:r>
              <a:rPr lang="en-US" dirty="0"/>
              <a:t>p: I am a CS student</a:t>
            </a:r>
          </a:p>
          <a:p>
            <a:pPr marL="274320" lvl="1" indent="-274320">
              <a:buClr>
                <a:schemeClr val="accent3"/>
              </a:buClr>
              <a:buSzPct val="95000"/>
            </a:pPr>
            <a:endParaRPr lang="en-US" dirty="0"/>
          </a:p>
          <a:p>
            <a:pPr marL="274320" lvl="1" indent="-274320">
              <a:buClr>
                <a:schemeClr val="accent3"/>
              </a:buClr>
              <a:buSzPct val="95000"/>
            </a:pPr>
            <a:r>
              <a:rPr lang="en-US" dirty="0"/>
              <a:t>q: I am 20 years old</a:t>
            </a:r>
          </a:p>
          <a:p>
            <a:pPr marL="274320" lvl="1" indent="-274320">
              <a:buClr>
                <a:schemeClr val="accent3"/>
              </a:buClr>
              <a:buSzPct val="95000"/>
            </a:pPr>
            <a:endParaRPr lang="en-US" dirty="0"/>
          </a:p>
        </p:txBody>
      </p:sp>
      <p:sp>
        <p:nvSpPr>
          <p:cNvPr id="2" name="Rectangle 1">
            <a:extLst>
              <a:ext uri="{FF2B5EF4-FFF2-40B4-BE49-F238E27FC236}">
                <a16:creationId xmlns:a16="http://schemas.microsoft.com/office/drawing/2014/main" id="{64BB39A8-CAFB-FE4A-86BD-DE5C61D63A29}"/>
              </a:ext>
            </a:extLst>
          </p:cNvPr>
          <p:cNvSpPr/>
          <p:nvPr/>
        </p:nvSpPr>
        <p:spPr>
          <a:xfrm>
            <a:off x="1295400" y="3059668"/>
            <a:ext cx="729687" cy="369332"/>
          </a:xfrm>
          <a:prstGeom prst="rect">
            <a:avLst/>
          </a:prstGeom>
        </p:spPr>
        <p:txBody>
          <a:bodyPr wrap="none">
            <a:spAutoFit/>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p:txBody>
      </p:sp>
    </p:spTree>
    <p:extLst>
      <p:ext uri="{BB962C8B-B14F-4D97-AF65-F5344CB8AC3E}">
        <p14:creationId xmlns:p14="http://schemas.microsoft.com/office/powerpoint/2010/main" val="2171926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 Morgan’s Laws for Quantifiers</a:t>
            </a:r>
          </a:p>
        </p:txBody>
      </p:sp>
      <p:sp>
        <p:nvSpPr>
          <p:cNvPr id="3" name="Content Placeholder 2"/>
          <p:cNvSpPr>
            <a:spLocks noGrp="1"/>
          </p:cNvSpPr>
          <p:nvPr>
            <p:ph idx="1"/>
          </p:nvPr>
        </p:nvSpPr>
        <p:spPr/>
        <p:txBody>
          <a:bodyPr>
            <a:normAutofit/>
          </a:bodyPr>
          <a:lstStyle/>
          <a:p>
            <a:r>
              <a:rPr lang="en-US" dirty="0"/>
              <a:t>The rules for negating quantifiers are:</a:t>
            </a:r>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r>
              <a:rPr lang="en-US" dirty="0"/>
              <a:t>These are important. You will use these. </a:t>
            </a:r>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extLst>
      <p:ext uri="{BB962C8B-B14F-4D97-AF65-F5344CB8AC3E}">
        <p14:creationId xmlns:p14="http://schemas.microsoft.com/office/powerpoint/2010/main" val="24781467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extLst>
      <p:ext uri="{BB962C8B-B14F-4D97-AF65-F5344CB8AC3E}">
        <p14:creationId xmlns:p14="http://schemas.microsoft.com/office/powerpoint/2010/main" val="8487384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1230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extLst>
      <p:ext uri="{BB962C8B-B14F-4D97-AF65-F5344CB8AC3E}">
        <p14:creationId xmlns:p14="http://schemas.microsoft.com/office/powerpoint/2010/main" val="10393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157029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33870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extLst>
      <p:ext uri="{BB962C8B-B14F-4D97-AF65-F5344CB8AC3E}">
        <p14:creationId xmlns:p14="http://schemas.microsoft.com/office/powerpoint/2010/main" val="307918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x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“If any </a:t>
            </a:r>
            <a:r>
              <a:rPr lang="en-US" dirty="0" err="1"/>
              <a:t>fleegle</a:t>
            </a:r>
            <a:r>
              <a:rPr lang="en-US" dirty="0"/>
              <a:t> is a </a:t>
            </a:r>
            <a:r>
              <a:rPr lang="en-US" dirty="0" err="1"/>
              <a:t>snurd</a:t>
            </a:r>
            <a:r>
              <a:rPr lang="en-US" dirty="0"/>
              <a:t> then it is also a thingamabob.”</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 </a:t>
            </a:r>
            <a:r>
              <a:rPr lang="en-US" dirty="0">
                <a:latin typeface="Cambria Math"/>
                <a:ea typeface="Cambria Math"/>
                <a:sym typeface="Symbol"/>
              </a:rPr>
              <a:t>∧</a:t>
            </a:r>
            <a:r>
              <a:rPr lang="en-US" i="1" dirty="0">
                <a:latin typeface="Cambria Math"/>
                <a:ea typeface="Cambria Math"/>
                <a:sym typeface="Symbol"/>
              </a:rPr>
              <a:t> S(x))→ T(x))</a:t>
            </a:r>
            <a:endParaRPr lang="en-US" i="1" dirty="0">
              <a:latin typeface="Cambria Math" pitchFamily="18" charset="0"/>
              <a:ea typeface="Cambria Math" pitchFamily="18" charset="0"/>
            </a:endParaRPr>
          </a:p>
          <a:p>
            <a:endParaRPr lang="en-US" dirty="0"/>
          </a:p>
        </p:txBody>
      </p:sp>
    </p:spTree>
    <p:custDataLst>
      <p:tags r:id="rId1"/>
    </p:custDataLst>
    <p:extLst>
      <p:ext uri="{BB962C8B-B14F-4D97-AF65-F5344CB8AC3E}">
        <p14:creationId xmlns:p14="http://schemas.microsoft.com/office/powerpoint/2010/main" val="127110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1529-7CAE-4ADC-B08F-40E953720283}"/>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83211D95-47B5-4E4D-ADCA-685F425F4867}"/>
              </a:ext>
            </a:extLst>
          </p:cNvPr>
          <p:cNvSpPr>
            <a:spLocks noGrp="1"/>
          </p:cNvSpPr>
          <p:nvPr>
            <p:ph idx="1"/>
          </p:nvPr>
        </p:nvSpPr>
        <p:spPr/>
        <p:txBody>
          <a:bodyPr>
            <a:normAutofit fontScale="92500" lnSpcReduction="20000"/>
          </a:bodyPr>
          <a:lstStyle/>
          <a:p>
            <a:pPr marL="0" indent="0">
              <a:buNone/>
            </a:pPr>
            <a:r>
              <a:rPr lang="en-US" dirty="0"/>
              <a:t>Let C(x) be the statement “x has a cat,” let D(x) be the statement “x has a dog,” and let F(x) be the statement “x has a ferret.” Express each of these statements in terms of C(x), D(x), F(x), quantifiers, and logical connectives. Let the domain consist of all students in your class.</a:t>
            </a:r>
          </a:p>
          <a:p>
            <a:pPr marL="514350" indent="-514350">
              <a:buAutoNum type="alphaLcParenR"/>
            </a:pPr>
            <a:r>
              <a:rPr lang="en-US" dirty="0"/>
              <a:t>A student in your class has a cat, a dog, and a ferret.</a:t>
            </a:r>
          </a:p>
          <a:p>
            <a:pPr marL="514350" indent="-514350">
              <a:buAutoNum type="alphaLcParenR"/>
            </a:pPr>
            <a:r>
              <a:rPr lang="en-US" dirty="0"/>
              <a:t>All students in your class have a cat, a dog, or a ferret.</a:t>
            </a:r>
          </a:p>
          <a:p>
            <a:pPr marL="514350" indent="-514350">
              <a:buAutoNum type="alphaLcParenR"/>
            </a:pPr>
            <a:r>
              <a:rPr lang="en-US" dirty="0"/>
              <a:t>Some student in your class has a cat and a ferret, but not a dog. </a:t>
            </a:r>
          </a:p>
          <a:p>
            <a:pPr marL="514350" indent="-514350">
              <a:buAutoNum type="alphaLcParenR"/>
            </a:pPr>
            <a:r>
              <a:rPr lang="en-US" dirty="0"/>
              <a:t>No student in your class has a cat, a dog, and a ferret.</a:t>
            </a:r>
          </a:p>
          <a:p>
            <a:pPr marL="514350" indent="-514350">
              <a:buAutoNum type="alphaLcParenR"/>
            </a:pPr>
            <a:r>
              <a:rPr lang="en-US" dirty="0"/>
              <a:t>For each of the three animals, cats, dogs, and ferrets, there is a student in your class who has this animal as a pet.</a:t>
            </a:r>
          </a:p>
        </p:txBody>
      </p:sp>
    </p:spTree>
    <p:extLst>
      <p:ext uri="{BB962C8B-B14F-4D97-AF65-F5344CB8AC3E}">
        <p14:creationId xmlns:p14="http://schemas.microsoft.com/office/powerpoint/2010/main" val="4052901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a:t>Predicate logic is used for specifying properties that systems must satisfy.</a:t>
            </a:r>
          </a:p>
          <a:p>
            <a:r>
              <a:rPr lang="en-US" sz="2000" dirty="0"/>
              <a:t>For example, translate into predicate logic:</a:t>
            </a:r>
          </a:p>
          <a:p>
            <a:pPr lvl="1"/>
            <a:r>
              <a:rPr lang="en-US" sz="2000" dirty="0"/>
              <a:t>“Every mail message larger than one megabyte will be compressed.”</a:t>
            </a:r>
          </a:p>
          <a:p>
            <a:pPr lvl="1"/>
            <a:r>
              <a:rPr lang="en-US" sz="2000" dirty="0"/>
              <a:t>“If a user is active, at least one network link will be available.”</a:t>
            </a:r>
          </a:p>
          <a:p>
            <a:r>
              <a:rPr lang="en-US" sz="2000" dirty="0"/>
              <a:t>Decide on predicates and domains (left implicit here) for the variables:</a:t>
            </a:r>
          </a:p>
          <a:p>
            <a:pPr lvl="1"/>
            <a:r>
              <a:rPr lang="en-US" sz="1800" dirty="0"/>
              <a:t>Let </a:t>
            </a:r>
            <a:r>
              <a:rPr lang="en-US" sz="1800" i="1" dirty="0"/>
              <a:t>L</a:t>
            </a:r>
            <a:r>
              <a:rPr lang="en-US" sz="1800" dirty="0"/>
              <a:t>(</a:t>
            </a:r>
            <a:r>
              <a:rPr lang="en-US" sz="1800" i="1" dirty="0"/>
              <a:t>m</a:t>
            </a:r>
            <a:r>
              <a:rPr lang="en-US" sz="1800" dirty="0"/>
              <a:t>, </a:t>
            </a:r>
            <a:r>
              <a:rPr lang="en-US" sz="1800" i="1" dirty="0"/>
              <a:t>y</a:t>
            </a:r>
            <a:r>
              <a:rPr lang="en-US" sz="1800" dirty="0"/>
              <a:t>) be “Mail message </a:t>
            </a:r>
            <a:r>
              <a:rPr lang="en-US" sz="1800" i="1" dirty="0"/>
              <a:t>m</a:t>
            </a:r>
            <a:r>
              <a:rPr lang="en-US" sz="1800" dirty="0"/>
              <a:t> is larger than </a:t>
            </a:r>
            <a:r>
              <a:rPr lang="en-US" sz="1800" i="1" dirty="0"/>
              <a:t>y</a:t>
            </a:r>
            <a:r>
              <a:rPr lang="en-US" sz="1800" dirty="0"/>
              <a:t> megabytes.”</a:t>
            </a:r>
          </a:p>
          <a:p>
            <a:pPr lvl="1"/>
            <a:r>
              <a:rPr lang="en-US" sz="1800" dirty="0"/>
              <a:t>Let </a:t>
            </a:r>
            <a:r>
              <a:rPr lang="en-US" sz="1800" i="1" dirty="0"/>
              <a:t>C</a:t>
            </a:r>
            <a:r>
              <a:rPr lang="en-US" sz="1800" dirty="0"/>
              <a:t>(</a:t>
            </a:r>
            <a:r>
              <a:rPr lang="en-US" sz="1800" i="1" dirty="0"/>
              <a:t>m</a:t>
            </a:r>
            <a:r>
              <a:rPr lang="en-US" sz="1800" dirty="0"/>
              <a:t>) denote “Mail message </a:t>
            </a:r>
            <a:r>
              <a:rPr lang="en-US" sz="1800" i="1" dirty="0"/>
              <a:t>m</a:t>
            </a:r>
            <a:r>
              <a:rPr lang="en-US" sz="1800" dirty="0"/>
              <a:t> will be compressed.”</a:t>
            </a:r>
          </a:p>
          <a:p>
            <a:pPr lvl="1"/>
            <a:r>
              <a:rPr lang="en-US" sz="1800" dirty="0"/>
              <a:t>Let </a:t>
            </a:r>
            <a:r>
              <a:rPr lang="en-US" sz="1800" i="1" dirty="0"/>
              <a:t>A</a:t>
            </a:r>
            <a:r>
              <a:rPr lang="en-US" sz="1800" dirty="0"/>
              <a:t>(</a:t>
            </a:r>
            <a:r>
              <a:rPr lang="en-US" sz="1800" i="1" dirty="0"/>
              <a:t>u</a:t>
            </a:r>
            <a:r>
              <a:rPr lang="en-US" sz="1800" dirty="0"/>
              <a:t>) represent “User </a:t>
            </a:r>
            <a:r>
              <a:rPr lang="en-US" sz="1800" i="1" dirty="0"/>
              <a:t>u</a:t>
            </a:r>
            <a:r>
              <a:rPr lang="en-US" sz="1800" dirty="0"/>
              <a:t> is active.”</a:t>
            </a:r>
          </a:p>
          <a:p>
            <a:pPr lvl="1"/>
            <a:r>
              <a:rPr lang="en-US" sz="1800" dirty="0"/>
              <a:t>Let </a:t>
            </a:r>
            <a:r>
              <a:rPr lang="en-US" sz="1800" i="1" dirty="0"/>
              <a:t>S</a:t>
            </a:r>
            <a:r>
              <a:rPr lang="en-US" sz="1800" dirty="0"/>
              <a:t>(</a:t>
            </a:r>
            <a:r>
              <a:rPr lang="en-US" sz="1800" i="1" dirty="0"/>
              <a:t>n, x</a:t>
            </a:r>
            <a:r>
              <a:rPr lang="en-US" sz="1800" dirty="0"/>
              <a:t>) represent “Network link </a:t>
            </a:r>
            <a:r>
              <a:rPr lang="en-US" sz="1800" i="1" dirty="0"/>
              <a:t>n</a:t>
            </a:r>
            <a:r>
              <a:rPr lang="en-US" sz="1800" dirty="0"/>
              <a:t> is state </a:t>
            </a:r>
            <a:r>
              <a:rPr lang="en-US" sz="1800" i="1" dirty="0"/>
              <a:t>x</a:t>
            </a:r>
            <a:r>
              <a:rPr lang="en-US" sz="1800" dirty="0"/>
              <a:t>.</a:t>
            </a:r>
          </a:p>
          <a:p>
            <a:r>
              <a:rPr lang="en-US" sz="2000" dirty="0"/>
              <a:t>Now we have:</a:t>
            </a:r>
          </a:p>
          <a:p>
            <a:endParaRPr lang="en-US" sz="2000" dirty="0"/>
          </a:p>
          <a:p>
            <a:pPr>
              <a:buNone/>
            </a:pPr>
            <a:endParaRPr lang="en-US" sz="2000" dirty="0"/>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extLst>
      <p:ext uri="{BB962C8B-B14F-4D97-AF65-F5344CB8AC3E}">
        <p14:creationId xmlns:p14="http://schemas.microsoft.com/office/powerpoint/2010/main" val="56159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lstStyle/>
          <a:p>
            <a:r>
              <a:rPr lang="en-US" dirty="0"/>
              <a:t>The </a:t>
            </a:r>
            <a:r>
              <a:rPr lang="en-US" i="1" dirty="0">
                <a:solidFill>
                  <a:srgbClr val="FF0000"/>
                </a:solidFill>
              </a:rPr>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BF9512EF-A3BB-2643-937A-E70DF1A34E78}"/>
              </a:ext>
            </a:extLst>
          </p:cNvPr>
          <p:cNvSpPr txBox="1"/>
          <p:nvPr/>
        </p:nvSpPr>
        <p:spPr>
          <a:xfrm>
            <a:off x="3657600" y="1525124"/>
            <a:ext cx="1454694" cy="369332"/>
          </a:xfrm>
          <a:prstGeom prst="rect">
            <a:avLst/>
          </a:prstGeom>
          <a:noFill/>
        </p:spPr>
        <p:txBody>
          <a:bodyPr wrap="none" rtlCol="0">
            <a:spAutoFit/>
          </a:bodyPr>
          <a:lstStyle/>
          <a:p>
            <a:r>
              <a:rPr lang="en-US" b="1" dirty="0">
                <a:solidFill>
                  <a:srgbClr val="FF0000"/>
                </a:solidFill>
              </a:rPr>
              <a:t>Inclusive or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Lewis Carroll Example</a:t>
            </a:r>
          </a:p>
        </p:txBody>
      </p:sp>
      <p:sp>
        <p:nvSpPr>
          <p:cNvPr id="5" name="Content Placeholder 4"/>
          <p:cNvSpPr>
            <a:spLocks noGrp="1"/>
          </p:cNvSpPr>
          <p:nvPr>
            <p:ph idx="1"/>
          </p:nvPr>
        </p:nvSpPr>
        <p:spPr/>
        <p:txBody>
          <a:bodyPr>
            <a:normAutofit fontScale="85000" lnSpcReduction="10000"/>
          </a:bodyPr>
          <a:lstStyle/>
          <a:p>
            <a:r>
              <a:rPr lang="en-US" dirty="0"/>
              <a:t>The first two are called </a:t>
            </a:r>
            <a:r>
              <a:rPr lang="en-US" i="1" dirty="0"/>
              <a:t>premises</a:t>
            </a:r>
            <a:r>
              <a:rPr lang="en-US" dirty="0"/>
              <a:t> and the third is called the </a:t>
            </a:r>
            <a:r>
              <a:rPr lang="en-US" i="1" dirty="0"/>
              <a:t>conclusion</a:t>
            </a:r>
            <a:r>
              <a:rPr lang="en-US" dirty="0"/>
              <a:t>. </a:t>
            </a:r>
          </a:p>
          <a:p>
            <a:pPr marL="850392" lvl="1" indent="-457200">
              <a:buFont typeface="+mj-lt"/>
              <a:buAutoNum type="arabicPeriod"/>
            </a:pPr>
            <a:r>
              <a:rPr lang="en-US" dirty="0"/>
              <a:t>“All lions are fierce.”</a:t>
            </a:r>
          </a:p>
          <a:p>
            <a:pPr marL="850392" lvl="1" indent="-457200">
              <a:buFont typeface="+mj-lt"/>
              <a:buAutoNum type="arabicPeriod"/>
            </a:pPr>
            <a:r>
              <a:rPr lang="en-US" dirty="0"/>
              <a:t>“Some lions do not drink coffee.”</a:t>
            </a:r>
          </a:p>
          <a:p>
            <a:pPr marL="850392" lvl="1" indent="-457200">
              <a:buFont typeface="+mj-lt"/>
              <a:buAutoNum type="arabicPeriod"/>
            </a:pPr>
            <a:r>
              <a:rPr lang="en-US" dirty="0"/>
              <a:t>“Some fierce creatures do not drink coffee.” </a:t>
            </a:r>
          </a:p>
          <a:p>
            <a:pPr marL="484632" indent="-457200"/>
            <a:r>
              <a:rPr lang="en-US" dirty="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a:latin typeface="Cambria Math" pitchFamily="18" charset="0"/>
                <a:ea typeface="Cambria Math" pitchFamily="18" charset="0"/>
                <a:sym typeface="Symbol"/>
              </a:rPr>
              <a:t>x (P(x)</a:t>
            </a:r>
            <a:r>
              <a:rPr lang="en-US" i="1" dirty="0">
                <a:latin typeface="Cambria Math"/>
                <a:ea typeface="Cambria Math"/>
                <a:sym typeface="Symbol"/>
              </a:rPr>
              <a:t>→ Q(x))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(P(x)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850392" lvl="1" indent="-457200">
              <a:buFont typeface="+mj-lt"/>
              <a:buAutoNum type="arabicPeriod"/>
            </a:pPr>
            <a:r>
              <a:rPr lang="en-US" dirty="0">
                <a:sym typeface="Symbol"/>
              </a:rPr>
              <a:t></a:t>
            </a:r>
            <a:r>
              <a:rPr lang="en-US" i="1" dirty="0">
                <a:latin typeface="Cambria Math" pitchFamily="18" charset="0"/>
                <a:ea typeface="Cambria Math" pitchFamily="18" charset="0"/>
                <a:sym typeface="Symbol"/>
              </a:rPr>
              <a:t>x (Q(x) </a:t>
            </a:r>
            <a:r>
              <a:rPr lang="en-US" dirty="0">
                <a:latin typeface="Cambria Math"/>
                <a:ea typeface="Cambria Math"/>
                <a:sym typeface="Symbol"/>
              </a:rPr>
              <a:t>∧ ¬</a:t>
            </a:r>
            <a:r>
              <a:rPr lang="en-US" i="1" dirty="0">
                <a:latin typeface="Cambria Math" pitchFamily="18" charset="0"/>
                <a:ea typeface="Cambria Math" pitchFamily="18" charset="0"/>
                <a:sym typeface="Symbol"/>
              </a:rPr>
              <a:t>R(x))</a:t>
            </a:r>
          </a:p>
          <a:p>
            <a:pPr marL="484632" indent="-457200"/>
            <a:r>
              <a:rPr lang="en-US" dirty="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a:t>Charles </a:t>
            </a:r>
            <a:r>
              <a:rPr lang="en-US" dirty="0" err="1"/>
              <a:t>Lutwidge</a:t>
            </a:r>
            <a:r>
              <a:rPr lang="en-US" dirty="0"/>
              <a:t> Dodgson</a:t>
            </a:r>
          </a:p>
          <a:p>
            <a:r>
              <a:rPr lang="en-US" dirty="0"/>
              <a:t>   (AKA Lewis </a:t>
            </a:r>
            <a:r>
              <a:rPr lang="en-US" dirty="0" err="1"/>
              <a:t>Caroll</a:t>
            </a:r>
            <a:r>
              <a:rPr lang="en-US" dirty="0"/>
              <a:t>)</a:t>
            </a:r>
          </a:p>
          <a:p>
            <a:r>
              <a:rPr lang="en-US" dirty="0"/>
              <a:t>        (1832-1898)</a:t>
            </a:r>
          </a:p>
        </p:txBody>
      </p:sp>
    </p:spTree>
    <p:extLst>
      <p:ext uri="{BB962C8B-B14F-4D97-AF65-F5344CB8AC3E}">
        <p14:creationId xmlns:p14="http://schemas.microsoft.com/office/powerpoint/2010/main" val="26374021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TIMING" val="|0.7"/>
</p:tagLst>
</file>

<file path=ppt/tags/tag45.xml><?xml version="1.0" encoding="utf-8"?>
<p:tagLst xmlns:a="http://schemas.openxmlformats.org/drawingml/2006/main" xmlns:r="http://schemas.openxmlformats.org/officeDocument/2006/relationships" xmlns:p="http://schemas.openxmlformats.org/presentationml/2006/main">
  <p:tag name="TIMING" val="|0.5"/>
</p:tagLst>
</file>

<file path=ppt/tags/tag46.xml><?xml version="1.0" encoding="utf-8"?>
<p:tagLst xmlns:a="http://schemas.openxmlformats.org/drawingml/2006/main" xmlns:r="http://schemas.openxmlformats.org/officeDocument/2006/relationships" xmlns:p="http://schemas.openxmlformats.org/presentationml/2006/main">
  <p:tag name="TIMING" val="|0.4"/>
</p:tagLst>
</file>

<file path=ppt/tags/tag47.xml><?xml version="1.0" encoding="utf-8"?>
<p:tagLst xmlns:a="http://schemas.openxmlformats.org/drawingml/2006/main" xmlns:r="http://schemas.openxmlformats.org/officeDocument/2006/relationships" xmlns:p="http://schemas.openxmlformats.org/presentationml/2006/main">
  <p:tag name="TIMING" val="|0.4"/>
</p:tagLst>
</file>

<file path=ppt/tags/tag48.xml><?xml version="1.0" encoding="utf-8"?>
<p:tagLst xmlns:a="http://schemas.openxmlformats.org/drawingml/2006/main" xmlns:r="http://schemas.openxmlformats.org/officeDocument/2006/relationships" xmlns:p="http://schemas.openxmlformats.org/presentationml/2006/main">
  <p:tag name="TIMING" val="|0.3"/>
</p:tagLst>
</file>

<file path=ppt/tags/tag49.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7509</TotalTime>
  <Words>6544</Words>
  <Application>Microsoft Macintosh PowerPoint</Application>
  <PresentationFormat>On-screen Show (4:3)</PresentationFormat>
  <Paragraphs>963</Paragraphs>
  <Slides>90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Symbol</vt:lpstr>
      <vt:lpstr>Calibri</vt:lpstr>
      <vt:lpstr>Bookman</vt:lpstr>
      <vt:lpstr>Cambria Math</vt:lpstr>
      <vt:lpstr>Wingdings 2</vt:lpstr>
      <vt:lpstr>Constantia</vt:lpstr>
      <vt:lpstr>Flow</vt:lpstr>
      <vt:lpstr>The Foundations: Logic</vt:lpstr>
      <vt:lpstr>Propositional Logic</vt:lpstr>
      <vt:lpstr>Propositions</vt:lpstr>
      <vt:lpstr>Propositional Logic</vt:lpstr>
      <vt:lpstr>Compound Propositions: Negation</vt:lpstr>
      <vt:lpstr>PowerPoint Presentation</vt:lpstr>
      <vt:lpstr>Conjunction</vt:lpstr>
      <vt:lpstr>PowerPoint Presentation</vt:lpstr>
      <vt:lpstr>Disjunction</vt:lpstr>
      <vt:lpstr>PowerPoint Presentation</vt:lpstr>
      <vt:lpstr> The Connective Or in English</vt:lpstr>
      <vt:lpstr>PowerPoint Presentation</vt:lpstr>
      <vt:lpstr> Implication</vt:lpstr>
      <vt:lpstr>PowerPoint Presentation</vt:lpstr>
      <vt:lpstr> Understanding Implication</vt:lpstr>
      <vt:lpstr>Understanding Implication (cont)</vt:lpstr>
      <vt:lpstr>Different Ways of Expressing p →q  </vt:lpstr>
      <vt:lpstr>Converse, Contrapositive, and Inverse</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Classroom Exercise</vt:lpstr>
      <vt:lpstr>Logic and Bit Operations</vt:lpstr>
      <vt:lpstr>PowerPoint Presentation</vt:lpstr>
      <vt:lpstr>Applications of Propositional Logic</vt:lpstr>
      <vt:lpstr>Translating English Sentences</vt:lpstr>
      <vt:lpstr>Example</vt:lpstr>
      <vt:lpstr>System Specifications</vt:lpstr>
      <vt:lpstr>Consistent System Specifications</vt:lpstr>
      <vt:lpstr>Consistent System Specifications</vt:lpstr>
      <vt:lpstr>Consistent System Specifications</vt:lpstr>
      <vt:lpstr>Boolean Searches</vt:lpstr>
      <vt:lpstr>Logic Puzzles</vt:lpstr>
      <vt:lpstr>Logic Puzzles</vt:lpstr>
      <vt:lpstr>Logic Circuits  (Studied in depth in Chapter 12)</vt:lpstr>
      <vt:lpstr>Propositional Equivalences</vt:lpstr>
      <vt:lpstr>Tautologies, Contradictions, and Contingencies</vt:lpstr>
      <vt:lpstr>Logically Equivalent</vt:lpstr>
      <vt:lpstr>De Morgan’s Laws</vt:lpstr>
      <vt:lpstr>Key Logical Equivalences</vt:lpstr>
      <vt:lpstr>Key Logical Equivalences (cont)</vt:lpstr>
      <vt:lpstr>Exercise</vt:lpstr>
      <vt:lpstr>More Logical Equivalences</vt:lpstr>
      <vt:lpstr>Constructing New Logical Equivalences</vt:lpstr>
      <vt:lpstr>Equivalence Proofs</vt:lpstr>
      <vt:lpstr> Equivalence Proofs</vt:lpstr>
      <vt:lpstr>Propositional Satisfiability</vt:lpstr>
      <vt:lpstr>Questions on Propositional Satisfiability</vt:lpstr>
      <vt:lpstr>Notation</vt:lpstr>
      <vt:lpstr>Predicates and Quantifiers</vt:lpstr>
      <vt:lpstr>Propositional Logic Not Enough</vt:lpstr>
      <vt:lpstr>Introducing Predicate Logic</vt:lpstr>
      <vt:lpstr>Propositional Functions</vt:lpstr>
      <vt:lpstr>Examples of Propositional Functions</vt:lpstr>
      <vt:lpstr>Classroom Exercise</vt:lpstr>
      <vt:lpstr>Compound Expressions</vt:lpstr>
      <vt:lpstr>Quantifiers</vt:lpstr>
      <vt:lpstr>Universal Quantifier</vt:lpstr>
      <vt:lpstr>Existential Quantifier</vt:lpstr>
      <vt:lpstr>Uniqueness Quantifier</vt:lpstr>
      <vt:lpstr>Thinking about Quantifiers</vt:lpstr>
      <vt:lpstr>Properties of Quantifiers</vt:lpstr>
      <vt:lpstr>Precedence of Quantifiers</vt:lpstr>
      <vt:lpstr>Translating from English to Logic</vt:lpstr>
      <vt:lpstr>Translating from English to Logic</vt:lpstr>
      <vt:lpstr>Classroom Exercise</vt:lpstr>
      <vt:lpstr>Classroom Exercise</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Classroom Exercise</vt:lpstr>
      <vt:lpstr>System Specification Example</vt:lpstr>
      <vt:lpstr>Lewis Carroll Example</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Lin  Chen</cp:lastModifiedBy>
  <cp:revision>525</cp:revision>
  <dcterms:created xsi:type="dcterms:W3CDTF">2011-03-15T17:55:35Z</dcterms:created>
  <dcterms:modified xsi:type="dcterms:W3CDTF">2020-08-25T15:40:15Z</dcterms:modified>
</cp:coreProperties>
</file>