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349" r:id="rId3"/>
    <p:sldId id="359" r:id="rId4"/>
    <p:sldId id="368" r:id="rId5"/>
    <p:sldId id="366" r:id="rId6"/>
    <p:sldId id="373" r:id="rId7"/>
    <p:sldId id="394" r:id="rId8"/>
    <p:sldId id="392" r:id="rId9"/>
    <p:sldId id="464" r:id="rId10"/>
    <p:sldId id="395" r:id="rId11"/>
    <p:sldId id="383" r:id="rId12"/>
    <p:sldId id="396" r:id="rId13"/>
    <p:sldId id="380" r:id="rId14"/>
    <p:sldId id="382" r:id="rId15"/>
    <p:sldId id="401" r:id="rId16"/>
    <p:sldId id="397" r:id="rId17"/>
    <p:sldId id="398" r:id="rId18"/>
    <p:sldId id="399" r:id="rId19"/>
    <p:sldId id="400" r:id="rId20"/>
    <p:sldId id="352" r:id="rId21"/>
    <p:sldId id="390" r:id="rId22"/>
    <p:sldId id="402" r:id="rId23"/>
    <p:sldId id="473" r:id="rId24"/>
    <p:sldId id="479" r:id="rId25"/>
    <p:sldId id="404" r:id="rId26"/>
    <p:sldId id="304" r:id="rId27"/>
    <p:sldId id="302" r:id="rId28"/>
    <p:sldId id="296" r:id="rId29"/>
    <p:sldId id="306" r:id="rId30"/>
    <p:sldId id="308" r:id="rId31"/>
    <p:sldId id="405" r:id="rId32"/>
    <p:sldId id="406" r:id="rId33"/>
    <p:sldId id="408" r:id="rId34"/>
    <p:sldId id="466" r:id="rId35"/>
    <p:sldId id="319" r:id="rId36"/>
    <p:sldId id="482" r:id="rId37"/>
    <p:sldId id="409" r:id="rId38"/>
    <p:sldId id="475" r:id="rId39"/>
    <p:sldId id="410" r:id="rId40"/>
    <p:sldId id="467" r:id="rId41"/>
    <p:sldId id="327" r:id="rId42"/>
    <p:sldId id="335" r:id="rId43"/>
    <p:sldId id="353" r:id="rId44"/>
    <p:sldId id="415" r:id="rId45"/>
    <p:sldId id="477" r:id="rId46"/>
    <p:sldId id="420" r:id="rId47"/>
    <p:sldId id="417" r:id="rId48"/>
    <p:sldId id="421" r:id="rId49"/>
    <p:sldId id="422" r:id="rId50"/>
    <p:sldId id="478" r:id="rId51"/>
    <p:sldId id="483" r:id="rId52"/>
    <p:sldId id="423" r:id="rId53"/>
    <p:sldId id="418" r:id="rId54"/>
    <p:sldId id="339" r:id="rId55"/>
    <p:sldId id="427" r:id="rId56"/>
    <p:sldId id="429" r:id="rId57"/>
    <p:sldId id="428" r:id="rId58"/>
    <p:sldId id="430" r:id="rId59"/>
    <p:sldId id="431" r:id="rId60"/>
    <p:sldId id="432" r:id="rId61"/>
    <p:sldId id="355" r:id="rId62"/>
    <p:sldId id="342" r:id="rId63"/>
    <p:sldId id="436" r:id="rId64"/>
    <p:sldId id="437" r:id="rId65"/>
    <p:sldId id="442" r:id="rId66"/>
    <p:sldId id="447" r:id="rId67"/>
    <p:sldId id="443" r:id="rId68"/>
    <p:sldId id="441" r:id="rId69"/>
    <p:sldId id="448" r:id="rId70"/>
    <p:sldId id="484" r:id="rId71"/>
    <p:sldId id="450" r:id="rId72"/>
    <p:sldId id="451" r:id="rId73"/>
    <p:sldId id="357" r:id="rId74"/>
    <p:sldId id="452" r:id="rId75"/>
    <p:sldId id="453" r:id="rId76"/>
    <p:sldId id="454" r:id="rId77"/>
    <p:sldId id="456" r:id="rId78"/>
    <p:sldId id="468" r:id="rId79"/>
    <p:sldId id="480" r:id="rId80"/>
    <p:sldId id="481" r:id="rId81"/>
    <p:sldId id="469" r:id="rId82"/>
    <p:sldId id="455" r:id="rId83"/>
    <p:sldId id="457" r:id="rId84"/>
    <p:sldId id="458" r:id="rId85"/>
    <p:sldId id="463" r:id="rId86"/>
    <p:sldId id="465" r:id="rId87"/>
    <p:sldId id="460" r:id="rId88"/>
    <p:sldId id="434" r:id="rId89"/>
    <p:sldId id="46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0724F-5D33-FC48-80B7-89CFFB601FB8}" v="11" dt="2020-11-05T18:13:24.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76"/>
  </p:normalViewPr>
  <p:slideViewPr>
    <p:cSldViewPr>
      <p:cViewPr>
        <p:scale>
          <a:sx n="144" d="100"/>
          <a:sy n="144" d="100"/>
        </p:scale>
        <p:origin x="712" y="-10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550724F-5D33-FC48-80B7-89CFFB601FB8}"/>
    <pc:docChg chg="undo custSel addSld delSld modSld sldOrd">
      <pc:chgData name="Lin  Chen" userId="5b8d33d8-9b1a-4612-8f39-9bee1ddd9437" providerId="ADAL" clId="{0550724F-5D33-FC48-80B7-89CFFB601FB8}" dt="2020-11-10T17:04:52.900" v="1079" actId="207"/>
      <pc:docMkLst>
        <pc:docMk/>
      </pc:docMkLst>
      <pc:sldChg chg="modSp mod">
        <pc:chgData name="Lin  Chen" userId="5b8d33d8-9b1a-4612-8f39-9bee1ddd9437" providerId="ADAL" clId="{0550724F-5D33-FC48-80B7-89CFFB601FB8}" dt="2020-10-27T15:33:51.625" v="77" actId="20577"/>
        <pc:sldMkLst>
          <pc:docMk/>
          <pc:sldMk cId="0" sldId="302"/>
        </pc:sldMkLst>
        <pc:spChg chg="mod">
          <ac:chgData name="Lin  Chen" userId="5b8d33d8-9b1a-4612-8f39-9bee1ddd9437" providerId="ADAL" clId="{0550724F-5D33-FC48-80B7-89CFFB601FB8}" dt="2020-10-27T15:33:51.625" v="77" actId="20577"/>
          <ac:spMkLst>
            <pc:docMk/>
            <pc:sldMk cId="0" sldId="302"/>
            <ac:spMk id="3" creationId="{00000000-0000-0000-0000-000000000000}"/>
          </ac:spMkLst>
        </pc:spChg>
      </pc:sldChg>
      <pc:sldChg chg="ord">
        <pc:chgData name="Lin  Chen" userId="5b8d33d8-9b1a-4612-8f39-9bee1ddd9437" providerId="ADAL" clId="{0550724F-5D33-FC48-80B7-89CFFB601FB8}" dt="2020-10-27T15:41:04.540" v="152" actId="20578"/>
        <pc:sldMkLst>
          <pc:docMk/>
          <pc:sldMk cId="0" sldId="304"/>
        </pc:sldMkLst>
      </pc:sldChg>
      <pc:sldChg chg="modSp mod">
        <pc:chgData name="Lin  Chen" userId="5b8d33d8-9b1a-4612-8f39-9bee1ddd9437" providerId="ADAL" clId="{0550724F-5D33-FC48-80B7-89CFFB601FB8}" dt="2020-10-27T15:42:11.482" v="155" actId="207"/>
        <pc:sldMkLst>
          <pc:docMk/>
          <pc:sldMk cId="0" sldId="306"/>
        </pc:sldMkLst>
        <pc:spChg chg="mod">
          <ac:chgData name="Lin  Chen" userId="5b8d33d8-9b1a-4612-8f39-9bee1ddd9437" providerId="ADAL" clId="{0550724F-5D33-FC48-80B7-89CFFB601FB8}" dt="2020-10-27T15:42:11.482" v="155" actId="207"/>
          <ac:spMkLst>
            <pc:docMk/>
            <pc:sldMk cId="0" sldId="306"/>
            <ac:spMk id="3" creationId="{00000000-0000-0000-0000-000000000000}"/>
          </ac:spMkLst>
        </pc:spChg>
      </pc:sldChg>
      <pc:sldChg chg="delSp modSp add del mod">
        <pc:chgData name="Lin  Chen" userId="5b8d33d8-9b1a-4612-8f39-9bee1ddd9437" providerId="ADAL" clId="{0550724F-5D33-FC48-80B7-89CFFB601FB8}" dt="2020-10-27T16:20:27.913" v="386" actId="113"/>
        <pc:sldMkLst>
          <pc:docMk/>
          <pc:sldMk cId="0" sldId="319"/>
        </pc:sldMkLst>
        <pc:spChg chg="mod">
          <ac:chgData name="Lin  Chen" userId="5b8d33d8-9b1a-4612-8f39-9bee1ddd9437" providerId="ADAL" clId="{0550724F-5D33-FC48-80B7-89CFFB601FB8}" dt="2020-10-27T16:20:27.913" v="386" actId="113"/>
          <ac:spMkLst>
            <pc:docMk/>
            <pc:sldMk cId="0" sldId="319"/>
            <ac:spMk id="3" creationId="{00000000-0000-0000-0000-000000000000}"/>
          </ac:spMkLst>
        </pc:spChg>
        <pc:spChg chg="del">
          <ac:chgData name="Lin  Chen" userId="5b8d33d8-9b1a-4612-8f39-9bee1ddd9437" providerId="ADAL" clId="{0550724F-5D33-FC48-80B7-89CFFB601FB8}" dt="2020-10-27T16:19:25.247" v="167" actId="478"/>
          <ac:spMkLst>
            <pc:docMk/>
            <pc:sldMk cId="0" sldId="319"/>
            <ac:spMk id="6" creationId="{00000000-0000-0000-0000-000000000000}"/>
          </ac:spMkLst>
        </pc:spChg>
        <pc:spChg chg="del">
          <ac:chgData name="Lin  Chen" userId="5b8d33d8-9b1a-4612-8f39-9bee1ddd9437" providerId="ADAL" clId="{0550724F-5D33-FC48-80B7-89CFFB601FB8}" dt="2020-10-27T16:19:25.247" v="167" actId="478"/>
          <ac:spMkLst>
            <pc:docMk/>
            <pc:sldMk cId="0" sldId="319"/>
            <ac:spMk id="7" creationId="{00000000-0000-0000-0000-000000000000}"/>
          </ac:spMkLst>
        </pc:spChg>
        <pc:spChg chg="del">
          <ac:chgData name="Lin  Chen" userId="5b8d33d8-9b1a-4612-8f39-9bee1ddd9437" providerId="ADAL" clId="{0550724F-5D33-FC48-80B7-89CFFB601FB8}" dt="2020-10-27T16:19:25.247" v="167" actId="478"/>
          <ac:spMkLst>
            <pc:docMk/>
            <pc:sldMk cId="0" sldId="319"/>
            <ac:spMk id="8" creationId="{00000000-0000-0000-0000-000000000000}"/>
          </ac:spMkLst>
        </pc:spChg>
        <pc:spChg chg="del">
          <ac:chgData name="Lin  Chen" userId="5b8d33d8-9b1a-4612-8f39-9bee1ddd9437" providerId="ADAL" clId="{0550724F-5D33-FC48-80B7-89CFFB601FB8}" dt="2020-10-27T16:19:25.247" v="167" actId="478"/>
          <ac:spMkLst>
            <pc:docMk/>
            <pc:sldMk cId="0" sldId="319"/>
            <ac:spMk id="9" creationId="{00000000-0000-0000-0000-000000000000}"/>
          </ac:spMkLst>
        </pc:spChg>
        <pc:spChg chg="del">
          <ac:chgData name="Lin  Chen" userId="5b8d33d8-9b1a-4612-8f39-9bee1ddd9437" providerId="ADAL" clId="{0550724F-5D33-FC48-80B7-89CFFB601FB8}" dt="2020-10-27T16:19:25.247" v="167" actId="478"/>
          <ac:spMkLst>
            <pc:docMk/>
            <pc:sldMk cId="0" sldId="319"/>
            <ac:spMk id="10" creationId="{00000000-0000-0000-0000-000000000000}"/>
          </ac:spMkLst>
        </pc:spChg>
        <pc:spChg chg="del">
          <ac:chgData name="Lin  Chen" userId="5b8d33d8-9b1a-4612-8f39-9bee1ddd9437" providerId="ADAL" clId="{0550724F-5D33-FC48-80B7-89CFFB601FB8}" dt="2020-10-27T16:19:25.247" v="167" actId="478"/>
          <ac:spMkLst>
            <pc:docMk/>
            <pc:sldMk cId="0" sldId="319"/>
            <ac:spMk id="11" creationId="{00000000-0000-0000-0000-000000000000}"/>
          </ac:spMkLst>
        </pc:spChg>
        <pc:spChg chg="del">
          <ac:chgData name="Lin  Chen" userId="5b8d33d8-9b1a-4612-8f39-9bee1ddd9437" providerId="ADAL" clId="{0550724F-5D33-FC48-80B7-89CFFB601FB8}" dt="2020-10-27T16:19:25.247" v="167" actId="478"/>
          <ac:spMkLst>
            <pc:docMk/>
            <pc:sldMk cId="0" sldId="319"/>
            <ac:spMk id="12" creationId="{00000000-0000-0000-0000-000000000000}"/>
          </ac:spMkLst>
        </pc:spChg>
        <pc:spChg chg="del">
          <ac:chgData name="Lin  Chen" userId="5b8d33d8-9b1a-4612-8f39-9bee1ddd9437" providerId="ADAL" clId="{0550724F-5D33-FC48-80B7-89CFFB601FB8}" dt="2020-10-27T16:19:25.247" v="167" actId="478"/>
          <ac:spMkLst>
            <pc:docMk/>
            <pc:sldMk cId="0" sldId="319"/>
            <ac:spMk id="13" creationId="{00000000-0000-0000-0000-000000000000}"/>
          </ac:spMkLst>
        </pc:spChg>
        <pc:spChg chg="del">
          <ac:chgData name="Lin  Chen" userId="5b8d33d8-9b1a-4612-8f39-9bee1ddd9437" providerId="ADAL" clId="{0550724F-5D33-FC48-80B7-89CFFB601FB8}" dt="2020-10-27T16:19:25.247" v="167" actId="478"/>
          <ac:spMkLst>
            <pc:docMk/>
            <pc:sldMk cId="0" sldId="319"/>
            <ac:spMk id="14" creationId="{00000000-0000-0000-0000-000000000000}"/>
          </ac:spMkLst>
        </pc:spChg>
        <pc:picChg chg="del">
          <ac:chgData name="Lin  Chen" userId="5b8d33d8-9b1a-4612-8f39-9bee1ddd9437" providerId="ADAL" clId="{0550724F-5D33-FC48-80B7-89CFFB601FB8}" dt="2020-10-27T16:19:21.622" v="166" actId="478"/>
          <ac:picMkLst>
            <pc:docMk/>
            <pc:sldMk cId="0" sldId="319"/>
            <ac:picMk id="4" creationId="{00000000-0000-0000-0000-000000000000}"/>
          </ac:picMkLst>
        </pc:picChg>
      </pc:sldChg>
      <pc:sldChg chg="modSp mod">
        <pc:chgData name="Lin  Chen" userId="5b8d33d8-9b1a-4612-8f39-9bee1ddd9437" providerId="ADAL" clId="{0550724F-5D33-FC48-80B7-89CFFB601FB8}" dt="2020-10-27T16:40:05.875" v="395" actId="207"/>
        <pc:sldMkLst>
          <pc:docMk/>
          <pc:sldMk cId="0" sldId="327"/>
        </pc:sldMkLst>
        <pc:spChg chg="mod">
          <ac:chgData name="Lin  Chen" userId="5b8d33d8-9b1a-4612-8f39-9bee1ddd9437" providerId="ADAL" clId="{0550724F-5D33-FC48-80B7-89CFFB601FB8}" dt="2020-10-27T16:40:05.875" v="395" actId="207"/>
          <ac:spMkLst>
            <pc:docMk/>
            <pc:sldMk cId="0" sldId="327"/>
            <ac:spMk id="3" creationId="{00000000-0000-0000-0000-000000000000}"/>
          </ac:spMkLst>
        </pc:spChg>
      </pc:sldChg>
      <pc:sldChg chg="modSp mod">
        <pc:chgData name="Lin  Chen" userId="5b8d33d8-9b1a-4612-8f39-9bee1ddd9437" providerId="ADAL" clId="{0550724F-5D33-FC48-80B7-89CFFB601FB8}" dt="2020-10-27T16:41:48.747" v="396" actId="207"/>
        <pc:sldMkLst>
          <pc:docMk/>
          <pc:sldMk cId="0" sldId="335"/>
        </pc:sldMkLst>
        <pc:spChg chg="mod">
          <ac:chgData name="Lin  Chen" userId="5b8d33d8-9b1a-4612-8f39-9bee1ddd9437" providerId="ADAL" clId="{0550724F-5D33-FC48-80B7-89CFFB601FB8}" dt="2020-10-27T16:41:48.747" v="396" actId="207"/>
          <ac:spMkLst>
            <pc:docMk/>
            <pc:sldMk cId="0" sldId="335"/>
            <ac:spMk id="3" creationId="{00000000-0000-0000-0000-000000000000}"/>
          </ac:spMkLst>
        </pc:spChg>
      </pc:sldChg>
      <pc:sldChg chg="modSp mod">
        <pc:chgData name="Lin  Chen" userId="5b8d33d8-9b1a-4612-8f39-9bee1ddd9437" providerId="ADAL" clId="{0550724F-5D33-FC48-80B7-89CFFB601FB8}" dt="2020-11-03T17:43:51.744" v="755" actId="207"/>
        <pc:sldMkLst>
          <pc:docMk/>
          <pc:sldMk cId="0" sldId="339"/>
        </pc:sldMkLst>
        <pc:spChg chg="mod">
          <ac:chgData name="Lin  Chen" userId="5b8d33d8-9b1a-4612-8f39-9bee1ddd9437" providerId="ADAL" clId="{0550724F-5D33-FC48-80B7-89CFFB601FB8}" dt="2020-11-03T17:43:51.744" v="755" actId="207"/>
          <ac:spMkLst>
            <pc:docMk/>
            <pc:sldMk cId="0" sldId="339"/>
            <ac:spMk id="3" creationId="{00000000-0000-0000-0000-000000000000}"/>
          </ac:spMkLst>
        </pc:spChg>
      </pc:sldChg>
      <pc:sldChg chg="modSp mod">
        <pc:chgData name="Lin  Chen" userId="5b8d33d8-9b1a-4612-8f39-9bee1ddd9437" providerId="ADAL" clId="{0550724F-5D33-FC48-80B7-89CFFB601FB8}" dt="2020-11-05T17:45:50.891" v="762" actId="207"/>
        <pc:sldMkLst>
          <pc:docMk/>
          <pc:sldMk cId="0" sldId="342"/>
        </pc:sldMkLst>
        <pc:spChg chg="mod">
          <ac:chgData name="Lin  Chen" userId="5b8d33d8-9b1a-4612-8f39-9bee1ddd9437" providerId="ADAL" clId="{0550724F-5D33-FC48-80B7-89CFFB601FB8}" dt="2020-11-05T17:45:50.891" v="762" actId="207"/>
          <ac:spMkLst>
            <pc:docMk/>
            <pc:sldMk cId="0" sldId="342"/>
            <ac:spMk id="3" creationId="{00000000-0000-0000-0000-000000000000}"/>
          </ac:spMkLst>
        </pc:spChg>
      </pc:sldChg>
      <pc:sldChg chg="modSp mod">
        <pc:chgData name="Lin  Chen" userId="5b8d33d8-9b1a-4612-8f39-9bee1ddd9437" providerId="ADAL" clId="{0550724F-5D33-FC48-80B7-89CFFB601FB8}" dt="2020-10-22T17:03:56.958" v="7" actId="207"/>
        <pc:sldMkLst>
          <pc:docMk/>
          <pc:sldMk cId="0" sldId="366"/>
        </pc:sldMkLst>
        <pc:spChg chg="mod">
          <ac:chgData name="Lin  Chen" userId="5b8d33d8-9b1a-4612-8f39-9bee1ddd9437" providerId="ADAL" clId="{0550724F-5D33-FC48-80B7-89CFFB601FB8}" dt="2020-10-22T17:03:56.958" v="7" actId="207"/>
          <ac:spMkLst>
            <pc:docMk/>
            <pc:sldMk cId="0" sldId="366"/>
            <ac:spMk id="3" creationId="{00000000-0000-0000-0000-000000000000}"/>
          </ac:spMkLst>
        </pc:spChg>
      </pc:sldChg>
      <pc:sldChg chg="modSp mod">
        <pc:chgData name="Lin  Chen" userId="5b8d33d8-9b1a-4612-8f39-9bee1ddd9437" providerId="ADAL" clId="{0550724F-5D33-FC48-80B7-89CFFB601FB8}" dt="2020-10-22T17:02:51.730" v="5" actId="207"/>
        <pc:sldMkLst>
          <pc:docMk/>
          <pc:sldMk cId="0" sldId="368"/>
        </pc:sldMkLst>
        <pc:spChg chg="mod">
          <ac:chgData name="Lin  Chen" userId="5b8d33d8-9b1a-4612-8f39-9bee1ddd9437" providerId="ADAL" clId="{0550724F-5D33-FC48-80B7-89CFFB601FB8}" dt="2020-10-22T17:02:51.730" v="5" actId="207"/>
          <ac:spMkLst>
            <pc:docMk/>
            <pc:sldMk cId="0" sldId="368"/>
            <ac:spMk id="3" creationId="{00000000-0000-0000-0000-000000000000}"/>
          </ac:spMkLst>
        </pc:spChg>
      </pc:sldChg>
      <pc:sldChg chg="modSp mod">
        <pc:chgData name="Lin  Chen" userId="5b8d33d8-9b1a-4612-8f39-9bee1ddd9437" providerId="ADAL" clId="{0550724F-5D33-FC48-80B7-89CFFB601FB8}" dt="2020-10-22T17:04:27.019" v="9" actId="207"/>
        <pc:sldMkLst>
          <pc:docMk/>
          <pc:sldMk cId="0" sldId="373"/>
        </pc:sldMkLst>
        <pc:spChg chg="mod">
          <ac:chgData name="Lin  Chen" userId="5b8d33d8-9b1a-4612-8f39-9bee1ddd9437" providerId="ADAL" clId="{0550724F-5D33-FC48-80B7-89CFFB601FB8}" dt="2020-10-22T17:04:27.019" v="9" actId="207"/>
          <ac:spMkLst>
            <pc:docMk/>
            <pc:sldMk cId="0" sldId="373"/>
            <ac:spMk id="3" creationId="{00000000-0000-0000-0000-000000000000}"/>
          </ac:spMkLst>
        </pc:spChg>
      </pc:sldChg>
      <pc:sldChg chg="modSp mod">
        <pc:chgData name="Lin  Chen" userId="5b8d33d8-9b1a-4612-8f39-9bee1ddd9437" providerId="ADAL" clId="{0550724F-5D33-FC48-80B7-89CFFB601FB8}" dt="2020-10-22T17:11:56.755" v="20" actId="207"/>
        <pc:sldMkLst>
          <pc:docMk/>
          <pc:sldMk cId="0" sldId="380"/>
        </pc:sldMkLst>
        <pc:spChg chg="mod">
          <ac:chgData name="Lin  Chen" userId="5b8d33d8-9b1a-4612-8f39-9bee1ddd9437" providerId="ADAL" clId="{0550724F-5D33-FC48-80B7-89CFFB601FB8}" dt="2020-10-22T17:11:56.755" v="20" actId="207"/>
          <ac:spMkLst>
            <pc:docMk/>
            <pc:sldMk cId="0" sldId="380"/>
            <ac:spMk id="3" creationId="{00000000-0000-0000-0000-000000000000}"/>
          </ac:spMkLst>
        </pc:spChg>
      </pc:sldChg>
      <pc:sldChg chg="modSp mod">
        <pc:chgData name="Lin  Chen" userId="5b8d33d8-9b1a-4612-8f39-9bee1ddd9437" providerId="ADAL" clId="{0550724F-5D33-FC48-80B7-89CFFB601FB8}" dt="2020-10-22T17:12:12.213" v="22" actId="207"/>
        <pc:sldMkLst>
          <pc:docMk/>
          <pc:sldMk cId="0" sldId="382"/>
        </pc:sldMkLst>
        <pc:spChg chg="mod">
          <ac:chgData name="Lin  Chen" userId="5b8d33d8-9b1a-4612-8f39-9bee1ddd9437" providerId="ADAL" clId="{0550724F-5D33-FC48-80B7-89CFFB601FB8}" dt="2020-10-22T17:12:12.213" v="22" actId="207"/>
          <ac:spMkLst>
            <pc:docMk/>
            <pc:sldMk cId="0" sldId="382"/>
            <ac:spMk id="3" creationId="{00000000-0000-0000-0000-000000000000}"/>
          </ac:spMkLst>
        </pc:spChg>
      </pc:sldChg>
      <pc:sldChg chg="modSp mod">
        <pc:chgData name="Lin  Chen" userId="5b8d33d8-9b1a-4612-8f39-9bee1ddd9437" providerId="ADAL" clId="{0550724F-5D33-FC48-80B7-89CFFB601FB8}" dt="2020-10-22T17:10:14.769" v="18" actId="207"/>
        <pc:sldMkLst>
          <pc:docMk/>
          <pc:sldMk cId="0" sldId="383"/>
        </pc:sldMkLst>
        <pc:spChg chg="mod">
          <ac:chgData name="Lin  Chen" userId="5b8d33d8-9b1a-4612-8f39-9bee1ddd9437" providerId="ADAL" clId="{0550724F-5D33-FC48-80B7-89CFFB601FB8}" dt="2020-10-22T17:10:14.769" v="18" actId="207"/>
          <ac:spMkLst>
            <pc:docMk/>
            <pc:sldMk cId="0" sldId="383"/>
            <ac:spMk id="3" creationId="{00000000-0000-0000-0000-000000000000}"/>
          </ac:spMkLst>
        </pc:spChg>
      </pc:sldChg>
      <pc:sldChg chg="modSp mod">
        <pc:chgData name="Lin  Chen" userId="5b8d33d8-9b1a-4612-8f39-9bee1ddd9437" providerId="ADAL" clId="{0550724F-5D33-FC48-80B7-89CFFB601FB8}" dt="2020-10-27T14:56:51.530" v="31" actId="207"/>
        <pc:sldMkLst>
          <pc:docMk/>
          <pc:sldMk cId="0" sldId="390"/>
        </pc:sldMkLst>
        <pc:spChg chg="mod">
          <ac:chgData name="Lin  Chen" userId="5b8d33d8-9b1a-4612-8f39-9bee1ddd9437" providerId="ADAL" clId="{0550724F-5D33-FC48-80B7-89CFFB601FB8}" dt="2020-10-27T14:56:51.530" v="31" actId="207"/>
          <ac:spMkLst>
            <pc:docMk/>
            <pc:sldMk cId="0" sldId="390"/>
            <ac:spMk id="3" creationId="{00000000-0000-0000-0000-000000000000}"/>
          </ac:spMkLst>
        </pc:spChg>
      </pc:sldChg>
      <pc:sldChg chg="modSp mod">
        <pc:chgData name="Lin  Chen" userId="5b8d33d8-9b1a-4612-8f39-9bee1ddd9437" providerId="ADAL" clId="{0550724F-5D33-FC48-80B7-89CFFB601FB8}" dt="2020-10-22T17:07:29.439" v="14" actId="207"/>
        <pc:sldMkLst>
          <pc:docMk/>
          <pc:sldMk cId="2234427153" sldId="392"/>
        </pc:sldMkLst>
        <pc:spChg chg="mod">
          <ac:chgData name="Lin  Chen" userId="5b8d33d8-9b1a-4612-8f39-9bee1ddd9437" providerId="ADAL" clId="{0550724F-5D33-FC48-80B7-89CFFB601FB8}" dt="2020-10-22T17:06:09.462" v="10" actId="207"/>
          <ac:spMkLst>
            <pc:docMk/>
            <pc:sldMk cId="2234427153" sldId="392"/>
            <ac:spMk id="7" creationId="{00000000-0000-0000-0000-000000000000}"/>
          </ac:spMkLst>
        </pc:spChg>
        <pc:spChg chg="mod">
          <ac:chgData name="Lin  Chen" userId="5b8d33d8-9b1a-4612-8f39-9bee1ddd9437" providerId="ADAL" clId="{0550724F-5D33-FC48-80B7-89CFFB601FB8}" dt="2020-10-22T17:06:57.857" v="11" actId="207"/>
          <ac:spMkLst>
            <pc:docMk/>
            <pc:sldMk cId="2234427153" sldId="392"/>
            <ac:spMk id="8" creationId="{00000000-0000-0000-0000-000000000000}"/>
          </ac:spMkLst>
        </pc:spChg>
        <pc:spChg chg="mod">
          <ac:chgData name="Lin  Chen" userId="5b8d33d8-9b1a-4612-8f39-9bee1ddd9437" providerId="ADAL" clId="{0550724F-5D33-FC48-80B7-89CFFB601FB8}" dt="2020-10-22T17:07:29.439" v="14" actId="207"/>
          <ac:spMkLst>
            <pc:docMk/>
            <pc:sldMk cId="2234427153" sldId="392"/>
            <ac:spMk id="11" creationId="{00000000-0000-0000-0000-000000000000}"/>
          </ac:spMkLst>
        </pc:spChg>
      </pc:sldChg>
      <pc:sldChg chg="modSp mod">
        <pc:chgData name="Lin  Chen" userId="5b8d33d8-9b1a-4612-8f39-9bee1ddd9437" providerId="ADAL" clId="{0550724F-5D33-FC48-80B7-89CFFB601FB8}" dt="2020-10-22T17:13:17.322" v="25" actId="207"/>
        <pc:sldMkLst>
          <pc:docMk/>
          <pc:sldMk cId="2804230524" sldId="398"/>
        </pc:sldMkLst>
        <pc:spChg chg="mod">
          <ac:chgData name="Lin  Chen" userId="5b8d33d8-9b1a-4612-8f39-9bee1ddd9437" providerId="ADAL" clId="{0550724F-5D33-FC48-80B7-89CFFB601FB8}" dt="2020-10-22T17:13:17.322" v="25" actId="207"/>
          <ac:spMkLst>
            <pc:docMk/>
            <pc:sldMk cId="2804230524" sldId="398"/>
            <ac:spMk id="3" creationId="{00000000-0000-0000-0000-000000000000}"/>
          </ac:spMkLst>
        </pc:spChg>
      </pc:sldChg>
      <pc:sldChg chg="modSp mod">
        <pc:chgData name="Lin  Chen" userId="5b8d33d8-9b1a-4612-8f39-9bee1ddd9437" providerId="ADAL" clId="{0550724F-5D33-FC48-80B7-89CFFB601FB8}" dt="2020-10-22T17:14:07.378" v="26" actId="207"/>
        <pc:sldMkLst>
          <pc:docMk/>
          <pc:sldMk cId="2125978085" sldId="399"/>
        </pc:sldMkLst>
        <pc:spChg chg="mod">
          <ac:chgData name="Lin  Chen" userId="5b8d33d8-9b1a-4612-8f39-9bee1ddd9437" providerId="ADAL" clId="{0550724F-5D33-FC48-80B7-89CFFB601FB8}" dt="2020-10-22T17:14:07.378" v="26" actId="207"/>
          <ac:spMkLst>
            <pc:docMk/>
            <pc:sldMk cId="2125978085" sldId="399"/>
            <ac:spMk id="3" creationId="{00000000-0000-0000-0000-000000000000}"/>
          </ac:spMkLst>
        </pc:spChg>
      </pc:sldChg>
      <pc:sldChg chg="modSp mod">
        <pc:chgData name="Lin  Chen" userId="5b8d33d8-9b1a-4612-8f39-9bee1ddd9437" providerId="ADAL" clId="{0550724F-5D33-FC48-80B7-89CFFB601FB8}" dt="2020-10-22T17:14:24.270" v="27" actId="207"/>
        <pc:sldMkLst>
          <pc:docMk/>
          <pc:sldMk cId="4037265392" sldId="400"/>
        </pc:sldMkLst>
        <pc:spChg chg="mod">
          <ac:chgData name="Lin  Chen" userId="5b8d33d8-9b1a-4612-8f39-9bee1ddd9437" providerId="ADAL" clId="{0550724F-5D33-FC48-80B7-89CFFB601FB8}" dt="2020-10-22T17:14:24.270" v="27" actId="207"/>
          <ac:spMkLst>
            <pc:docMk/>
            <pc:sldMk cId="4037265392" sldId="400"/>
            <ac:spMk id="3" creationId="{00000000-0000-0000-0000-000000000000}"/>
          </ac:spMkLst>
        </pc:spChg>
      </pc:sldChg>
      <pc:sldChg chg="modSp mod">
        <pc:chgData name="Lin  Chen" userId="5b8d33d8-9b1a-4612-8f39-9bee1ddd9437" providerId="ADAL" clId="{0550724F-5D33-FC48-80B7-89CFFB601FB8}" dt="2020-10-22T17:12:47.651" v="24" actId="207"/>
        <pc:sldMkLst>
          <pc:docMk/>
          <pc:sldMk cId="4175621419" sldId="401"/>
        </pc:sldMkLst>
        <pc:spChg chg="mod">
          <ac:chgData name="Lin  Chen" userId="5b8d33d8-9b1a-4612-8f39-9bee1ddd9437" providerId="ADAL" clId="{0550724F-5D33-FC48-80B7-89CFFB601FB8}" dt="2020-10-22T17:12:47.651" v="24" actId="207"/>
          <ac:spMkLst>
            <pc:docMk/>
            <pc:sldMk cId="4175621419" sldId="401"/>
            <ac:spMk id="3" creationId="{00000000-0000-0000-0000-000000000000}"/>
          </ac:spMkLst>
        </pc:spChg>
      </pc:sldChg>
      <pc:sldChg chg="ord">
        <pc:chgData name="Lin  Chen" userId="5b8d33d8-9b1a-4612-8f39-9bee1ddd9437" providerId="ADAL" clId="{0550724F-5D33-FC48-80B7-89CFFB601FB8}" dt="2020-10-27T15:35:15.198" v="78" actId="20578"/>
        <pc:sldMkLst>
          <pc:docMk/>
          <pc:sldMk cId="3334432247" sldId="404"/>
        </pc:sldMkLst>
      </pc:sldChg>
      <pc:sldChg chg="modSp mod">
        <pc:chgData name="Lin  Chen" userId="5b8d33d8-9b1a-4612-8f39-9bee1ddd9437" providerId="ADAL" clId="{0550724F-5D33-FC48-80B7-89CFFB601FB8}" dt="2020-10-27T15:43:20.578" v="156" actId="207"/>
        <pc:sldMkLst>
          <pc:docMk/>
          <pc:sldMk cId="4132828845" sldId="405"/>
        </pc:sldMkLst>
        <pc:spChg chg="mod">
          <ac:chgData name="Lin  Chen" userId="5b8d33d8-9b1a-4612-8f39-9bee1ddd9437" providerId="ADAL" clId="{0550724F-5D33-FC48-80B7-89CFFB601FB8}" dt="2020-10-27T15:43:20.578" v="156" actId="207"/>
          <ac:spMkLst>
            <pc:docMk/>
            <pc:sldMk cId="4132828845" sldId="405"/>
            <ac:spMk id="3" creationId="{00000000-0000-0000-0000-000000000000}"/>
          </ac:spMkLst>
        </pc:spChg>
      </pc:sldChg>
      <pc:sldChg chg="modSp mod">
        <pc:chgData name="Lin  Chen" userId="5b8d33d8-9b1a-4612-8f39-9bee1ddd9437" providerId="ADAL" clId="{0550724F-5D33-FC48-80B7-89CFFB601FB8}" dt="2020-10-27T16:10:46.173" v="158" actId="207"/>
        <pc:sldMkLst>
          <pc:docMk/>
          <pc:sldMk cId="2000387578" sldId="406"/>
        </pc:sldMkLst>
        <pc:spChg chg="mod">
          <ac:chgData name="Lin  Chen" userId="5b8d33d8-9b1a-4612-8f39-9bee1ddd9437" providerId="ADAL" clId="{0550724F-5D33-FC48-80B7-89CFFB601FB8}" dt="2020-10-27T16:10:46.173" v="158" actId="207"/>
          <ac:spMkLst>
            <pc:docMk/>
            <pc:sldMk cId="2000387578" sldId="406"/>
            <ac:spMk id="3" creationId="{00000000-0000-0000-0000-000000000000}"/>
          </ac:spMkLst>
        </pc:spChg>
      </pc:sldChg>
      <pc:sldChg chg="modSp mod">
        <pc:chgData name="Lin  Chen" userId="5b8d33d8-9b1a-4612-8f39-9bee1ddd9437" providerId="ADAL" clId="{0550724F-5D33-FC48-80B7-89CFFB601FB8}" dt="2020-10-27T16:10:57.385" v="159" actId="207"/>
        <pc:sldMkLst>
          <pc:docMk/>
          <pc:sldMk cId="3328532882" sldId="408"/>
        </pc:sldMkLst>
        <pc:spChg chg="mod">
          <ac:chgData name="Lin  Chen" userId="5b8d33d8-9b1a-4612-8f39-9bee1ddd9437" providerId="ADAL" clId="{0550724F-5D33-FC48-80B7-89CFFB601FB8}" dt="2020-10-27T16:10:57.385" v="159" actId="207"/>
          <ac:spMkLst>
            <pc:docMk/>
            <pc:sldMk cId="3328532882" sldId="408"/>
            <ac:spMk id="3" creationId="{00000000-0000-0000-0000-000000000000}"/>
          </ac:spMkLst>
        </pc:spChg>
      </pc:sldChg>
      <pc:sldChg chg="modSp mod">
        <pc:chgData name="Lin  Chen" userId="5b8d33d8-9b1a-4612-8f39-9bee1ddd9437" providerId="ADAL" clId="{0550724F-5D33-FC48-80B7-89CFFB601FB8}" dt="2020-10-27T16:22:52.511" v="392" actId="207"/>
        <pc:sldMkLst>
          <pc:docMk/>
          <pc:sldMk cId="803159991" sldId="410"/>
        </pc:sldMkLst>
        <pc:spChg chg="mod">
          <ac:chgData name="Lin  Chen" userId="5b8d33d8-9b1a-4612-8f39-9bee1ddd9437" providerId="ADAL" clId="{0550724F-5D33-FC48-80B7-89CFFB601FB8}" dt="2020-10-27T16:22:52.511" v="392" actId="207"/>
          <ac:spMkLst>
            <pc:docMk/>
            <pc:sldMk cId="803159991" sldId="410"/>
            <ac:spMk id="3" creationId="{00000000-0000-0000-0000-000000000000}"/>
          </ac:spMkLst>
        </pc:spChg>
      </pc:sldChg>
      <pc:sldChg chg="modSp mod">
        <pc:chgData name="Lin  Chen" userId="5b8d33d8-9b1a-4612-8f39-9bee1ddd9437" providerId="ADAL" clId="{0550724F-5D33-FC48-80B7-89CFFB601FB8}" dt="2020-11-03T17:31:30.821" v="397" actId="207"/>
        <pc:sldMkLst>
          <pc:docMk/>
          <pc:sldMk cId="2450788592" sldId="415"/>
        </pc:sldMkLst>
        <pc:spChg chg="mod">
          <ac:chgData name="Lin  Chen" userId="5b8d33d8-9b1a-4612-8f39-9bee1ddd9437" providerId="ADAL" clId="{0550724F-5D33-FC48-80B7-89CFFB601FB8}" dt="2020-11-03T17:31:30.821" v="397" actId="207"/>
          <ac:spMkLst>
            <pc:docMk/>
            <pc:sldMk cId="2450788592" sldId="415"/>
            <ac:spMk id="3" creationId="{00000000-0000-0000-0000-000000000000}"/>
          </ac:spMkLst>
        </pc:spChg>
      </pc:sldChg>
      <pc:sldChg chg="modSp mod">
        <pc:chgData name="Lin  Chen" userId="5b8d33d8-9b1a-4612-8f39-9bee1ddd9437" providerId="ADAL" clId="{0550724F-5D33-FC48-80B7-89CFFB601FB8}" dt="2020-11-03T17:32:41.798" v="398" actId="207"/>
        <pc:sldMkLst>
          <pc:docMk/>
          <pc:sldMk cId="1418618960" sldId="420"/>
        </pc:sldMkLst>
        <pc:spChg chg="mod">
          <ac:chgData name="Lin  Chen" userId="5b8d33d8-9b1a-4612-8f39-9bee1ddd9437" providerId="ADAL" clId="{0550724F-5D33-FC48-80B7-89CFFB601FB8}" dt="2020-11-03T17:32:41.798" v="398" actId="207"/>
          <ac:spMkLst>
            <pc:docMk/>
            <pc:sldMk cId="1418618960" sldId="420"/>
            <ac:spMk id="3" creationId="{00000000-0000-0000-0000-000000000000}"/>
          </ac:spMkLst>
        </pc:spChg>
      </pc:sldChg>
      <pc:sldChg chg="modSp mod">
        <pc:chgData name="Lin  Chen" userId="5b8d33d8-9b1a-4612-8f39-9bee1ddd9437" providerId="ADAL" clId="{0550724F-5D33-FC48-80B7-89CFFB601FB8}" dt="2020-11-03T17:39:20.157" v="751" actId="207"/>
        <pc:sldMkLst>
          <pc:docMk/>
          <pc:sldMk cId="1746907366" sldId="423"/>
        </pc:sldMkLst>
        <pc:spChg chg="mod">
          <ac:chgData name="Lin  Chen" userId="5b8d33d8-9b1a-4612-8f39-9bee1ddd9437" providerId="ADAL" clId="{0550724F-5D33-FC48-80B7-89CFFB601FB8}" dt="2020-11-03T17:39:20.157" v="751" actId="207"/>
          <ac:spMkLst>
            <pc:docMk/>
            <pc:sldMk cId="1746907366" sldId="423"/>
            <ac:spMk id="3" creationId="{00000000-0000-0000-0000-000000000000}"/>
          </ac:spMkLst>
        </pc:spChg>
      </pc:sldChg>
      <pc:sldChg chg="modSp mod">
        <pc:chgData name="Lin  Chen" userId="5b8d33d8-9b1a-4612-8f39-9bee1ddd9437" providerId="ADAL" clId="{0550724F-5D33-FC48-80B7-89CFFB601FB8}" dt="2020-11-03T17:46:01.322" v="758" actId="207"/>
        <pc:sldMkLst>
          <pc:docMk/>
          <pc:sldMk cId="1663453830" sldId="429"/>
        </pc:sldMkLst>
        <pc:spChg chg="mod">
          <ac:chgData name="Lin  Chen" userId="5b8d33d8-9b1a-4612-8f39-9bee1ddd9437" providerId="ADAL" clId="{0550724F-5D33-FC48-80B7-89CFFB601FB8}" dt="2020-11-03T17:46:01.322" v="758" actId="207"/>
          <ac:spMkLst>
            <pc:docMk/>
            <pc:sldMk cId="1663453830" sldId="429"/>
            <ac:spMk id="3" creationId="{00000000-0000-0000-0000-000000000000}"/>
          </ac:spMkLst>
        </pc:spChg>
      </pc:sldChg>
      <pc:sldChg chg="modSp mod">
        <pc:chgData name="Lin  Chen" userId="5b8d33d8-9b1a-4612-8f39-9bee1ddd9437" providerId="ADAL" clId="{0550724F-5D33-FC48-80B7-89CFFB601FB8}" dt="2020-11-03T17:52:29.989" v="760" actId="207"/>
        <pc:sldMkLst>
          <pc:docMk/>
          <pc:sldMk cId="3264773922" sldId="431"/>
        </pc:sldMkLst>
        <pc:spChg chg="mod">
          <ac:chgData name="Lin  Chen" userId="5b8d33d8-9b1a-4612-8f39-9bee1ddd9437" providerId="ADAL" clId="{0550724F-5D33-FC48-80B7-89CFFB601FB8}" dt="2020-11-03T17:52:29.989" v="760" actId="207"/>
          <ac:spMkLst>
            <pc:docMk/>
            <pc:sldMk cId="3264773922" sldId="431"/>
            <ac:spMk id="3" creationId="{00000000-0000-0000-0000-000000000000}"/>
          </ac:spMkLst>
        </pc:spChg>
      </pc:sldChg>
      <pc:sldChg chg="modSp mod">
        <pc:chgData name="Lin  Chen" userId="5b8d33d8-9b1a-4612-8f39-9bee1ddd9437" providerId="ADAL" clId="{0550724F-5D33-FC48-80B7-89CFFB601FB8}" dt="2020-11-10T17:04:07.787" v="1078" actId="207"/>
        <pc:sldMkLst>
          <pc:docMk/>
          <pc:sldMk cId="3537858309" sldId="434"/>
        </pc:sldMkLst>
        <pc:spChg chg="mod">
          <ac:chgData name="Lin  Chen" userId="5b8d33d8-9b1a-4612-8f39-9bee1ddd9437" providerId="ADAL" clId="{0550724F-5D33-FC48-80B7-89CFFB601FB8}" dt="2020-11-10T17:04:07.787" v="1078" actId="207"/>
          <ac:spMkLst>
            <pc:docMk/>
            <pc:sldMk cId="3537858309" sldId="434"/>
            <ac:spMk id="18" creationId="{00000000-0000-0000-0000-000000000000}"/>
          </ac:spMkLst>
        </pc:spChg>
      </pc:sldChg>
      <pc:sldChg chg="modSp mod">
        <pc:chgData name="Lin  Chen" userId="5b8d33d8-9b1a-4612-8f39-9bee1ddd9437" providerId="ADAL" clId="{0550724F-5D33-FC48-80B7-89CFFB601FB8}" dt="2020-11-05T17:47:32.688" v="770" actId="207"/>
        <pc:sldMkLst>
          <pc:docMk/>
          <pc:sldMk cId="497551538" sldId="436"/>
        </pc:sldMkLst>
        <pc:spChg chg="mod">
          <ac:chgData name="Lin  Chen" userId="5b8d33d8-9b1a-4612-8f39-9bee1ddd9437" providerId="ADAL" clId="{0550724F-5D33-FC48-80B7-89CFFB601FB8}" dt="2020-11-05T17:47:32.688" v="770" actId="207"/>
          <ac:spMkLst>
            <pc:docMk/>
            <pc:sldMk cId="497551538" sldId="436"/>
            <ac:spMk id="3" creationId="{00000000-0000-0000-0000-000000000000}"/>
          </ac:spMkLst>
        </pc:spChg>
      </pc:sldChg>
      <pc:sldChg chg="modSp mod">
        <pc:chgData name="Lin  Chen" userId="5b8d33d8-9b1a-4612-8f39-9bee1ddd9437" providerId="ADAL" clId="{0550724F-5D33-FC48-80B7-89CFFB601FB8}" dt="2020-11-05T18:10:11.562" v="775" actId="207"/>
        <pc:sldMkLst>
          <pc:docMk/>
          <pc:sldMk cId="739562142" sldId="441"/>
        </pc:sldMkLst>
        <pc:spChg chg="mod">
          <ac:chgData name="Lin  Chen" userId="5b8d33d8-9b1a-4612-8f39-9bee1ddd9437" providerId="ADAL" clId="{0550724F-5D33-FC48-80B7-89CFFB601FB8}" dt="2020-11-05T18:10:11.562" v="775" actId="207"/>
          <ac:spMkLst>
            <pc:docMk/>
            <pc:sldMk cId="739562142" sldId="441"/>
            <ac:spMk id="3" creationId="{00000000-0000-0000-0000-000000000000}"/>
          </ac:spMkLst>
        </pc:spChg>
      </pc:sldChg>
      <pc:sldChg chg="modSp mod">
        <pc:chgData name="Lin  Chen" userId="5b8d33d8-9b1a-4612-8f39-9bee1ddd9437" providerId="ADAL" clId="{0550724F-5D33-FC48-80B7-89CFFB601FB8}" dt="2020-11-05T18:07:57.160" v="773" actId="207"/>
        <pc:sldMkLst>
          <pc:docMk/>
          <pc:sldMk cId="1752110799" sldId="443"/>
        </pc:sldMkLst>
        <pc:spChg chg="mod">
          <ac:chgData name="Lin  Chen" userId="5b8d33d8-9b1a-4612-8f39-9bee1ddd9437" providerId="ADAL" clId="{0550724F-5D33-FC48-80B7-89CFFB601FB8}" dt="2020-11-05T18:07:57.160" v="773" actId="207"/>
          <ac:spMkLst>
            <pc:docMk/>
            <pc:sldMk cId="1752110799" sldId="443"/>
            <ac:spMk id="3" creationId="{00000000-0000-0000-0000-000000000000}"/>
          </ac:spMkLst>
        </pc:spChg>
      </pc:sldChg>
      <pc:sldChg chg="modSp mod">
        <pc:chgData name="Lin  Chen" userId="5b8d33d8-9b1a-4612-8f39-9bee1ddd9437" providerId="ADAL" clId="{0550724F-5D33-FC48-80B7-89CFFB601FB8}" dt="2020-11-05T18:00:10.471" v="772" actId="207"/>
        <pc:sldMkLst>
          <pc:docMk/>
          <pc:sldMk cId="3935227020" sldId="447"/>
        </pc:sldMkLst>
        <pc:spChg chg="mod">
          <ac:chgData name="Lin  Chen" userId="5b8d33d8-9b1a-4612-8f39-9bee1ddd9437" providerId="ADAL" clId="{0550724F-5D33-FC48-80B7-89CFFB601FB8}" dt="2020-11-05T18:00:10.471" v="772" actId="207"/>
          <ac:spMkLst>
            <pc:docMk/>
            <pc:sldMk cId="3935227020" sldId="447"/>
            <ac:spMk id="3" creationId="{00000000-0000-0000-0000-000000000000}"/>
          </ac:spMkLst>
        </pc:spChg>
      </pc:sldChg>
      <pc:sldChg chg="modSp mod">
        <pc:chgData name="Lin  Chen" userId="5b8d33d8-9b1a-4612-8f39-9bee1ddd9437" providerId="ADAL" clId="{0550724F-5D33-FC48-80B7-89CFFB601FB8}" dt="2020-11-05T18:13:49.862" v="783" actId="14100"/>
        <pc:sldMkLst>
          <pc:docMk/>
          <pc:sldMk cId="3111153856" sldId="448"/>
        </pc:sldMkLst>
        <pc:spChg chg="mod">
          <ac:chgData name="Lin  Chen" userId="5b8d33d8-9b1a-4612-8f39-9bee1ddd9437" providerId="ADAL" clId="{0550724F-5D33-FC48-80B7-89CFFB601FB8}" dt="2020-11-05T18:13:45.258" v="781" actId="27636"/>
          <ac:spMkLst>
            <pc:docMk/>
            <pc:sldMk cId="3111153856" sldId="448"/>
            <ac:spMk id="3" creationId="{00000000-0000-0000-0000-000000000000}"/>
          </ac:spMkLst>
        </pc:spChg>
        <pc:picChg chg="mod">
          <ac:chgData name="Lin  Chen" userId="5b8d33d8-9b1a-4612-8f39-9bee1ddd9437" providerId="ADAL" clId="{0550724F-5D33-FC48-80B7-89CFFB601FB8}" dt="2020-11-05T18:13:49.862" v="783" actId="14100"/>
          <ac:picMkLst>
            <pc:docMk/>
            <pc:sldMk cId="3111153856" sldId="448"/>
            <ac:picMk id="4" creationId="{00000000-0000-0000-0000-000000000000}"/>
          </ac:picMkLst>
        </pc:picChg>
      </pc:sldChg>
      <pc:sldChg chg="modSp mod">
        <pc:chgData name="Lin  Chen" userId="5b8d33d8-9b1a-4612-8f39-9bee1ddd9437" providerId="ADAL" clId="{0550724F-5D33-FC48-80B7-89CFFB601FB8}" dt="2020-11-05T18:35:50.191" v="793" actId="20577"/>
        <pc:sldMkLst>
          <pc:docMk/>
          <pc:sldMk cId="3786188589" sldId="452"/>
        </pc:sldMkLst>
        <pc:spChg chg="mod">
          <ac:chgData name="Lin  Chen" userId="5b8d33d8-9b1a-4612-8f39-9bee1ddd9437" providerId="ADAL" clId="{0550724F-5D33-FC48-80B7-89CFFB601FB8}" dt="2020-11-05T18:35:50.191" v="793" actId="20577"/>
          <ac:spMkLst>
            <pc:docMk/>
            <pc:sldMk cId="3786188589" sldId="452"/>
            <ac:spMk id="3" creationId="{00000000-0000-0000-0000-000000000000}"/>
          </ac:spMkLst>
        </pc:spChg>
      </pc:sldChg>
      <pc:sldChg chg="modSp mod">
        <pc:chgData name="Lin  Chen" userId="5b8d33d8-9b1a-4612-8f39-9bee1ddd9437" providerId="ADAL" clId="{0550724F-5D33-FC48-80B7-89CFFB601FB8}" dt="2020-11-05T18:45:58.584" v="1061" actId="1076"/>
        <pc:sldMkLst>
          <pc:docMk/>
          <pc:sldMk cId="1303016944" sldId="453"/>
        </pc:sldMkLst>
        <pc:spChg chg="mod">
          <ac:chgData name="Lin  Chen" userId="5b8d33d8-9b1a-4612-8f39-9bee1ddd9437" providerId="ADAL" clId="{0550724F-5D33-FC48-80B7-89CFFB601FB8}" dt="2020-11-05T18:45:36.309" v="1060" actId="207"/>
          <ac:spMkLst>
            <pc:docMk/>
            <pc:sldMk cId="1303016944" sldId="453"/>
            <ac:spMk id="3" creationId="{00000000-0000-0000-0000-000000000000}"/>
          </ac:spMkLst>
        </pc:spChg>
        <pc:picChg chg="mod">
          <ac:chgData name="Lin  Chen" userId="5b8d33d8-9b1a-4612-8f39-9bee1ddd9437" providerId="ADAL" clId="{0550724F-5D33-FC48-80B7-89CFFB601FB8}" dt="2020-11-05T18:45:58.584" v="1061" actId="1076"/>
          <ac:picMkLst>
            <pc:docMk/>
            <pc:sldMk cId="1303016944" sldId="453"/>
            <ac:picMk id="4" creationId="{00000000-0000-0000-0000-000000000000}"/>
          </ac:picMkLst>
        </pc:picChg>
      </pc:sldChg>
      <pc:sldChg chg="modSp mod">
        <pc:chgData name="Lin  Chen" userId="5b8d33d8-9b1a-4612-8f39-9bee1ddd9437" providerId="ADAL" clId="{0550724F-5D33-FC48-80B7-89CFFB601FB8}" dt="2020-11-05T18:50:03.163" v="1065" actId="207"/>
        <pc:sldMkLst>
          <pc:docMk/>
          <pc:sldMk cId="243559925" sldId="454"/>
        </pc:sldMkLst>
        <pc:spChg chg="mod">
          <ac:chgData name="Lin  Chen" userId="5b8d33d8-9b1a-4612-8f39-9bee1ddd9437" providerId="ADAL" clId="{0550724F-5D33-FC48-80B7-89CFFB601FB8}" dt="2020-11-05T18:50:03.163" v="1065" actId="207"/>
          <ac:spMkLst>
            <pc:docMk/>
            <pc:sldMk cId="243559925" sldId="454"/>
            <ac:spMk id="3" creationId="{00000000-0000-0000-0000-000000000000}"/>
          </ac:spMkLst>
        </pc:spChg>
      </pc:sldChg>
      <pc:sldChg chg="modSp mod">
        <pc:chgData name="Lin  Chen" userId="5b8d33d8-9b1a-4612-8f39-9bee1ddd9437" providerId="ADAL" clId="{0550724F-5D33-FC48-80B7-89CFFB601FB8}" dt="2020-11-10T16:56:49.038" v="1070" actId="207"/>
        <pc:sldMkLst>
          <pc:docMk/>
          <pc:sldMk cId="1282661429" sldId="455"/>
        </pc:sldMkLst>
        <pc:spChg chg="mod">
          <ac:chgData name="Lin  Chen" userId="5b8d33d8-9b1a-4612-8f39-9bee1ddd9437" providerId="ADAL" clId="{0550724F-5D33-FC48-80B7-89CFFB601FB8}" dt="2020-11-10T16:56:49.038" v="1070" actId="207"/>
          <ac:spMkLst>
            <pc:docMk/>
            <pc:sldMk cId="1282661429" sldId="455"/>
            <ac:spMk id="3" creationId="{00000000-0000-0000-0000-000000000000}"/>
          </ac:spMkLst>
        </pc:spChg>
      </pc:sldChg>
      <pc:sldChg chg="modSp mod">
        <pc:chgData name="Lin  Chen" userId="5b8d33d8-9b1a-4612-8f39-9bee1ddd9437" providerId="ADAL" clId="{0550724F-5D33-FC48-80B7-89CFFB601FB8}" dt="2020-11-10T16:55:14.478" v="1066" actId="207"/>
        <pc:sldMkLst>
          <pc:docMk/>
          <pc:sldMk cId="1750943905" sldId="456"/>
        </pc:sldMkLst>
        <pc:spChg chg="mod">
          <ac:chgData name="Lin  Chen" userId="5b8d33d8-9b1a-4612-8f39-9bee1ddd9437" providerId="ADAL" clId="{0550724F-5D33-FC48-80B7-89CFFB601FB8}" dt="2020-11-10T16:55:14.478" v="1066" actId="207"/>
          <ac:spMkLst>
            <pc:docMk/>
            <pc:sldMk cId="1750943905" sldId="456"/>
            <ac:spMk id="6" creationId="{00000000-0000-0000-0000-000000000000}"/>
          </ac:spMkLst>
        </pc:spChg>
      </pc:sldChg>
      <pc:sldChg chg="modSp mod">
        <pc:chgData name="Lin  Chen" userId="5b8d33d8-9b1a-4612-8f39-9bee1ddd9437" providerId="ADAL" clId="{0550724F-5D33-FC48-80B7-89CFFB601FB8}" dt="2020-11-10T17:04:52.900" v="1079" actId="207"/>
        <pc:sldMkLst>
          <pc:docMk/>
          <pc:sldMk cId="3991648520" sldId="461"/>
        </pc:sldMkLst>
        <pc:spChg chg="mod">
          <ac:chgData name="Lin  Chen" userId="5b8d33d8-9b1a-4612-8f39-9bee1ddd9437" providerId="ADAL" clId="{0550724F-5D33-FC48-80B7-89CFFB601FB8}" dt="2020-11-10T17:04:52.900" v="1079" actId="207"/>
          <ac:spMkLst>
            <pc:docMk/>
            <pc:sldMk cId="3991648520" sldId="461"/>
            <ac:spMk id="3" creationId="{00000000-0000-0000-0000-000000000000}"/>
          </ac:spMkLst>
        </pc:spChg>
      </pc:sldChg>
      <pc:sldChg chg="modSp mod">
        <pc:chgData name="Lin  Chen" userId="5b8d33d8-9b1a-4612-8f39-9bee1ddd9437" providerId="ADAL" clId="{0550724F-5D33-FC48-80B7-89CFFB601FB8}" dt="2020-11-10T17:00:57.435" v="1072" actId="207"/>
        <pc:sldMkLst>
          <pc:docMk/>
          <pc:sldMk cId="1228129452" sldId="463"/>
        </pc:sldMkLst>
        <pc:spChg chg="mod">
          <ac:chgData name="Lin  Chen" userId="5b8d33d8-9b1a-4612-8f39-9bee1ddd9437" providerId="ADAL" clId="{0550724F-5D33-FC48-80B7-89CFFB601FB8}" dt="2020-11-10T17:00:57.435" v="1072" actId="207"/>
          <ac:spMkLst>
            <pc:docMk/>
            <pc:sldMk cId="1228129452" sldId="463"/>
            <ac:spMk id="3" creationId="{00000000-0000-0000-0000-000000000000}"/>
          </ac:spMkLst>
        </pc:spChg>
      </pc:sldChg>
      <pc:sldChg chg="modSp mod">
        <pc:chgData name="Lin  Chen" userId="5b8d33d8-9b1a-4612-8f39-9bee1ddd9437" providerId="ADAL" clId="{0550724F-5D33-FC48-80B7-89CFFB601FB8}" dt="2020-11-10T17:02:14.641" v="1077" actId="207"/>
        <pc:sldMkLst>
          <pc:docMk/>
          <pc:sldMk cId="2912161302" sldId="465"/>
        </pc:sldMkLst>
        <pc:spChg chg="mod">
          <ac:chgData name="Lin  Chen" userId="5b8d33d8-9b1a-4612-8f39-9bee1ddd9437" providerId="ADAL" clId="{0550724F-5D33-FC48-80B7-89CFFB601FB8}" dt="2020-11-10T17:02:14.641" v="1077" actId="207"/>
          <ac:spMkLst>
            <pc:docMk/>
            <pc:sldMk cId="2912161302" sldId="465"/>
            <ac:spMk id="3" creationId="{00000000-0000-0000-0000-000000000000}"/>
          </ac:spMkLst>
        </pc:spChg>
      </pc:sldChg>
      <pc:sldChg chg="modSp mod">
        <pc:chgData name="Lin  Chen" userId="5b8d33d8-9b1a-4612-8f39-9bee1ddd9437" providerId="ADAL" clId="{0550724F-5D33-FC48-80B7-89CFFB601FB8}" dt="2020-10-27T16:15:30.094" v="162" actId="207"/>
        <pc:sldMkLst>
          <pc:docMk/>
          <pc:sldMk cId="2206668227" sldId="466"/>
        </pc:sldMkLst>
        <pc:spChg chg="mod">
          <ac:chgData name="Lin  Chen" userId="5b8d33d8-9b1a-4612-8f39-9bee1ddd9437" providerId="ADAL" clId="{0550724F-5D33-FC48-80B7-89CFFB601FB8}" dt="2020-10-27T16:15:30.094" v="162" actId="207"/>
          <ac:spMkLst>
            <pc:docMk/>
            <pc:sldMk cId="2206668227" sldId="466"/>
            <ac:spMk id="3" creationId="{00000000-0000-0000-0000-000000000000}"/>
          </ac:spMkLst>
        </pc:spChg>
      </pc:sldChg>
      <pc:sldChg chg="modSp mod">
        <pc:chgData name="Lin  Chen" userId="5b8d33d8-9b1a-4612-8f39-9bee1ddd9437" providerId="ADAL" clId="{0550724F-5D33-FC48-80B7-89CFFB601FB8}" dt="2020-10-27T16:38:51.462" v="394" actId="20577"/>
        <pc:sldMkLst>
          <pc:docMk/>
          <pc:sldMk cId="130525831" sldId="467"/>
        </pc:sldMkLst>
        <pc:spChg chg="mod">
          <ac:chgData name="Lin  Chen" userId="5b8d33d8-9b1a-4612-8f39-9bee1ddd9437" providerId="ADAL" clId="{0550724F-5D33-FC48-80B7-89CFFB601FB8}" dt="2020-10-27T16:28:48.945" v="393" actId="20577"/>
          <ac:spMkLst>
            <pc:docMk/>
            <pc:sldMk cId="130525831" sldId="467"/>
            <ac:spMk id="2" creationId="{00000000-0000-0000-0000-000000000000}"/>
          </ac:spMkLst>
        </pc:spChg>
        <pc:spChg chg="mod">
          <ac:chgData name="Lin  Chen" userId="5b8d33d8-9b1a-4612-8f39-9bee1ddd9437" providerId="ADAL" clId="{0550724F-5D33-FC48-80B7-89CFFB601FB8}" dt="2020-10-27T16:38:51.462" v="394" actId="20577"/>
          <ac:spMkLst>
            <pc:docMk/>
            <pc:sldMk cId="130525831" sldId="467"/>
            <ac:spMk id="3" creationId="{00000000-0000-0000-0000-000000000000}"/>
          </ac:spMkLst>
        </pc:spChg>
      </pc:sldChg>
      <pc:sldChg chg="modSp mod">
        <pc:chgData name="Lin  Chen" userId="5b8d33d8-9b1a-4612-8f39-9bee1ddd9437" providerId="ADAL" clId="{0550724F-5D33-FC48-80B7-89CFFB601FB8}" dt="2020-10-27T15:32:30.800" v="76" actId="14100"/>
        <pc:sldMkLst>
          <pc:docMk/>
          <pc:sldMk cId="1458659913" sldId="473"/>
        </pc:sldMkLst>
        <pc:spChg chg="mod">
          <ac:chgData name="Lin  Chen" userId="5b8d33d8-9b1a-4612-8f39-9bee1ddd9437" providerId="ADAL" clId="{0550724F-5D33-FC48-80B7-89CFFB601FB8}" dt="2020-10-27T15:31:58.526" v="72" actId="20577"/>
          <ac:spMkLst>
            <pc:docMk/>
            <pc:sldMk cId="1458659913" sldId="473"/>
            <ac:spMk id="3" creationId="{00000000-0000-0000-0000-000000000000}"/>
          </ac:spMkLst>
        </pc:spChg>
        <pc:spChg chg="mod">
          <ac:chgData name="Lin  Chen" userId="5b8d33d8-9b1a-4612-8f39-9bee1ddd9437" providerId="ADAL" clId="{0550724F-5D33-FC48-80B7-89CFFB601FB8}" dt="2020-10-27T15:32:30.800" v="76" actId="14100"/>
          <ac:spMkLst>
            <pc:docMk/>
            <pc:sldMk cId="1458659913" sldId="473"/>
            <ac:spMk id="4" creationId="{00000000-0000-0000-0000-000000000000}"/>
          </ac:spMkLst>
        </pc:spChg>
      </pc:sldChg>
      <pc:sldChg chg="addSp delSp modSp add mod">
        <pc:chgData name="Lin  Chen" userId="5b8d33d8-9b1a-4612-8f39-9bee1ddd9437" providerId="ADAL" clId="{0550724F-5D33-FC48-80B7-89CFFB601FB8}" dt="2020-10-27T16:20:50.858" v="391" actId="1076"/>
        <pc:sldMkLst>
          <pc:docMk/>
          <pc:sldMk cId="273729380" sldId="482"/>
        </pc:sldMkLst>
        <pc:spChg chg="del mod">
          <ac:chgData name="Lin  Chen" userId="5b8d33d8-9b1a-4612-8f39-9bee1ddd9437" providerId="ADAL" clId="{0550724F-5D33-FC48-80B7-89CFFB601FB8}" dt="2020-10-27T16:20:37.770" v="389" actId="478"/>
          <ac:spMkLst>
            <pc:docMk/>
            <pc:sldMk cId="273729380" sldId="482"/>
            <ac:spMk id="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6"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7"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8"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9"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0"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1"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2"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3" creationId="{00000000-0000-0000-0000-000000000000}"/>
          </ac:spMkLst>
        </pc:spChg>
        <pc:spChg chg="mod">
          <ac:chgData name="Lin  Chen" userId="5b8d33d8-9b1a-4612-8f39-9bee1ddd9437" providerId="ADAL" clId="{0550724F-5D33-FC48-80B7-89CFFB601FB8}" dt="2020-10-27T16:20:50.858" v="391" actId="1076"/>
          <ac:spMkLst>
            <pc:docMk/>
            <pc:sldMk cId="273729380" sldId="482"/>
            <ac:spMk id="14" creationId="{00000000-0000-0000-0000-000000000000}"/>
          </ac:spMkLst>
        </pc:spChg>
        <pc:spChg chg="add del mod">
          <ac:chgData name="Lin  Chen" userId="5b8d33d8-9b1a-4612-8f39-9bee1ddd9437" providerId="ADAL" clId="{0550724F-5D33-FC48-80B7-89CFFB601FB8}" dt="2020-10-27T16:20:40.543" v="390" actId="478"/>
          <ac:spMkLst>
            <pc:docMk/>
            <pc:sldMk cId="273729380" sldId="482"/>
            <ac:spMk id="15" creationId="{4CA48CD7-F9B0-7F45-A381-5B35B8AB8F49}"/>
          </ac:spMkLst>
        </pc:spChg>
        <pc:picChg chg="mod">
          <ac:chgData name="Lin  Chen" userId="5b8d33d8-9b1a-4612-8f39-9bee1ddd9437" providerId="ADAL" clId="{0550724F-5D33-FC48-80B7-89CFFB601FB8}" dt="2020-10-27T16:20:50.858" v="391" actId="1076"/>
          <ac:picMkLst>
            <pc:docMk/>
            <pc:sldMk cId="273729380" sldId="482"/>
            <ac:picMk id="4" creationId="{00000000-0000-0000-0000-000000000000}"/>
          </ac:picMkLst>
        </pc:picChg>
      </pc:sldChg>
      <pc:sldChg chg="delSp modSp add del mod">
        <pc:chgData name="Lin  Chen" userId="5b8d33d8-9b1a-4612-8f39-9bee1ddd9437" providerId="ADAL" clId="{0550724F-5D33-FC48-80B7-89CFFB601FB8}" dt="2020-10-27T15:41:07.567" v="153" actId="2696"/>
        <pc:sldMkLst>
          <pc:docMk/>
          <pc:sldMk cId="3207662928" sldId="482"/>
        </pc:sldMkLst>
        <pc:spChg chg="mod">
          <ac:chgData name="Lin  Chen" userId="5b8d33d8-9b1a-4612-8f39-9bee1ddd9437" providerId="ADAL" clId="{0550724F-5D33-FC48-80B7-89CFFB601FB8}" dt="2020-10-27T15:38:18.728" v="150" actId="20577"/>
          <ac:spMkLst>
            <pc:docMk/>
            <pc:sldMk cId="3207662928" sldId="482"/>
            <ac:spMk id="3" creationId="{00000000-0000-0000-0000-000000000000}"/>
          </ac:spMkLst>
        </pc:spChg>
        <pc:spChg chg="del">
          <ac:chgData name="Lin  Chen" userId="5b8d33d8-9b1a-4612-8f39-9bee1ddd9437" providerId="ADAL" clId="{0550724F-5D33-FC48-80B7-89CFFB601FB8}" dt="2020-10-27T15:38:25.297" v="151" actId="478"/>
          <ac:spMkLst>
            <pc:docMk/>
            <pc:sldMk cId="3207662928" sldId="482"/>
            <ac:spMk id="5" creationId="{00000000-0000-0000-0000-000000000000}"/>
          </ac:spMkLst>
        </pc:spChg>
      </pc:sldChg>
      <pc:sldChg chg="delSp modSp add mod">
        <pc:chgData name="Lin  Chen" userId="5b8d33d8-9b1a-4612-8f39-9bee1ddd9437" providerId="ADAL" clId="{0550724F-5D33-FC48-80B7-89CFFB601FB8}" dt="2020-11-03T17:38:27.689" v="750" actId="20577"/>
        <pc:sldMkLst>
          <pc:docMk/>
          <pc:sldMk cId="3336872957" sldId="483"/>
        </pc:sldMkLst>
        <pc:spChg chg="mod">
          <ac:chgData name="Lin  Chen" userId="5b8d33d8-9b1a-4612-8f39-9bee1ddd9437" providerId="ADAL" clId="{0550724F-5D33-FC48-80B7-89CFFB601FB8}" dt="2020-11-03T17:35:27.357" v="443" actId="20577"/>
          <ac:spMkLst>
            <pc:docMk/>
            <pc:sldMk cId="3336872957" sldId="483"/>
            <ac:spMk id="2" creationId="{00000000-0000-0000-0000-000000000000}"/>
          </ac:spMkLst>
        </pc:spChg>
        <pc:spChg chg="mod">
          <ac:chgData name="Lin  Chen" userId="5b8d33d8-9b1a-4612-8f39-9bee1ddd9437" providerId="ADAL" clId="{0550724F-5D33-FC48-80B7-89CFFB601FB8}" dt="2020-11-03T17:38:27.689" v="750" actId="20577"/>
          <ac:spMkLst>
            <pc:docMk/>
            <pc:sldMk cId="3336872957" sldId="483"/>
            <ac:spMk id="3" creationId="{00000000-0000-0000-0000-000000000000}"/>
          </ac:spMkLst>
        </pc:spChg>
        <pc:spChg chg="del">
          <ac:chgData name="Lin  Chen" userId="5b8d33d8-9b1a-4612-8f39-9bee1ddd9437" providerId="ADAL" clId="{0550724F-5D33-FC48-80B7-89CFFB601FB8}" dt="2020-11-03T17:35:12.186" v="400" actId="478"/>
          <ac:spMkLst>
            <pc:docMk/>
            <pc:sldMk cId="3336872957" sldId="483"/>
            <ac:spMk id="5" creationId="{00000000-0000-0000-0000-000000000000}"/>
          </ac:spMkLst>
        </pc:spChg>
      </pc:sldChg>
      <pc:sldChg chg="addSp delSp modSp add mod">
        <pc:chgData name="Lin  Chen" userId="5b8d33d8-9b1a-4612-8f39-9bee1ddd9437" providerId="ADAL" clId="{0550724F-5D33-FC48-80B7-89CFFB601FB8}" dt="2020-11-05T18:14:26.029" v="792" actId="207"/>
        <pc:sldMkLst>
          <pc:docMk/>
          <pc:sldMk cId="2687090243" sldId="484"/>
        </pc:sldMkLst>
        <pc:spChg chg="del">
          <ac:chgData name="Lin  Chen" userId="5b8d33d8-9b1a-4612-8f39-9bee1ddd9437" providerId="ADAL" clId="{0550724F-5D33-FC48-80B7-89CFFB601FB8}" dt="2020-11-05T18:14:13.065" v="789" actId="478"/>
          <ac:spMkLst>
            <pc:docMk/>
            <pc:sldMk cId="2687090243" sldId="484"/>
            <ac:spMk id="2" creationId="{00000000-0000-0000-0000-000000000000}"/>
          </ac:spMkLst>
        </pc:spChg>
        <pc:spChg chg="mod">
          <ac:chgData name="Lin  Chen" userId="5b8d33d8-9b1a-4612-8f39-9bee1ddd9437" providerId="ADAL" clId="{0550724F-5D33-FC48-80B7-89CFFB601FB8}" dt="2020-11-05T18:14:26.029" v="792" actId="207"/>
          <ac:spMkLst>
            <pc:docMk/>
            <pc:sldMk cId="2687090243" sldId="484"/>
            <ac:spMk id="3" creationId="{00000000-0000-0000-0000-000000000000}"/>
          </ac:spMkLst>
        </pc:spChg>
        <pc:spChg chg="add del mod">
          <ac:chgData name="Lin  Chen" userId="5b8d33d8-9b1a-4612-8f39-9bee1ddd9437" providerId="ADAL" clId="{0550724F-5D33-FC48-80B7-89CFFB601FB8}" dt="2020-11-05T18:14:15.926" v="790" actId="478"/>
          <ac:spMkLst>
            <pc:docMk/>
            <pc:sldMk cId="2687090243" sldId="484"/>
            <ac:spMk id="6" creationId="{BDC9E9AA-32EE-BC43-988C-D91BA74407E3}"/>
          </ac:spMkLst>
        </pc:spChg>
        <pc:picChg chg="mod">
          <ac:chgData name="Lin  Chen" userId="5b8d33d8-9b1a-4612-8f39-9bee1ddd9437" providerId="ADAL" clId="{0550724F-5D33-FC48-80B7-89CFFB601FB8}" dt="2020-11-05T18:14:19.505" v="791" actId="1076"/>
          <ac:picMkLst>
            <pc:docMk/>
            <pc:sldMk cId="2687090243" sldId="484"/>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72</a:t>
            </a:fld>
            <a:endParaRPr lang="en-US"/>
          </a:p>
        </p:txBody>
      </p:sp>
    </p:spTree>
    <p:extLst>
      <p:ext uri="{BB962C8B-B14F-4D97-AF65-F5344CB8AC3E}">
        <p14:creationId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2.png"/><Relationship Id="rId5" Type="http://schemas.openxmlformats.org/officeDocument/2006/relationships/image" Target="../media/image59.jpeg"/><Relationship Id="rId4" Type="http://schemas.openxmlformats.org/officeDocument/2006/relationships/notesSlide" Target="../notesSlides/not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7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 Id="rId4" Type="http://schemas.openxmlformats.org/officeDocument/2006/relationships/image" Target="../media/image72.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3" name="Content Placeholder 2"/>
          <p:cNvSpPr>
            <a:spLocks noGrp="1"/>
          </p:cNvSpPr>
          <p:nvPr>
            <p:ph idx="1"/>
          </p:nvPr>
        </p:nvSpPr>
        <p:spPr/>
        <p:txBody>
          <a:bodyPr>
            <a:normAutofit fontScale="92500" lnSpcReduction="10000"/>
          </a:bodyPr>
          <a:lstStyle/>
          <a:p>
            <a:r>
              <a:rPr lang="en-US" dirty="0"/>
              <a:t>We will illustrate how graph theory can be used in models of:</a:t>
            </a:r>
          </a:p>
          <a:p>
            <a:pPr lvl="1"/>
            <a:r>
              <a:rPr lang="en-US" dirty="0"/>
              <a:t>Social networks</a:t>
            </a:r>
          </a:p>
          <a:p>
            <a:pPr lvl="1"/>
            <a:r>
              <a:rPr lang="en-US" dirty="0"/>
              <a:t>Communications networks</a:t>
            </a:r>
          </a:p>
          <a:p>
            <a:pPr lvl="1"/>
            <a:r>
              <a:rPr lang="en-US" dirty="0"/>
              <a:t>Information networks</a:t>
            </a:r>
          </a:p>
          <a:p>
            <a:pPr lvl="1"/>
            <a:r>
              <a:rPr lang="en-US" dirty="0"/>
              <a:t>Software design</a:t>
            </a:r>
          </a:p>
          <a:p>
            <a:pPr lvl="1"/>
            <a:r>
              <a:rPr lang="en-US" dirty="0"/>
              <a:t>Transportation networks</a:t>
            </a:r>
          </a:p>
          <a:p>
            <a:pPr lvl="1"/>
            <a:r>
              <a:rPr lang="en-US" dirty="0"/>
              <a:t>Biological networks</a:t>
            </a:r>
          </a:p>
          <a:p>
            <a:r>
              <a:rPr lang="en-US" dirty="0"/>
              <a:t>It’s a challenge to find a subject to which graph theory has not yet been applied.  Can you find an area without applications of graph theory?</a:t>
            </a:r>
          </a:p>
          <a:p>
            <a:endParaRPr lang="en-US" dirty="0"/>
          </a:p>
          <a:p>
            <a:endParaRPr lang="en-US" dirty="0"/>
          </a:p>
        </p:txBody>
      </p:sp>
    </p:spTree>
    <p:extLst>
      <p:ext uri="{BB962C8B-B14F-4D97-AF65-F5344CB8AC3E}">
        <p14:creationId xmlns:p14="http://schemas.microsoft.com/office/powerpoint/2010/main" val="26971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t>Graph Models: Social Networks</a:t>
            </a:r>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solidFill>
                  <a:srgbClr val="FF0000"/>
                </a:solidFill>
              </a:rPr>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solidFill>
                  <a:srgbClr val="FF0000"/>
                </a:solidFill>
              </a:rPr>
              <a:t>friendship graphs </a:t>
            </a:r>
            <a:r>
              <a:rPr lang="en-US" sz="9600" dirty="0"/>
              <a:t>- undirected graphs where two people are connected if they are friends (in the real world, on Facebook, or in a particular virtual world, and so on.)</a:t>
            </a:r>
          </a:p>
          <a:p>
            <a:pPr lvl="1"/>
            <a:r>
              <a:rPr lang="en-US" sz="9600" i="1" dirty="0">
                <a:solidFill>
                  <a:srgbClr val="FF0000"/>
                </a:solidFill>
              </a:rPr>
              <a:t>collaboration graphs </a:t>
            </a:r>
            <a:r>
              <a:rPr lang="en-US" sz="9600" dirty="0"/>
              <a:t>- undirected graphs where two people are connected if they collaborate in a specific way</a:t>
            </a:r>
          </a:p>
          <a:p>
            <a:pPr lvl="1"/>
            <a:r>
              <a:rPr lang="en-US" sz="9600" i="1" dirty="0">
                <a:solidFill>
                  <a:srgbClr val="FF0000"/>
                </a:solidFill>
              </a:rPr>
              <a:t>influence graphs</a:t>
            </a:r>
            <a:r>
              <a:rPr lang="en-US" sz="9600" dirty="0">
                <a:solidFill>
                  <a:srgbClr val="FF0000"/>
                </a:solidFill>
              </a:rPr>
              <a:t> </a:t>
            </a:r>
            <a:r>
              <a:rPr lang="en-US" sz="9600" dirty="0"/>
              <a:t>- directed graphs where there is an edge from one person to another if the first person can influence the second person</a:t>
            </a:r>
          </a:p>
          <a:p>
            <a:endParaRPr lang="en-US" dirty="0"/>
          </a:p>
          <a:p>
            <a:endParaRPr lang="en-US" dirty="0"/>
          </a:p>
          <a:p>
            <a:endParaRPr lang="en-US" dirty="0"/>
          </a:p>
          <a:p>
            <a:pPr>
              <a:buNone/>
            </a:pPr>
            <a:endParaRPr lang="en-US" dirty="0"/>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Social Networks (</a:t>
            </a:r>
            <a:r>
              <a:rPr lang="en-US" i="1" dirty="0"/>
              <a:t>continued</a:t>
            </a:r>
            <a:r>
              <a:rPr lang="en-US" dirty="0"/>
              <a:t>)</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dirty="0"/>
          </a:p>
          <a:p>
            <a:endParaRPr lang="en-US" dirty="0"/>
          </a:p>
          <a:p>
            <a:pPr>
              <a:buNone/>
            </a:pPr>
            <a:endParaRPr lang="en-US" dirty="0"/>
          </a:p>
          <a:p>
            <a:pPr>
              <a:buNone/>
            </a:pPr>
            <a:r>
              <a:rPr lang="en-US" dirty="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4648200" y="1905000"/>
            <a:ext cx="3099054" cy="1660398"/>
          </a:xfrm>
          <a:prstGeom prst="rect">
            <a:avLst/>
          </a:prstGeom>
        </p:spPr>
      </p:pic>
      <p:pic>
        <p:nvPicPr>
          <p:cNvPr id="5" name="Picture 4" descr="09008.jpg"/>
          <p:cNvPicPr>
            <a:picLocks noChangeAspect="1"/>
          </p:cNvPicPr>
          <p:nvPr/>
        </p:nvPicPr>
        <p:blipFill>
          <a:blip r:embed="rId3" cstate="print"/>
          <a:stretch>
            <a:fillRect/>
          </a:stretch>
        </p:blipFill>
        <p:spPr>
          <a:xfrm>
            <a:off x="5257800" y="4266471"/>
            <a:ext cx="1586484" cy="9067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a:t>Example</a:t>
            </a:r>
            <a:r>
              <a:rPr lang="en-US" dirty="0"/>
              <a:t>: A friendship graph 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a:t>Example</a:t>
            </a:r>
            <a:r>
              <a:rPr lang="en-US" dirty="0"/>
              <a:t>: An influence graph</a:t>
            </a:r>
          </a:p>
        </p:txBody>
      </p:sp>
      <p:sp>
        <p:nvSpPr>
          <p:cNvPr id="10" name="TextBox 9"/>
          <p:cNvSpPr txBox="1"/>
          <p:nvPr/>
        </p:nvSpPr>
        <p:spPr>
          <a:xfrm>
            <a:off x="1082388" y="5905427"/>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4035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Collaboration Graphs</a:t>
            </a:r>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a:solidFill>
                  <a:srgbClr val="FF0000"/>
                </a:solidFill>
              </a:rPr>
              <a:t>Hollywood graph </a:t>
            </a:r>
            <a:r>
              <a:rPr lang="en-US" dirty="0"/>
              <a:t>models the collaboration of actors in films.</a:t>
            </a:r>
          </a:p>
          <a:p>
            <a:pPr lvl="1"/>
            <a:r>
              <a:rPr lang="en-US" dirty="0"/>
              <a:t>We represent actors by vertices and we connect two vertices if the actors they represent have appeared in the same movie.</a:t>
            </a:r>
          </a:p>
          <a:p>
            <a:pPr lvl="1"/>
            <a:r>
              <a:rPr lang="en-US" dirty="0"/>
              <a:t>We will study the Hollywood Graph in Section </a:t>
            </a:r>
            <a:r>
              <a:rPr lang="en-US" dirty="0">
                <a:latin typeface="Cambria" pitchFamily="18" charset="0"/>
              </a:rPr>
              <a:t>10.4</a:t>
            </a:r>
            <a:r>
              <a:rPr lang="en-US" dirty="0"/>
              <a:t> when we discuss Kevin Bacon numbers.</a:t>
            </a:r>
          </a:p>
          <a:p>
            <a:r>
              <a:rPr lang="en-US" dirty="0"/>
              <a:t>An </a:t>
            </a:r>
            <a:r>
              <a:rPr lang="en-US" i="1" dirty="0">
                <a:solidFill>
                  <a:srgbClr val="FF0000"/>
                </a:solidFill>
              </a:rPr>
              <a:t>academic collaboration graph </a:t>
            </a:r>
            <a:r>
              <a:rPr lang="en-US" dirty="0"/>
              <a:t>models the collaboration of researchers who have jointly written a paper in a particular subject.</a:t>
            </a:r>
          </a:p>
          <a:p>
            <a:pPr lvl="1"/>
            <a:r>
              <a:rPr lang="en-US" dirty="0"/>
              <a:t> We represent researchers in a particular academic discipline using vertices.</a:t>
            </a:r>
          </a:p>
          <a:p>
            <a:pPr lvl="1"/>
            <a:r>
              <a:rPr lang="en-US" dirty="0"/>
              <a:t>We connect the vertices representing two researchers in this discipline if they are coauthors of a paper.</a:t>
            </a:r>
          </a:p>
          <a:p>
            <a:pPr lvl="1"/>
            <a:r>
              <a:rPr lang="en-US" dirty="0"/>
              <a:t>We will study the academic collaboration graph for mathematicians when we discuss </a:t>
            </a:r>
            <a:r>
              <a:rPr lang="en-US" i="1" dirty="0" err="1"/>
              <a:t>Erd</a:t>
            </a:r>
            <a:r>
              <a:rPr lang="hu-HU" i="1" dirty="0">
                <a:latin typeface="Cambria Math"/>
                <a:ea typeface="Cambria Math"/>
              </a:rPr>
              <a:t>ő</a:t>
            </a:r>
            <a:r>
              <a:rPr lang="en-US" i="1" dirty="0"/>
              <a:t>s numbers </a:t>
            </a:r>
            <a:r>
              <a:rPr lang="en-US" dirty="0"/>
              <a:t>in Section </a:t>
            </a:r>
            <a:r>
              <a:rPr lang="en-US" dirty="0">
                <a:latin typeface="Cambria" pitchFamily="18" charset="0"/>
              </a:rPr>
              <a:t>10.4.</a:t>
            </a:r>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Applications to Information Networks</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Graphs can be used to model different types of networks that link different types of information.</a:t>
            </a:r>
          </a:p>
          <a:p>
            <a:r>
              <a:rPr lang="en-US" dirty="0"/>
              <a:t>In a </a:t>
            </a:r>
            <a:r>
              <a:rPr lang="en-US" i="1" dirty="0">
                <a:solidFill>
                  <a:srgbClr val="FF0000"/>
                </a:solidFill>
              </a:rPr>
              <a:t>web graph</a:t>
            </a:r>
            <a:r>
              <a:rPr lang="en-US" dirty="0"/>
              <a:t>, web pages are represented by vertices and links are represented by directed edges.</a:t>
            </a:r>
          </a:p>
          <a:p>
            <a:pPr lvl="1"/>
            <a:r>
              <a:rPr lang="en-US" dirty="0"/>
              <a:t> A web graph models the web at a particular time.</a:t>
            </a:r>
          </a:p>
          <a:p>
            <a:pPr lvl="1"/>
            <a:r>
              <a:rPr lang="en-US" dirty="0"/>
              <a:t> We will explain how the web graph is used by search engines in Section </a:t>
            </a:r>
            <a:r>
              <a:rPr lang="en-US" dirty="0">
                <a:latin typeface="Cambria" pitchFamily="18" charset="0"/>
              </a:rPr>
              <a:t>11.4.</a:t>
            </a:r>
            <a:endParaRPr lang="en-US" dirty="0"/>
          </a:p>
          <a:p>
            <a:r>
              <a:rPr lang="en-US" dirty="0"/>
              <a:t>In a </a:t>
            </a:r>
            <a:r>
              <a:rPr lang="en-US" i="1" dirty="0">
                <a:solidFill>
                  <a:srgbClr val="FF0000"/>
                </a:solidFill>
              </a:rPr>
              <a:t>citation</a:t>
            </a:r>
            <a:r>
              <a:rPr lang="en-US" i="1" dirty="0"/>
              <a:t> network</a:t>
            </a:r>
            <a:r>
              <a:rPr lang="en-US" dirty="0"/>
              <a:t>: </a:t>
            </a:r>
          </a:p>
          <a:p>
            <a:pPr lvl="1"/>
            <a:r>
              <a:rPr lang="en-US" dirty="0"/>
              <a:t> Research papers in a particular discipline are represented by vertices.</a:t>
            </a:r>
          </a:p>
          <a:p>
            <a:pPr lvl="1"/>
            <a:r>
              <a:rPr lang="en-US" dirty="0"/>
              <a:t>When a paper cites a second paper as a reference,  there is an edge from the vertex representing this paper to the vertex representing the second paper.</a:t>
            </a:r>
          </a:p>
          <a:p>
            <a:pPr marL="365760" lvl="1"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3" name="Content Placeholder 2"/>
          <p:cNvSpPr>
            <a:spLocks noGrp="1"/>
          </p:cNvSpPr>
          <p:nvPr>
            <p:ph idx="1"/>
          </p:nvPr>
        </p:nvSpPr>
        <p:spPr/>
        <p:txBody>
          <a:bodyPr>
            <a:normAutofit fontScale="92500" lnSpcReduction="10000"/>
          </a:bodyPr>
          <a:lstStyle/>
          <a:p>
            <a:r>
              <a:rPr lang="en-US" dirty="0"/>
              <a:t>Graph models are extensively used in the study of  transportation networks.</a:t>
            </a:r>
          </a:p>
          <a:p>
            <a:r>
              <a:rPr lang="en-US" dirty="0">
                <a:solidFill>
                  <a:srgbClr val="FF0000"/>
                </a:solidFill>
              </a:rPr>
              <a:t>Airline networks </a:t>
            </a:r>
            <a:r>
              <a:rPr lang="en-US" dirty="0"/>
              <a:t>can be modeled using directed </a:t>
            </a:r>
            <a:r>
              <a:rPr lang="en-US" dirty="0" err="1"/>
              <a:t>multigraphs</a:t>
            </a:r>
            <a:r>
              <a:rPr lang="en-US" dirty="0"/>
              <a:t> where</a:t>
            </a:r>
          </a:p>
          <a:p>
            <a:pPr lvl="1"/>
            <a:r>
              <a:rPr lang="en-US" dirty="0"/>
              <a:t>airports are represented by vertices</a:t>
            </a:r>
          </a:p>
          <a:p>
            <a:pPr lvl="1"/>
            <a:r>
              <a:rPr lang="en-US" dirty="0"/>
              <a:t>each flight is represented by  a directed edge from the vertex representing the departure airport to the vertex representing the destination airport</a:t>
            </a:r>
          </a:p>
          <a:p>
            <a:r>
              <a:rPr lang="en-US" dirty="0">
                <a:solidFill>
                  <a:srgbClr val="FF0000"/>
                </a:solidFill>
              </a:rPr>
              <a:t>Road networks </a:t>
            </a:r>
            <a:r>
              <a:rPr lang="en-US" dirty="0"/>
              <a:t>can be modeled using graphs where</a:t>
            </a:r>
          </a:p>
          <a:p>
            <a:pPr lvl="1"/>
            <a:r>
              <a:rPr lang="en-US" dirty="0"/>
              <a:t>vertices represent intersections and edges represent roads.</a:t>
            </a:r>
          </a:p>
          <a:p>
            <a:pPr lvl="1"/>
            <a:r>
              <a:rPr lang="en-US" dirty="0"/>
              <a:t>undirected edges represent two-way roads and directed edges represent one-way roads.</a:t>
            </a:r>
          </a:p>
        </p:txBody>
      </p:sp>
    </p:spTree>
    <p:extLst>
      <p:ext uri="{BB962C8B-B14F-4D97-AF65-F5344CB8AC3E}">
        <p14:creationId xmlns:p14="http://schemas.microsoft.com/office/powerpoint/2010/main" val="417562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p>
        </p:txBody>
      </p:sp>
      <p:sp>
        <p:nvSpPr>
          <p:cNvPr id="3" name="Content Placeholder 2"/>
          <p:cNvSpPr>
            <a:spLocks noGrp="1"/>
          </p:cNvSpPr>
          <p:nvPr>
            <p:ph idx="1"/>
          </p:nvPr>
        </p:nvSpPr>
        <p:spPr/>
        <p:txBody>
          <a:bodyPr>
            <a:normAutofit fontScale="70000" lnSpcReduction="20000"/>
          </a:bodyPr>
          <a:lstStyle/>
          <a:p>
            <a:r>
              <a:rPr lang="en-US"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r>
              <a:rPr lang="en-US" dirty="0"/>
              <a:t>When a top-down approach is used to design software, the system is divided into modules, each performing a specific task.    </a:t>
            </a:r>
          </a:p>
          <a:p>
            <a:r>
              <a:rPr lang="en-US" dirty="0"/>
              <a:t>We use a </a:t>
            </a:r>
            <a:r>
              <a:rPr lang="en-US" i="1" dirty="0"/>
              <a:t>module dependency graph </a:t>
            </a:r>
            <a:r>
              <a:rPr lang="en-US" dirty="0"/>
              <a:t>to represent the dependency between these modules.  These dependencies need to be understood before coding can be done. </a:t>
            </a:r>
          </a:p>
          <a:p>
            <a:pPr lvl="1"/>
            <a:r>
              <a:rPr lang="en-US" dirty="0"/>
              <a:t>In a module dependency graph vertices represent software modules and there is an edge from one module to another if the second module depends on the first.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5410200" y="4974908"/>
            <a:ext cx="2510028" cy="1455420"/>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a:t>Example</a:t>
            </a:r>
            <a:r>
              <a:rPr lang="en-US" dirty="0"/>
              <a:t>: </a:t>
            </a:r>
            <a:r>
              <a:rPr lang="en-US" sz="1600" dirty="0"/>
              <a:t>The dependencies between the seven modules in the design of a web browser are represented by this module dependency graph.</a:t>
            </a:r>
          </a:p>
        </p:txBody>
      </p:sp>
    </p:spTree>
    <p:extLst>
      <p:ext uri="{BB962C8B-B14F-4D97-AF65-F5344CB8AC3E}">
        <p14:creationId xmlns:p14="http://schemas.microsoft.com/office/powerpoint/2010/main" val="23267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 can use a directed graph called a </a:t>
            </a:r>
            <a:r>
              <a:rPr lang="en-US" i="1" dirty="0">
                <a:solidFill>
                  <a:srgbClr val="FF0000"/>
                </a:solidFill>
              </a:rPr>
              <a:t>precedence graph </a:t>
            </a:r>
            <a:r>
              <a:rPr lang="en-US" dirty="0"/>
              <a:t>to represent which statements must have already been executed before we execute each statement.</a:t>
            </a:r>
            <a:endParaRPr lang="en-US" b="1" dirty="0"/>
          </a:p>
          <a:p>
            <a:pPr lvl="1"/>
            <a:r>
              <a:rPr lang="en-US" dirty="0"/>
              <a:t> Vertices represent statements in a computer program</a:t>
            </a:r>
          </a:p>
          <a:p>
            <a:pPr lvl="1"/>
            <a:r>
              <a:rPr lang="en-US" dirty="0"/>
              <a:t>There is a directed edge from a vertex to a second vertex if the second vertex cannot be executed before the first</a:t>
            </a:r>
          </a:p>
          <a:p>
            <a:pPr lvl="1"/>
            <a:endParaRPr lang="en-US" dirty="0"/>
          </a:p>
          <a:p>
            <a:pPr lvl="1"/>
            <a:endParaRPr lang="en-US" dirty="0"/>
          </a:p>
          <a:p>
            <a:pPr lvl="1"/>
            <a:endParaRPr lang="en-US" dirty="0"/>
          </a:p>
          <a:p>
            <a:pPr lvl="1"/>
            <a:endParaRPr lang="en-US" dirty="0"/>
          </a:p>
          <a:p>
            <a:pPr lvl="1"/>
            <a:endParaRPr lang="en-US" dirty="0"/>
          </a:p>
          <a:p>
            <a:pPr marL="393192" lvl="1" indent="0">
              <a:buNone/>
            </a:pPr>
            <a:r>
              <a:rPr lang="en-US" dirty="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a:t>Software Design Applications (</a:t>
            </a:r>
            <a:r>
              <a:rPr lang="en-US" i="1" dirty="0"/>
              <a:t>continued</a:t>
            </a:r>
            <a:r>
              <a:rPr lang="en-US" dirty="0"/>
              <a:t>)</a:t>
            </a:r>
          </a:p>
        </p:txBody>
      </p:sp>
      <p:pic>
        <p:nvPicPr>
          <p:cNvPr id="4" name="Content Placeholder 4" descr="09011.jpg"/>
          <p:cNvPicPr>
            <a:picLocks noChangeAspect="1"/>
          </p:cNvPicPr>
          <p:nvPr/>
        </p:nvPicPr>
        <p:blipFill>
          <a:blip r:embed="rId2" cstate="print"/>
          <a:stretch>
            <a:fillRect/>
          </a:stretch>
        </p:blipFill>
        <p:spPr>
          <a:xfrm>
            <a:off x="5523357" y="3962400"/>
            <a:ext cx="2512314" cy="224947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a:t>Example</a:t>
            </a:r>
            <a:r>
              <a:rPr lang="en-US" dirty="0"/>
              <a:t>: This precedence graph shows which statements must already have been executed before we can execute each of the six statements in the program.</a:t>
            </a:r>
          </a:p>
        </p:txBody>
      </p:sp>
    </p:spTree>
    <p:extLst>
      <p:ext uri="{BB962C8B-B14F-4D97-AF65-F5344CB8AC3E}">
        <p14:creationId xmlns:p14="http://schemas.microsoft.com/office/powerpoint/2010/main" val="280423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a:t>Vertices represent species and an edge connects two vertices when they represent species who compete for food resources.</a:t>
            </a:r>
          </a:p>
          <a:p>
            <a:pPr lvl="1"/>
            <a:endParaRPr lang="en-US" dirty="0"/>
          </a:p>
          <a:p>
            <a:pPr lvl="1"/>
            <a:endParaRPr lang="en-US" dirty="0"/>
          </a:p>
          <a:p>
            <a:pPr lvl="1"/>
            <a:endParaRPr lang="en-US" dirty="0"/>
          </a:p>
          <a:p>
            <a:pPr marL="393192" lvl="1" indent="0">
              <a:buNone/>
            </a:pPr>
            <a:r>
              <a:rPr lang="en-US" dirty="0"/>
              <a:t> </a:t>
            </a:r>
          </a:p>
        </p:txBody>
      </p:sp>
      <p:pic>
        <p:nvPicPr>
          <p:cNvPr id="4" name="Picture 3" descr="09006.jpg"/>
          <p:cNvPicPr>
            <a:picLocks noChangeAspect="1"/>
          </p:cNvPicPr>
          <p:nvPr/>
        </p:nvPicPr>
        <p:blipFill>
          <a:blip r:embed="rId2" cstate="print"/>
          <a:stretch>
            <a:fillRect/>
          </a:stretch>
        </p:blipFill>
        <p:spPr>
          <a:xfrm>
            <a:off x="4876800" y="4648200"/>
            <a:ext cx="2200656" cy="1720596"/>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a:t>Example</a:t>
            </a:r>
            <a:r>
              <a:rPr lang="en-US" dirty="0"/>
              <a:t>: This is the niche overlap graph for a forest ecosystem with nine species.</a:t>
            </a:r>
          </a:p>
        </p:txBody>
      </p:sp>
    </p:spTree>
    <p:extLst>
      <p:ext uri="{BB962C8B-B14F-4D97-AF65-F5344CB8AC3E}">
        <p14:creationId xmlns:p14="http://schemas.microsoft.com/office/powerpoint/2010/main" val="212597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Biological Applications (</a:t>
            </a:r>
            <a:r>
              <a:rPr lang="en-US" i="1" dirty="0"/>
              <a:t>continued</a:t>
            </a:r>
            <a:r>
              <a:rPr lang="en-US" dirty="0"/>
              <a:t>)</a:t>
            </a:r>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t>
            </a:r>
            <a:r>
              <a:rPr lang="en-US" dirty="0">
                <a:solidFill>
                  <a:srgbClr val="FF0000"/>
                </a:solidFill>
              </a:rPr>
              <a:t>a </a:t>
            </a:r>
            <a:r>
              <a:rPr lang="en-US" i="1" dirty="0">
                <a:solidFill>
                  <a:srgbClr val="FF0000"/>
                </a:solidFill>
              </a:rPr>
              <a:t>protein interaction network</a:t>
            </a:r>
            <a:r>
              <a:rPr lang="en-US" i="1" dirty="0"/>
              <a:t>.</a:t>
            </a:r>
          </a:p>
          <a:p>
            <a:r>
              <a:rPr lang="en-US" dirty="0"/>
              <a:t>In a </a:t>
            </a:r>
            <a:r>
              <a:rPr lang="en-US" i="1" dirty="0"/>
              <a:t>protein interaction graph</a:t>
            </a:r>
            <a:r>
              <a:rPr lang="en-US" dirty="0"/>
              <a:t>, vertices represent proteins  and vertices are connected by an edge if the proteins they represent interact.</a:t>
            </a:r>
          </a:p>
          <a:p>
            <a:r>
              <a:rPr lang="en-US" dirty="0"/>
              <a:t>Protein interaction graphs can be huge and can contain more than 100,000 vertices, each representing a different protein, and more than 1,000,000 edges, each representing an interaction between proteins</a:t>
            </a:r>
          </a:p>
          <a:p>
            <a:r>
              <a:rPr lang="en-US" dirty="0"/>
              <a:t>Protein interaction graphs are often split into smaller graphs, called </a:t>
            </a:r>
            <a:r>
              <a:rPr lang="en-US" i="1" dirty="0"/>
              <a:t>modules</a:t>
            </a:r>
            <a:r>
              <a:rPr lang="en-US" dirty="0"/>
              <a:t>,  which represent the interactions between proteins involved in a particular function.</a:t>
            </a:r>
          </a:p>
          <a:p>
            <a:pPr marL="0" indent="0">
              <a:buNone/>
            </a:pPr>
            <a:endParaRPr lang="en-US" dirty="0"/>
          </a:p>
          <a:p>
            <a:endParaRPr lang="en-US" dirty="0"/>
          </a:p>
          <a:p>
            <a:endParaRPr lang="en-US" dirty="0"/>
          </a:p>
          <a:p>
            <a:pPr marL="0" indent="0">
              <a:buNone/>
            </a:pPr>
            <a:r>
              <a:rPr lang="en-US" dirty="0"/>
              <a:t> </a:t>
            </a:r>
          </a:p>
        </p:txBody>
      </p:sp>
      <p:pic>
        <p:nvPicPr>
          <p:cNvPr id="4" name="Picture 3" descr="FIGURE10.1.12.jpg"/>
          <p:cNvPicPr>
            <a:picLocks noChangeAspect="1"/>
          </p:cNvPicPr>
          <p:nvPr/>
        </p:nvPicPr>
        <p:blipFill>
          <a:blip r:embed="rId2" cstate="print"/>
          <a:stretch>
            <a:fillRect/>
          </a:stretch>
        </p:blipFill>
        <p:spPr>
          <a:xfrm>
            <a:off x="4907032" y="4568095"/>
            <a:ext cx="2114550" cy="1789938"/>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a:t>Example</a:t>
            </a:r>
            <a:r>
              <a:rPr lang="en-US" dirty="0"/>
              <a:t>:  This is a module of the protein interaction graph of proteins that degrade RNA in a human cell.</a:t>
            </a:r>
          </a:p>
        </p:txBody>
      </p:sp>
    </p:spTree>
    <p:extLst>
      <p:ext uri="{BB962C8B-B14F-4D97-AF65-F5344CB8AC3E}">
        <p14:creationId xmlns:p14="http://schemas.microsoft.com/office/powerpoint/2010/main" val="403726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solidFill>
                  <a:srgbClr val="FF0000"/>
                </a:solidFill>
              </a:rPr>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solidFill>
                  <a:srgbClr val="FF0000"/>
                </a:solidFill>
              </a:rPr>
              <a:t>N</a:t>
            </a:r>
            <a:r>
              <a:rPr lang="en-US" dirty="0">
                <a:solidFill>
                  <a:srgbClr val="FF0000"/>
                </a:solidFill>
              </a:rPr>
              <a:t>(</a:t>
            </a:r>
            <a:r>
              <a:rPr lang="en-US" i="1" dirty="0">
                <a:solidFill>
                  <a:srgbClr val="FF0000"/>
                </a:solidFill>
              </a:rPr>
              <a:t>v</a:t>
            </a:r>
            <a:r>
              <a:rPr lang="en-US" dirty="0">
                <a:solidFill>
                  <a:srgbClr val="FF0000"/>
                </a:solidFill>
              </a:rPr>
              <a:t>), </a:t>
            </a:r>
            <a:r>
              <a:rPr lang="en-US" dirty="0"/>
              <a:t>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solidFill>
                  <a:srgbClr val="FF0000"/>
                </a:solidFill>
              </a:rPr>
              <a:t>degree of a vertex </a:t>
            </a:r>
            <a:r>
              <a:rPr lang="en-US" i="1" dirty="0"/>
              <a:t>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solidFill>
                  <a:srgbClr val="FF0000"/>
                </a:solidFill>
              </a:rPr>
              <a:t>deg</a:t>
            </a:r>
            <a:r>
              <a:rPr lang="en-US" dirty="0">
                <a:solidFill>
                  <a:srgbClr val="FF0000"/>
                </a:solidFill>
              </a:rPr>
              <a:t>(</a:t>
            </a:r>
            <a:r>
              <a:rPr lang="en-US" i="1" dirty="0">
                <a:solidFill>
                  <a:srgbClr val="FF0000"/>
                </a:solidFill>
              </a:rPr>
              <a:t>v</a:t>
            </a:r>
            <a:r>
              <a:rPr lang="en-US" dirty="0">
                <a:solidFill>
                  <a:srgbClr val="FF0000"/>
                </a:solidFill>
              </a:rPr>
              <a:t>)</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ch10_Page_040"/>
          <p:cNvSpPr>
            <a:spLocks noGrp="1" noChangeAspect="1" noChangeArrowheads="1"/>
          </p:cNvSpPr>
          <p:nvPr isPhoto="1"/>
        </p:nvSpPr>
        <p:spPr bwMode="auto">
          <a:xfrm>
            <a:off x="2438400" y="3624525"/>
            <a:ext cx="3704627" cy="3081075"/>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(degree is zero) and pendant vertices (degree is one).</a:t>
            </a:r>
          </a:p>
        </p:txBody>
      </p:sp>
    </p:spTree>
    <p:extLst>
      <p:ext uri="{BB962C8B-B14F-4D97-AF65-F5344CB8AC3E}">
        <p14:creationId xmlns:p14="http://schemas.microsoft.com/office/powerpoint/2010/main" val="145865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the number of vertices, the number of edges, and the degree of each vertex in the given undirected graph. Identify all isolated and pendant vertices.</a:t>
            </a:r>
          </a:p>
        </p:txBody>
      </p:sp>
      <p:sp>
        <p:nvSpPr>
          <p:cNvPr id="5" name="Rectangle 3" descr="ch10_Page_042"/>
          <p:cNvSpPr>
            <a:spLocks noGrp="1" noChangeAspect="1" noChangeArrowheads="1"/>
          </p:cNvSpPr>
          <p:nvPr isPhoto="1"/>
        </p:nvSpPr>
        <p:spPr bwMode="auto">
          <a:xfrm>
            <a:off x="2057400" y="3163513"/>
            <a:ext cx="4572000" cy="34290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0190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theorem,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in-degree</a:t>
            </a:r>
            <a:r>
              <a:rPr lang="en-US" i="1" dirty="0"/>
              <a:t>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solidFill>
                  <a:srgbClr val="FF0000"/>
                </a:solidFill>
              </a:rPr>
              <a:t>out-degree</a:t>
            </a:r>
            <a:r>
              <a:rPr lang="en-US" i="1" dirty="0"/>
              <a:t>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complete graph </a:t>
            </a:r>
            <a:r>
              <a:rPr lang="en-US" i="1" dirty="0"/>
              <a:t>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solidFill>
                  <a:srgbClr val="FF0000"/>
                </a:solidFill>
              </a:rPr>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solidFill>
                  <a:srgbClr val="FF0000"/>
                </a:solidFill>
              </a:rPr>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solidFill>
                  <a:srgbClr val="FF0000"/>
                </a:solidFill>
              </a:rPr>
              <a:t>n-cube</a:t>
            </a:r>
            <a:r>
              <a:rPr lang="en-US" i="1" dirty="0"/>
              <a:t>,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Graphs and Computer Network Architecture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Various special graphs play an important role in the design of computer networks.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Some local area networks use a </a:t>
            </a:r>
            <a:r>
              <a:rPr lang="en-US" i="1" dirty="0">
                <a:solidFill>
                  <a:srgbClr val="FF0000"/>
                </a:solidFill>
              </a:rPr>
              <a:t>star topology</a:t>
            </a:r>
            <a:r>
              <a:rPr lang="en-US" dirty="0"/>
              <a:t>, which is a complete bipartite graph </a:t>
            </a:r>
            <a:r>
              <a:rPr lang="en-US" i="1" dirty="0"/>
              <a:t>K</a:t>
            </a:r>
            <a:r>
              <a:rPr lang="en-US" baseline="-25000" dirty="0">
                <a:latin typeface="Cambria Math" pitchFamily="18" charset="0"/>
                <a:ea typeface="Cambria Math" pitchFamily="18" charset="0"/>
              </a:rPr>
              <a:t>1</a:t>
            </a:r>
            <a:r>
              <a:rPr lang="en-US" baseline="-25000" dirty="0"/>
              <a:t>,</a:t>
            </a:r>
            <a:r>
              <a:rPr lang="en-US" i="1" baseline="-25000" dirty="0"/>
              <a:t>n </a:t>
            </a:r>
            <a:r>
              <a:rPr lang="en-US" i="1" dirty="0"/>
              <a:t>,</a:t>
            </a:r>
            <a:r>
              <a:rPr lang="en-US" dirty="0"/>
              <a:t>as shown in (a). All devices are connected to a central control device.</a:t>
            </a:r>
          </a:p>
          <a:p>
            <a:r>
              <a:rPr lang="en-US" dirty="0"/>
              <a:t>Other local networks are based on a </a:t>
            </a:r>
            <a:r>
              <a:rPr lang="en-US" i="1" dirty="0">
                <a:solidFill>
                  <a:srgbClr val="FF0000"/>
                </a:solidFill>
              </a:rPr>
              <a:t>ring topology</a:t>
            </a:r>
            <a:r>
              <a:rPr lang="en-US" dirty="0"/>
              <a:t>, where each device is connected to exactly two  others using </a:t>
            </a:r>
            <a:r>
              <a:rPr lang="en-US" i="1" dirty="0" err="1"/>
              <a:t>C</a:t>
            </a:r>
            <a:r>
              <a:rPr lang="en-US" i="1" baseline="-25000" dirty="0" err="1"/>
              <a:t>n</a:t>
            </a:r>
            <a:r>
              <a:rPr lang="en-US" i="1" baseline="-25000" dirty="0"/>
              <a:t> </a:t>
            </a:r>
            <a:r>
              <a:rPr lang="en-US" i="1" dirty="0"/>
              <a:t>,</a:t>
            </a:r>
            <a:r>
              <a:rPr lang="en-US" dirty="0"/>
              <a:t>as illustrated in (b). Messages may be sent around the ring. </a:t>
            </a:r>
          </a:p>
          <a:p>
            <a:r>
              <a:rPr lang="en-US" dirty="0"/>
              <a:t>Others, as illustrated in (c), use a </a:t>
            </a:r>
            <a:r>
              <a:rPr lang="en-US" i="1" dirty="0" err="1"/>
              <a:t>W</a:t>
            </a:r>
            <a:r>
              <a:rPr lang="en-US" i="1" baseline="-25000" dirty="0" err="1"/>
              <a:t>n</a:t>
            </a:r>
            <a:r>
              <a:rPr lang="en-US" dirty="0"/>
              <a:t> – based topology, combining the features of a star topology and a ring topology. </a:t>
            </a:r>
          </a:p>
          <a:p>
            <a:r>
              <a:rPr lang="en-US" dirty="0"/>
              <a:t>Various special graphs also play a role in </a:t>
            </a:r>
            <a:r>
              <a:rPr lang="en-US" dirty="0">
                <a:solidFill>
                  <a:srgbClr val="FF0000"/>
                </a:solidFill>
              </a:rPr>
              <a:t>parallel processing </a:t>
            </a:r>
            <a:r>
              <a:rPr lang="en-US" dirty="0"/>
              <a:t>where processors need to be interconnected as one processor may need the output generated by another. </a:t>
            </a:r>
          </a:p>
          <a:p>
            <a:pPr lvl="1"/>
            <a:r>
              <a:rPr lang="en-US" dirty="0"/>
              <a:t> The </a:t>
            </a:r>
            <a:r>
              <a:rPr lang="en-US" i="1" dirty="0"/>
              <a:t>n-dimensional hypercube</a:t>
            </a:r>
            <a:r>
              <a:rPr lang="en-US" dirty="0"/>
              <a:t>, or </a:t>
            </a:r>
            <a:r>
              <a:rPr lang="en-US" i="1" dirty="0"/>
              <a:t>n-cube, </a:t>
            </a:r>
            <a:r>
              <a:rPr lang="en-US" dirty="0"/>
              <a:t> </a:t>
            </a:r>
            <a:r>
              <a:rPr lang="en-US" b="1" i="1" dirty="0" err="1"/>
              <a:t>Q</a:t>
            </a:r>
            <a:r>
              <a:rPr lang="en-US" b="1" i="1" baseline="-25000" dirty="0" err="1"/>
              <a:t>n</a:t>
            </a:r>
            <a:r>
              <a:rPr lang="en-US" dirty="0"/>
              <a:t>, is a common way to connect processors in parallel, e.g., Intel Hypercube. </a:t>
            </a:r>
          </a:p>
          <a:p>
            <a:pPr lvl="1"/>
            <a:r>
              <a:rPr lang="en-US" dirty="0"/>
              <a:t>Another common method is the </a:t>
            </a:r>
            <a:r>
              <a:rPr lang="en-US" i="1" dirty="0"/>
              <a:t>mesh</a:t>
            </a:r>
            <a:r>
              <a:rPr lang="en-US" dirty="0"/>
              <a:t> network, illustrated here                                                  for </a:t>
            </a:r>
            <a:r>
              <a:rPr lang="en-US" dirty="0">
                <a:latin typeface="Cambria Math" pitchFamily="18" charset="0"/>
                <a:ea typeface="Cambria Math" pitchFamily="18" charset="0"/>
              </a:rPr>
              <a:t>16 </a:t>
            </a:r>
            <a:r>
              <a:rPr lang="en-US" dirty="0"/>
              <a:t>processors.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362200"/>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5486400"/>
            <a:ext cx="1452372" cy="1274826"/>
          </a:xfrm>
          <a:prstGeom prst="rect">
            <a:avLst/>
          </a:prstGeom>
        </p:spPr>
      </p:pic>
    </p:spTree>
    <p:extLst>
      <p:ext uri="{BB962C8B-B14F-4D97-AF65-F5344CB8AC3E}">
        <p14:creationId xmlns:p14="http://schemas.microsoft.com/office/powerpoint/2010/main" val="220666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A simple graph </a:t>
            </a:r>
            <a:r>
              <a:rPr lang="en-US" i="1" dirty="0"/>
              <a:t>G</a:t>
            </a:r>
            <a:r>
              <a:rPr lang="en-US" dirty="0"/>
              <a:t> is </a:t>
            </a:r>
            <a:r>
              <a:rPr lang="en-US" i="1" dirty="0"/>
              <a:t>bipartite</a:t>
            </a:r>
            <a:r>
              <a:rPr lang="en-US" dirty="0"/>
              <a:t>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b="1" dirty="0"/>
              <a:t>Theorem 4. </a:t>
            </a:r>
            <a:r>
              <a:rPr lang="en-US" dirty="0"/>
              <a:t>A simple graph is bipartite if and only if it is possible to assign one of two different colors to each vertex of the graph so that no two adjacent vertices are assigned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0516" y="2895600"/>
            <a:ext cx="4695820" cy="1742313"/>
          </a:xfrm>
          <a:prstGeom prst="rect">
            <a:avLst/>
          </a:prstGeom>
          <a:ln>
            <a:solidFill>
              <a:schemeClr val="accent1"/>
            </a:solidFill>
          </a:ln>
        </p:spPr>
      </p:pic>
      <p:sp>
        <p:nvSpPr>
          <p:cNvPr id="6" name="TextBox 5"/>
          <p:cNvSpPr txBox="1"/>
          <p:nvPr/>
        </p:nvSpPr>
        <p:spPr>
          <a:xfrm>
            <a:off x="425116" y="3231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597316" y="2883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330116" y="3048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44516" y="3047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44516" y="3962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796716" y="3352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14606" y="3735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77916" y="3412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348006" y="3959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graph is bipartite. </a:t>
            </a:r>
          </a:p>
        </p:txBody>
      </p:sp>
      <p:sp>
        <p:nvSpPr>
          <p:cNvPr id="6" name="Rectangle 3" descr="ch10_Page_048"/>
          <p:cNvSpPr>
            <a:spLocks noGrp="1" noChangeAspect="1" noChangeArrowheads="1"/>
          </p:cNvSpPr>
          <p:nvPr isPhoto="1"/>
        </p:nvSpPr>
        <p:spPr bwMode="auto">
          <a:xfrm>
            <a:off x="1676400" y="2682902"/>
            <a:ext cx="4855597" cy="3641698"/>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026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solidFill>
                  <a:srgbClr val="FF0000"/>
                </a:solidFill>
              </a:rPr>
              <a:t>simple graph</a:t>
            </a:r>
            <a:r>
              <a:rPr lang="en-US" sz="2000" dirty="0">
                <a:solidFill>
                  <a:srgbClr val="FF0000"/>
                </a:solidFill>
              </a:rPr>
              <a:t> </a:t>
            </a:r>
            <a:r>
              <a:rPr lang="en-US" sz="2000" dirty="0"/>
              <a:t>each edge connects two different vertices and no two edges connect the same pair of vertices.</a:t>
            </a:r>
          </a:p>
          <a:p>
            <a:r>
              <a:rPr lang="en-US" sz="2000" i="1" dirty="0" err="1">
                <a:solidFill>
                  <a:srgbClr val="FF0000"/>
                </a:solidFill>
              </a:rPr>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solidFill>
                  <a:srgbClr val="FF0000"/>
                </a:solidFill>
              </a:rPr>
              <a:t>loop</a:t>
            </a:r>
            <a:r>
              <a:rPr lang="en-US" sz="2000" dirty="0"/>
              <a:t>.</a:t>
            </a:r>
          </a:p>
          <a:p>
            <a:r>
              <a:rPr lang="en-US" sz="2000" dirty="0"/>
              <a:t>A </a:t>
            </a:r>
            <a:r>
              <a:rPr lang="en-US" sz="2000" i="1" dirty="0" err="1">
                <a:solidFill>
                  <a:srgbClr val="FF0000"/>
                </a:solidFill>
              </a:rPr>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Matching</a:t>
            </a:r>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matching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solidFill>
                  <a:srgbClr val="FF0000"/>
                </a:solidFill>
              </a:rPr>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solidFill>
                  <a:srgbClr val="FF0000"/>
                </a:solidFill>
              </a:rPr>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solidFill>
                  <a:srgbClr val="FF0000"/>
                </a:solidFill>
              </a:rPr>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list to represent the given graph.</a:t>
            </a:r>
          </a:p>
        </p:txBody>
      </p:sp>
      <p:sp>
        <p:nvSpPr>
          <p:cNvPr id="5" name="Rectangle 3" descr="ch10_Page_069"/>
          <p:cNvSpPr>
            <a:spLocks noGrp="1" noChangeAspect="1" noChangeArrowheads="1"/>
          </p:cNvSpPr>
          <p:nvPr isPhoto="1"/>
        </p:nvSpPr>
        <p:spPr bwMode="auto">
          <a:xfrm>
            <a:off x="1447800" y="2514600"/>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83003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solidFill>
                  <a:srgbClr val="FF0000"/>
                </a:solidFill>
              </a:rPr>
              <a:t>adjacency matrix </a:t>
            </a:r>
            <a:r>
              <a:rPr lang="en-US" dirty="0">
                <a:solidFill>
                  <a:srgbClr val="FF0000"/>
                </a:solidFill>
              </a:rPr>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solidFill>
                  <a:srgbClr val="FF0000"/>
                </a:solidFill>
              </a:rPr>
              <a:t>directed</a:t>
            </a:r>
            <a:r>
              <a:rPr lang="en-US" i="1" dirty="0"/>
              <a:t>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solidFill>
                  <a:srgbClr val="FF0000"/>
                </a:solidFill>
              </a:rPr>
              <a:t>undirected</a:t>
            </a:r>
            <a:r>
              <a:rPr lang="en-US" i="1" dirty="0"/>
              <a:t> graphs</a:t>
            </a:r>
            <a:r>
              <a:rPr lang="en-US" dirty="0"/>
              <a:t>.</a:t>
            </a:r>
          </a:p>
          <a:p>
            <a:pPr>
              <a:buNone/>
            </a:pPr>
            <a:endParaRPr lang="en-US" i="1" dirty="0"/>
          </a:p>
          <a:p>
            <a:endParaRPr 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Use an adjacency matrix to represent the given graph.</a:t>
            </a:r>
          </a:p>
        </p:txBody>
      </p:sp>
      <p:sp>
        <p:nvSpPr>
          <p:cNvPr id="5" name="Rectangle 3" descr="ch10_Page_069"/>
          <p:cNvSpPr>
            <a:spLocks noGrp="1" noChangeAspect="1" noChangeArrowheads="1"/>
          </p:cNvSpPr>
          <p:nvPr isPhoto="1"/>
        </p:nvSpPr>
        <p:spPr bwMode="auto">
          <a:xfrm>
            <a:off x="1676400" y="2480144"/>
            <a:ext cx="5486400" cy="41148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2405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List </a:t>
            </a:r>
            <a:r>
              <a:rPr lang="en-US" dirty="0" err="1"/>
              <a:t>v.s</a:t>
            </a:r>
            <a:r>
              <a:rPr lang="en-US" dirty="0"/>
              <a:t>. Adjacency Matrix</a:t>
            </a:r>
          </a:p>
        </p:txBody>
      </p:sp>
      <p:sp>
        <p:nvSpPr>
          <p:cNvPr id="3" name="Content Placeholder 2"/>
          <p:cNvSpPr>
            <a:spLocks noGrp="1"/>
          </p:cNvSpPr>
          <p:nvPr>
            <p:ph idx="1"/>
          </p:nvPr>
        </p:nvSpPr>
        <p:spPr/>
        <p:txBody>
          <a:bodyPr/>
          <a:lstStyle/>
          <a:p>
            <a:r>
              <a:rPr lang="en-US" dirty="0"/>
              <a:t>Memory</a:t>
            </a:r>
          </a:p>
          <a:p>
            <a:pPr lvl="1"/>
            <a:r>
              <a:rPr lang="en-US" dirty="0"/>
              <a:t>Adjacency list, memory O(</a:t>
            </a:r>
            <a:r>
              <a:rPr lang="en-US" dirty="0" err="1"/>
              <a:t>cn</a:t>
            </a:r>
            <a:r>
              <a:rPr lang="en-US" dirty="0"/>
              <a:t>)</a:t>
            </a:r>
          </a:p>
          <a:p>
            <a:pPr lvl="1"/>
            <a:r>
              <a:rPr lang="en-US" dirty="0"/>
              <a:t>Adjacency matrix, memory O(n^2)</a:t>
            </a:r>
          </a:p>
          <a:p>
            <a:r>
              <a:rPr lang="en-US" dirty="0"/>
              <a:t>Check if two nodes are neighbor nodes</a:t>
            </a:r>
          </a:p>
          <a:p>
            <a:pPr lvl="1"/>
            <a:r>
              <a:rPr lang="en-US" dirty="0"/>
              <a:t>Adjacency list, Find a node, search the neighbor list</a:t>
            </a:r>
          </a:p>
          <a:p>
            <a:pPr lvl="1"/>
            <a:r>
              <a:rPr lang="en-US" dirty="0"/>
              <a:t>Adjacency matrix, find the neighbor node by index</a:t>
            </a:r>
          </a:p>
          <a:p>
            <a:endParaRPr lang="en-US" dirty="0"/>
          </a:p>
        </p:txBody>
      </p:sp>
    </p:spTree>
    <p:extLst>
      <p:ext uri="{BB962C8B-B14F-4D97-AF65-F5344CB8AC3E}">
        <p14:creationId xmlns:p14="http://schemas.microsoft.com/office/powerpoint/2010/main" val="3336872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a:t>
            </a:r>
            <a:r>
              <a:rPr lang="en-US" dirty="0">
                <a:solidFill>
                  <a:srgbClr val="FF0000"/>
                </a:solidFill>
              </a:rPr>
              <a:t>incidence matrix </a:t>
            </a:r>
            <a:r>
              <a:rPr lang="en-US" dirty="0"/>
              <a:t>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solidFill>
                  <a:srgbClr val="FF0000"/>
                </a:solidFill>
              </a:rPr>
              <a:t>isomorphic</a:t>
            </a:r>
            <a:r>
              <a:rPr lang="en-US" dirty="0"/>
              <a:t> if there is a </a:t>
            </a:r>
            <a:r>
              <a:rPr lang="en-US" dirty="0">
                <a:solidFill>
                  <a:srgbClr val="FF0000"/>
                </a:solidFill>
              </a:rPr>
              <a:t>one-to-one</a:t>
            </a:r>
            <a:r>
              <a:rPr lang="en-US" dirty="0"/>
              <a:t> and </a:t>
            </a:r>
            <a:r>
              <a:rPr lang="en-US" dirty="0">
                <a:solidFill>
                  <a:srgbClr val="FF0000"/>
                </a:solidFill>
              </a:rPr>
              <a:t>onto</a:t>
            </a:r>
            <a:r>
              <a:rPr lang="en-US" dirty="0"/>
              <a:t>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solidFill>
                  <a:srgbClr val="FF0000"/>
                </a:solidFill>
              </a:rPr>
              <a:t>isomorphism</a:t>
            </a:r>
            <a:r>
              <a:rPr lang="en-US" i="1" dirty="0"/>
              <a:t>. </a:t>
            </a:r>
            <a:r>
              <a:rPr lang="en-US" dirty="0"/>
              <a:t>Two simple graphs that are not isomorphic are called </a:t>
            </a:r>
            <a:r>
              <a:rPr lang="en-US" i="1" dirty="0" err="1"/>
              <a:t>nonisomorphic</a:t>
            </a:r>
            <a:r>
              <a:rPr lang="en-US"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solidFill>
                  <a:srgbClr val="FF0000"/>
                </a:solidFill>
              </a:rPr>
              <a:t>n</a:t>
            </a:r>
            <a:r>
              <a:rPr lang="en-US" dirty="0">
                <a:solidFill>
                  <a:srgbClr val="FF0000"/>
                </a:solidFill>
              </a:rPr>
              <a:t>! </a:t>
            </a:r>
            <a:r>
              <a:rPr lang="en-US" dirty="0"/>
              <a:t>possible one-to-one correspondences between the vertex sets of two simple graphs with </a:t>
            </a:r>
            <a:r>
              <a:rPr lang="en-US" i="1" dirty="0"/>
              <a:t>n</a:t>
            </a:r>
            <a:r>
              <a:rPr lang="en-US" dirty="0"/>
              <a:t> vertices. </a:t>
            </a:r>
          </a:p>
          <a:p>
            <a:r>
              <a:rPr lang="en-US" dirty="0"/>
              <a:t>The best algorithms for determining weather two graphs are isomorphic have </a:t>
            </a:r>
            <a:r>
              <a:rPr lang="en-US" dirty="0">
                <a:solidFill>
                  <a:srgbClr val="FF0000"/>
                </a:solidFill>
              </a:rPr>
              <a:t>exponential</a:t>
            </a:r>
            <a:r>
              <a:rPr lang="en-US" dirty="0"/>
              <a:t>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solidFill>
                  <a:srgbClr val="FF0000"/>
                </a:solidFill>
              </a:rPr>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for Graph Isomorphism</a:t>
            </a:r>
          </a:p>
        </p:txBody>
      </p:sp>
      <p:sp>
        <p:nvSpPr>
          <p:cNvPr id="3" name="Content Placeholder 2"/>
          <p:cNvSpPr>
            <a:spLocks noGrp="1"/>
          </p:cNvSpPr>
          <p:nvPr>
            <p:ph idx="1"/>
          </p:nvPr>
        </p:nvSpPr>
        <p:spPr/>
        <p:txBody>
          <a:bodyPr>
            <a:normAutofit fontScale="92500"/>
          </a:bodyPr>
          <a:lstStyle/>
          <a:p>
            <a:r>
              <a:rPr lang="en-US" dirty="0"/>
              <a:t>The best algorithms known for determining whether two graphs are isomorphic have </a:t>
            </a:r>
            <a:r>
              <a:rPr lang="en-US" dirty="0">
                <a:solidFill>
                  <a:srgbClr val="FF0000"/>
                </a:solidFill>
              </a:rPr>
              <a:t>exponential</a:t>
            </a:r>
            <a:r>
              <a:rPr lang="en-US" dirty="0"/>
              <a:t> worst-case time complexity (in the number of vertices of the graphs).</a:t>
            </a:r>
          </a:p>
          <a:p>
            <a:r>
              <a:rPr lang="en-US" dirty="0"/>
              <a:t>However,  there are algorithms with</a:t>
            </a:r>
            <a:r>
              <a:rPr lang="en-US" dirty="0">
                <a:solidFill>
                  <a:srgbClr val="FF0000"/>
                </a:solidFill>
              </a:rPr>
              <a:t> linear</a:t>
            </a:r>
            <a:r>
              <a:rPr lang="en-US" dirty="0"/>
              <a:t>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p>
          <a:p>
            <a:r>
              <a:rPr lang="en-US" dirty="0"/>
              <a:t>Graph isomorphism is a problem of special interest because it is one of a few NP problems not known to be either tractable or NP-complete (see Section </a:t>
            </a:r>
            <a:r>
              <a:rPr lang="en-US" dirty="0">
                <a:latin typeface="Cambria Math" pitchFamily="18" charset="0"/>
                <a:ea typeface="Cambria Math" pitchFamily="18" charset="0"/>
              </a:rPr>
              <a:t>3.3</a:t>
            </a:r>
            <a:r>
              <a:rPr lang="en-US" dirty="0"/>
              <a:t>).</a:t>
            </a:r>
          </a:p>
        </p:txBody>
      </p:sp>
    </p:spTree>
    <p:extLst>
      <p:ext uri="{BB962C8B-B14F-4D97-AF65-F5344CB8AC3E}">
        <p14:creationId xmlns:p14="http://schemas.microsoft.com/office/powerpoint/2010/main" val="326477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solidFill>
                  <a:srgbClr val="FF0000"/>
                </a:solidFill>
              </a:rPr>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solidFill>
                  <a:srgbClr val="FF0000"/>
                </a:solidFill>
              </a:rPr>
              <a:t>directed </a:t>
            </a:r>
            <a:r>
              <a:rPr lang="en-US" sz="2000" i="1" dirty="0" err="1">
                <a:solidFill>
                  <a:srgbClr val="FF0000"/>
                </a:solidFill>
              </a:rPr>
              <a:t>multigraph</a:t>
            </a:r>
            <a:r>
              <a:rPr lang="en-US" sz="2000" dirty="0">
                <a:solidFill>
                  <a:srgbClr val="FF0000"/>
                </a:solidFill>
              </a:rPr>
              <a:t> </a:t>
            </a:r>
            <a:r>
              <a:rPr lang="en-US" sz="2000" dirty="0"/>
              <a:t>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Graph Isomorphism </a:t>
            </a:r>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theory. For example, </a:t>
            </a:r>
          </a:p>
          <a:p>
            <a:pPr lvl="1"/>
            <a:r>
              <a:rPr lang="en-US"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 </a:t>
            </a:r>
          </a:p>
          <a:p>
            <a:pPr lvl="1"/>
            <a:r>
              <a:rPr lang="en-US" dirty="0"/>
              <a:t>Electronic circuits are modeled as graphs in which the vertices represent components and the edges represent connections between them. Graph isomorphism is the basis for </a:t>
            </a:r>
          </a:p>
          <a:p>
            <a:pPr lvl="2"/>
            <a:r>
              <a:rPr lang="en-US" sz="2400" dirty="0"/>
              <a:t>the verification that a particular layout of a circuit corresponds to the design’s original schematics. </a:t>
            </a:r>
          </a:p>
          <a:p>
            <a:pPr lvl="2"/>
            <a:r>
              <a:rPr lang="en-US" sz="2400" dirty="0"/>
              <a:t>determining whether a chip from one vendor includes the intellectual property of another vendor. </a:t>
            </a:r>
          </a:p>
        </p:txBody>
      </p:sp>
    </p:spTree>
    <p:extLst>
      <p:ext uri="{BB962C8B-B14F-4D97-AF65-F5344CB8AC3E}">
        <p14:creationId xmlns:p14="http://schemas.microsoft.com/office/powerpoint/2010/main" val="2293554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solidFill>
                  <a:srgbClr val="FF0000"/>
                </a:solidFill>
              </a:rPr>
              <a:t>path</a:t>
            </a:r>
            <a:r>
              <a:rPr lang="en-US" dirty="0"/>
              <a:t> is a sequence of edges that begins at a vertex of a graph and travels from vertex to vertex </a:t>
            </a:r>
            <a:r>
              <a:rPr lang="en-US" dirty="0">
                <a:solidFill>
                  <a:srgbClr val="FF0000"/>
                </a:solidFill>
              </a:rPr>
              <a:t>along</a:t>
            </a:r>
            <a:r>
              <a:rPr lang="en-US" dirty="0"/>
              <a:t>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solidFill>
                  <a:srgbClr val="FF0000"/>
                </a:solidFill>
              </a:rPr>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solidFill>
                  <a:srgbClr val="FF0000"/>
                </a:solidFill>
              </a:rPr>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solidFill>
                  <a:srgbClr val="FF0000"/>
                </a:solidFill>
              </a:rPr>
              <a:t>connected</a:t>
            </a:r>
            <a:r>
              <a:rPr lang="en-US" dirty="0"/>
              <a:t> if there is a path between every pair of vertices.  An undirected graph that is not </a:t>
            </a:r>
            <a:r>
              <a:rPr lang="en-US" i="1" dirty="0"/>
              <a:t>connected</a:t>
            </a:r>
            <a:r>
              <a:rPr lang="en-US" dirty="0"/>
              <a:t> is called </a:t>
            </a:r>
            <a:r>
              <a:rPr lang="en-US" i="1" dirty="0">
                <a:solidFill>
                  <a:srgbClr val="FF0000"/>
                </a:solidFill>
              </a:rPr>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solidFill>
                  <a:srgbClr val="FF0000"/>
                </a:solidFill>
              </a:rPr>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solidFill>
                  <a:srgbClr val="FF0000"/>
                </a:solidFill>
              </a:rPr>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solidFill>
                  <a:srgbClr val="FF0000"/>
                </a:solidFill>
              </a:rPr>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572000"/>
            <a:ext cx="3657600" cy="1831424"/>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a:t>
            </a:r>
          </a:p>
        </p:txBody>
      </p:sp>
      <p:sp>
        <p:nvSpPr>
          <p:cNvPr id="3" name="Content Placeholder 2"/>
          <p:cNvSpPr>
            <a:spLocks noGrp="1"/>
          </p:cNvSpPr>
          <p:nvPr>
            <p:ph idx="1"/>
          </p:nvPr>
        </p:nvSpPr>
        <p:spPr/>
        <p:txBody>
          <a:bodyPr>
            <a:normAutofit fontScale="77500" lnSpcReduction="20000"/>
          </a:bodyPr>
          <a:lstStyle/>
          <a:p>
            <a:r>
              <a:rPr lang="en-US" dirty="0"/>
              <a:t>When we build a graph model, we use the appropriate type of graph to capture the important features of the application. </a:t>
            </a:r>
          </a:p>
          <a:p>
            <a:r>
              <a:rPr lang="en-US" dirty="0"/>
              <a:t>We illustrate this process using graph models of different types of computer networks. In all these graph models, the vertices represent data centers and the edges represent communication links.</a:t>
            </a:r>
          </a:p>
          <a:p>
            <a:r>
              <a:rPr lang="en-US" dirty="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a:t> </a:t>
            </a:r>
          </a:p>
          <a:p>
            <a:pPr marL="0" indent="0">
              <a:buNone/>
            </a:pPr>
            <a:r>
              <a:rPr lang="en-US" dirty="0"/>
              <a:t>  </a:t>
            </a:r>
          </a:p>
          <a:p>
            <a:endParaRPr lang="en-US" dirty="0"/>
          </a:p>
          <a:p>
            <a:endParaRPr lang="en-US" dirty="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124200" y="5029200"/>
            <a:ext cx="3444240" cy="903732"/>
          </a:xfrm>
          <a:prstGeom prst="rect">
            <a:avLst/>
          </a:prstGeom>
        </p:spPr>
      </p:pic>
    </p:spTree>
    <p:extLst>
      <p:ext uri="{BB962C8B-B14F-4D97-AF65-F5344CB8AC3E}">
        <p14:creationId xmlns:p14="http://schemas.microsoft.com/office/powerpoint/2010/main" val="2676422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solidFill>
                  <a:srgbClr val="FF0000"/>
                </a:solidFill>
              </a:rPr>
              <a:t>strongly connected components</a:t>
            </a:r>
            <a:r>
              <a:rPr lang="en-US" dirty="0">
                <a:solidFill>
                  <a:srgbClr val="FF0000"/>
                </a:solidFill>
              </a:rPr>
              <a:t> or </a:t>
            </a:r>
            <a:r>
              <a:rPr lang="en-US" i="1" dirty="0">
                <a:solidFill>
                  <a:srgbClr val="FF0000"/>
                </a:solidFill>
              </a:rPr>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a:t>
            </a:r>
            <a:r>
              <a:rPr lang="en-US" dirty="0">
                <a:solidFill>
                  <a:srgbClr val="FF0000"/>
                </a:solidFill>
              </a:rPr>
              <a:t>three</a:t>
            </a:r>
            <a:r>
              <a:rPr lang="en-US" dirty="0"/>
              <a:t>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
            <a:ext cx="4300654" cy="2153412"/>
          </a:xfrm>
          <a:prstGeom prst="rect">
            <a:avLst/>
          </a:prstGeom>
        </p:spPr>
      </p:pic>
    </p:spTree>
    <p:extLst>
      <p:ext uri="{BB962C8B-B14F-4D97-AF65-F5344CB8AC3E}">
        <p14:creationId xmlns:p14="http://schemas.microsoft.com/office/powerpoint/2010/main" val="26870902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a:t>
            </a:r>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p>
          <a:p>
            <a:pPr marL="0" indent="0">
              <a:buNone/>
            </a:pPr>
            <a:endParaRPr lang="en-US" dirty="0"/>
          </a:p>
          <a:p>
            <a:pPr indent="0">
              <a:buNone/>
            </a:pPr>
            <a:r>
              <a:rPr lang="en-US" b="1" dirty="0"/>
              <a:t>Theorem</a:t>
            </a:r>
            <a:r>
              <a:rPr lang="en-US" dirty="0"/>
              <a:t>: Let G be a graph with adjacency matrix </a:t>
            </a:r>
            <a:r>
              <a:rPr lang="en-US" b="1" dirty="0"/>
              <a:t>A</a:t>
            </a:r>
            <a:r>
              <a:rPr lang="en-US" dirty="0"/>
              <a:t> with respect to the ordering                     </a:t>
            </a:r>
            <a:r>
              <a:rPr lang="en-US" i="1" dirty="0"/>
              <a:t>v</a:t>
            </a:r>
            <a:r>
              <a:rPr lang="en-US" baseline="-25000" dirty="0">
                <a:latin typeface="Cambria Math" pitchFamily="18" charset="0"/>
                <a:ea typeface="Cambria Math" pitchFamily="18" charset="0"/>
              </a:rPr>
              <a:t>1</a:t>
            </a:r>
            <a:r>
              <a:rPr lang="en-US" i="1" dirty="0"/>
              <a:t>, … , </a:t>
            </a:r>
            <a:r>
              <a:rPr lang="en-US" i="1" dirty="0" err="1"/>
              <a:t>v</a:t>
            </a:r>
            <a:r>
              <a:rPr lang="en-US" i="1" baseline="-25000" dirty="0" err="1"/>
              <a:t>n</a:t>
            </a:r>
            <a:r>
              <a:rPr lang="en-US" dirty="0"/>
              <a:t> of vertices (with directed or undirected edges, multiple edges and loops allowed).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where </a:t>
            </a:r>
            <a:r>
              <a:rPr lang="en-US" i="1" dirty="0"/>
              <a:t>r &gt;</a:t>
            </a:r>
            <a:r>
              <a:rPr lang="en-US" dirty="0">
                <a:latin typeface="Cambria Math" pitchFamily="18" charset="0"/>
                <a:ea typeface="Cambria Math" pitchFamily="18" charset="0"/>
              </a:rPr>
              <a:t>0 </a:t>
            </a:r>
            <a:r>
              <a:rPr lang="en-US" dirty="0"/>
              <a:t>is a positive integer, equals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dirty="0"/>
              <a:t>.</a:t>
            </a:r>
          </a:p>
          <a:p>
            <a:pPr marL="274320" lvl="1" indent="0">
              <a:buClr>
                <a:schemeClr val="accent3"/>
              </a:buClr>
              <a:buSzPct val="95000"/>
              <a:buNone/>
            </a:pPr>
            <a:endParaRPr lang="en-US" dirty="0"/>
          </a:p>
          <a:p>
            <a:pPr marL="274320" lvl="1" indent="0">
              <a:buClr>
                <a:schemeClr val="accent3"/>
              </a:buClr>
              <a:buSzPct val="95000"/>
              <a:buNone/>
            </a:pPr>
            <a:r>
              <a:rPr lang="en-US" b="1" i="1" dirty="0"/>
              <a:t>Proof</a:t>
            </a:r>
            <a:r>
              <a:rPr lang="en-US" i="1" dirty="0"/>
              <a:t> </a:t>
            </a:r>
            <a:r>
              <a:rPr lang="en-US" b="1" i="1" dirty="0"/>
              <a:t>by mathematical induction</a:t>
            </a:r>
            <a:r>
              <a:rPr lang="en-US" dirty="0"/>
              <a:t>: </a:t>
            </a:r>
          </a:p>
          <a:p>
            <a:pPr marL="274320" lvl="1" indent="0">
              <a:buClr>
                <a:schemeClr val="accent3"/>
              </a:buClr>
              <a:buSzPct val="95000"/>
              <a:buNone/>
            </a:pPr>
            <a:r>
              <a:rPr lang="en-US" i="1" dirty="0"/>
              <a:t>Basis Step</a:t>
            </a:r>
            <a:r>
              <a:rPr lang="en-US" dirty="0"/>
              <a:t>: By definition of the adjacency matrix, the number of paths from </a:t>
            </a:r>
            <a:r>
              <a:rPr lang="en-US" i="1" dirty="0"/>
              <a:t>v</a:t>
            </a:r>
            <a:r>
              <a:rPr lang="en-US" i="1" baseline="-25000" dirty="0"/>
              <a:t>i</a:t>
            </a:r>
            <a:r>
              <a:rPr lang="en-US" dirty="0"/>
              <a:t> to </a:t>
            </a:r>
            <a:r>
              <a:rPr lang="en-US" i="1" dirty="0" err="1"/>
              <a:t>v</a:t>
            </a:r>
            <a:r>
              <a:rPr lang="en-US" i="1" baseline="-25000" dirty="0" err="1"/>
              <a:t>j</a:t>
            </a:r>
            <a:r>
              <a:rPr lang="en-US" dirty="0"/>
              <a:t> of length </a:t>
            </a:r>
            <a:r>
              <a:rPr lang="en-US" dirty="0">
                <a:latin typeface="Cambria Math" pitchFamily="18" charset="0"/>
                <a:ea typeface="Cambria Math" pitchFamily="18" charset="0"/>
              </a:rPr>
              <a:t>1</a:t>
            </a:r>
            <a:r>
              <a:rPr lang="en-US" dirty="0"/>
              <a:t> is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dirty="0"/>
              <a:t>. </a:t>
            </a:r>
          </a:p>
          <a:p>
            <a:pPr marL="274320" lvl="1" indent="0">
              <a:buClr>
                <a:schemeClr val="accent3"/>
              </a:buClr>
              <a:buSzPct val="95000"/>
              <a:buNone/>
            </a:pPr>
            <a:r>
              <a:rPr lang="en-US" i="1" dirty="0"/>
              <a:t>Inductive Step</a:t>
            </a:r>
            <a:r>
              <a:rPr lang="en-US" dirty="0"/>
              <a:t>: For the inductive hypothesis, we assume that that the  (</a:t>
            </a:r>
            <a:r>
              <a:rPr lang="en-US" i="1" dirty="0" err="1"/>
              <a:t>i</a:t>
            </a:r>
            <a:r>
              <a:rPr lang="en-US" dirty="0" err="1"/>
              <a:t>,</a:t>
            </a:r>
            <a:r>
              <a:rPr lang="en-US" i="1" dirty="0" err="1"/>
              <a:t>j</a:t>
            </a:r>
            <a:r>
              <a:rPr lang="en-US" dirty="0"/>
              <a:t>)</a:t>
            </a:r>
            <a:r>
              <a:rPr lang="en-US" dirty="0" err="1"/>
              <a:t>th</a:t>
            </a:r>
            <a:r>
              <a:rPr lang="en-US" dirty="0"/>
              <a:t> entry of </a:t>
            </a:r>
            <a:r>
              <a:rPr lang="en-US" b="1" dirty="0" err="1"/>
              <a:t>A</a:t>
            </a:r>
            <a:r>
              <a:rPr lang="en-US" i="1" baseline="30000" dirty="0" err="1"/>
              <a:t>r</a:t>
            </a:r>
            <a:r>
              <a:rPr lang="en-US" dirty="0"/>
              <a:t> is the number of different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j</a:t>
            </a:r>
            <a:r>
              <a:rPr lang="en-US" dirty="0"/>
              <a:t>. </a:t>
            </a:r>
          </a:p>
          <a:p>
            <a:pPr marL="617220" lvl="1" indent="-342900">
              <a:buClr>
                <a:schemeClr val="accent3"/>
              </a:buClr>
              <a:buSzPct val="95000"/>
            </a:pPr>
            <a:r>
              <a:rPr lang="en-US" dirty="0"/>
              <a:t>Because  </a:t>
            </a:r>
            <a:r>
              <a:rPr lang="en-US" b="1" dirty="0"/>
              <a:t>A</a:t>
            </a:r>
            <a:r>
              <a:rPr lang="en-US" i="1" baseline="30000" dirty="0"/>
              <a:t>r+</a:t>
            </a:r>
            <a:r>
              <a:rPr lang="en-US" baseline="30000" dirty="0">
                <a:latin typeface="Cambria Math" pitchFamily="18" charset="0"/>
                <a:ea typeface="Cambria Math" pitchFamily="18" charset="0"/>
              </a:rPr>
              <a:t>1</a:t>
            </a:r>
            <a:r>
              <a:rPr lang="en-US" dirty="0"/>
              <a:t> = </a:t>
            </a:r>
            <a:r>
              <a:rPr lang="en-US" b="1" dirty="0" err="1"/>
              <a:t>A</a:t>
            </a:r>
            <a:r>
              <a:rPr lang="en-US" i="1" baseline="30000" dirty="0" err="1"/>
              <a:t>r</a:t>
            </a:r>
            <a:r>
              <a:rPr lang="en-US" b="1" dirty="0"/>
              <a:t> A</a:t>
            </a:r>
            <a:r>
              <a:rPr lang="en-US" dirty="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equals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dirty="0"/>
              <a:t>, where </a:t>
            </a:r>
            <a:r>
              <a:rPr lang="en-US" i="1" dirty="0" err="1"/>
              <a:t>b</a:t>
            </a:r>
            <a:r>
              <a:rPr lang="en-US" i="1" baseline="-25000" dirty="0" err="1"/>
              <a:t>ik</a:t>
            </a:r>
            <a:r>
              <a:rPr lang="en-US" i="1" baseline="-25000" dirty="0"/>
              <a:t> </a:t>
            </a:r>
            <a:r>
              <a:rPr lang="en-US" dirty="0"/>
              <a:t>is the (</a:t>
            </a:r>
            <a:r>
              <a:rPr lang="en-US" i="1" dirty="0" err="1"/>
              <a:t>i</a:t>
            </a:r>
            <a:r>
              <a:rPr lang="en-US" dirty="0" err="1"/>
              <a:t>,</a:t>
            </a:r>
            <a:r>
              <a:rPr lang="en-US" i="1" dirty="0" err="1"/>
              <a:t>k</a:t>
            </a:r>
            <a:r>
              <a:rPr lang="en-US" dirty="0"/>
              <a:t>)</a:t>
            </a:r>
            <a:r>
              <a:rPr lang="en-US" i="1" dirty="0" err="1"/>
              <a:t>th</a:t>
            </a:r>
            <a:r>
              <a:rPr lang="en-US" dirty="0"/>
              <a:t> entry of </a:t>
            </a:r>
            <a:r>
              <a:rPr lang="en-US" b="1" dirty="0"/>
              <a:t>A</a:t>
            </a:r>
            <a:r>
              <a:rPr lang="en-US" i="1" baseline="30000" dirty="0"/>
              <a:t>r</a:t>
            </a:r>
            <a:r>
              <a:rPr lang="en-US" dirty="0"/>
              <a:t>. By the inductive hypothesis, </a:t>
            </a:r>
            <a:r>
              <a:rPr lang="en-US" i="1" dirty="0" err="1"/>
              <a:t>b</a:t>
            </a:r>
            <a:r>
              <a:rPr lang="en-US" i="1" baseline="-25000" dirty="0" err="1"/>
              <a:t>ik</a:t>
            </a:r>
            <a:r>
              <a:rPr lang="en-US" i="1" baseline="-25000" dirty="0"/>
              <a:t> </a:t>
            </a:r>
            <a:r>
              <a:rPr lang="en-US" dirty="0"/>
              <a:t>is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dirty="0"/>
              <a:t>. </a:t>
            </a:r>
          </a:p>
          <a:p>
            <a:pPr marL="617220" lvl="1" indent="-342900">
              <a:buClr>
                <a:schemeClr val="accent3"/>
              </a:buClr>
              <a:buSzPct val="95000"/>
            </a:pPr>
            <a:r>
              <a:rPr lang="en-US" dirty="0"/>
              <a:t>A path of length </a:t>
            </a:r>
            <a:r>
              <a:rPr lang="en-US" i="1" dirty="0"/>
              <a:t>r</a:t>
            </a:r>
            <a:r>
              <a:rPr lang="en-US" dirty="0"/>
              <a:t> + </a:t>
            </a:r>
            <a:r>
              <a:rPr lang="en-US" dirty="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is made up of a path of length </a:t>
            </a:r>
            <a:r>
              <a:rPr lang="en-US" i="1" dirty="0"/>
              <a:t>r</a:t>
            </a:r>
            <a:r>
              <a:rPr lang="en-US" dirty="0"/>
              <a:t> from </a:t>
            </a:r>
            <a:r>
              <a:rPr lang="en-US" i="1" dirty="0"/>
              <a:t>v</a:t>
            </a:r>
            <a:r>
              <a:rPr lang="en-US" i="1" baseline="-25000" dirty="0"/>
              <a:t>i</a:t>
            </a:r>
            <a:r>
              <a:rPr lang="en-US" dirty="0"/>
              <a:t> to some  </a:t>
            </a:r>
            <a:r>
              <a:rPr lang="en-US" i="1" dirty="0" err="1"/>
              <a:t>v</a:t>
            </a:r>
            <a:r>
              <a:rPr lang="en-US" i="1" baseline="-25000" dirty="0" err="1"/>
              <a:t>k</a:t>
            </a:r>
            <a:r>
              <a:rPr lang="en-US" i="1" dirty="0"/>
              <a:t> , </a:t>
            </a:r>
            <a:r>
              <a:rPr lang="en-US" dirty="0"/>
              <a:t>and an edge from </a:t>
            </a:r>
            <a:r>
              <a:rPr lang="en-US" i="1" dirty="0" err="1"/>
              <a:t>v</a:t>
            </a:r>
            <a:r>
              <a:rPr lang="en-US" i="1" baseline="-25000" dirty="0" err="1"/>
              <a:t>k</a:t>
            </a:r>
            <a:r>
              <a:rPr lang="en-US" dirty="0"/>
              <a:t> to </a:t>
            </a:r>
            <a:r>
              <a:rPr lang="en-US" i="1" dirty="0" err="1"/>
              <a:t>v</a:t>
            </a:r>
            <a:r>
              <a:rPr lang="en-US" i="1" baseline="-25000" dirty="0" err="1"/>
              <a:t>j</a:t>
            </a:r>
            <a:r>
              <a:rPr lang="en-US" dirty="0"/>
              <a:t>. By the product rule for counting, the number of such paths is the product of the number of paths of length </a:t>
            </a:r>
            <a:r>
              <a:rPr lang="en-US" i="1" dirty="0"/>
              <a:t>r</a:t>
            </a:r>
            <a:r>
              <a:rPr lang="en-US" dirty="0"/>
              <a:t> from </a:t>
            </a:r>
            <a:r>
              <a:rPr lang="en-US" i="1" dirty="0"/>
              <a:t>v</a:t>
            </a:r>
            <a:r>
              <a:rPr lang="en-US" i="1" baseline="-25000" dirty="0"/>
              <a:t>i</a:t>
            </a:r>
            <a:r>
              <a:rPr lang="en-US" dirty="0"/>
              <a:t> to  </a:t>
            </a:r>
            <a:r>
              <a:rPr lang="en-US" i="1" dirty="0" err="1"/>
              <a:t>v</a:t>
            </a:r>
            <a:r>
              <a:rPr lang="en-US" i="1" baseline="-25000" dirty="0" err="1"/>
              <a:t>k</a:t>
            </a:r>
            <a:r>
              <a:rPr lang="en-US" i="1" dirty="0"/>
              <a:t>  </a:t>
            </a:r>
            <a:r>
              <a:rPr lang="en-US" dirty="0"/>
              <a:t>(i.e., </a:t>
            </a:r>
            <a:r>
              <a:rPr lang="en-US" i="1" dirty="0" err="1"/>
              <a:t>b</a:t>
            </a:r>
            <a:r>
              <a:rPr lang="en-US" i="1" baseline="-25000" dirty="0" err="1"/>
              <a:t>ik</a:t>
            </a:r>
            <a:r>
              <a:rPr lang="en-US" i="1" baseline="-25000" dirty="0"/>
              <a:t> </a:t>
            </a:r>
            <a:r>
              <a:rPr lang="en-US" dirty="0"/>
              <a:t>) and the number of edges from </a:t>
            </a:r>
            <a:r>
              <a:rPr lang="en-US" dirty="0" err="1"/>
              <a:t>from</a:t>
            </a:r>
            <a:r>
              <a:rPr lang="en-US" dirty="0"/>
              <a:t> </a:t>
            </a:r>
            <a:r>
              <a:rPr lang="en-US" i="1" dirty="0" err="1"/>
              <a:t>v</a:t>
            </a:r>
            <a:r>
              <a:rPr lang="en-US" i="1" baseline="-25000" dirty="0" err="1"/>
              <a:t>k</a:t>
            </a:r>
            <a:r>
              <a:rPr lang="en-US" dirty="0"/>
              <a:t> to </a:t>
            </a:r>
            <a:r>
              <a:rPr lang="en-US" i="1" dirty="0" err="1"/>
              <a:t>v</a:t>
            </a:r>
            <a:r>
              <a:rPr lang="en-US" i="1" baseline="-25000" dirty="0" err="1"/>
              <a:t>j</a:t>
            </a:r>
            <a:r>
              <a:rPr lang="en-US" dirty="0"/>
              <a:t> (</a:t>
            </a:r>
            <a:r>
              <a:rPr lang="en-US" dirty="0" err="1"/>
              <a:t>i.e</a:t>
            </a:r>
            <a:r>
              <a:rPr lang="en-US" dirty="0"/>
              <a:t>, </a:t>
            </a:r>
            <a:r>
              <a:rPr lang="en-US" i="1" dirty="0" err="1"/>
              <a:t>a</a:t>
            </a:r>
            <a:r>
              <a:rPr lang="en-US" i="1" baseline="-25000" dirty="0" err="1"/>
              <a:t>kj</a:t>
            </a:r>
            <a:r>
              <a:rPr lang="en-US" dirty="0"/>
              <a:t>). The sum over all possible intermediate vertices </a:t>
            </a:r>
            <a:r>
              <a:rPr lang="en-US" i="1" dirty="0" err="1"/>
              <a:t>v</a:t>
            </a:r>
            <a:r>
              <a:rPr lang="en-US" i="1" baseline="-25000" dirty="0" err="1"/>
              <a:t>k</a:t>
            </a:r>
            <a:r>
              <a:rPr lang="en-US" i="1" dirty="0"/>
              <a:t>  is 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a:t>b</a:t>
            </a:r>
            <a:r>
              <a:rPr lang="en-US" i="1" baseline="-25000" dirty="0" err="1"/>
              <a:t>in</a:t>
            </a:r>
            <a:r>
              <a:rPr lang="en-US" i="1" dirty="0" err="1"/>
              <a:t>a</a:t>
            </a:r>
            <a:r>
              <a:rPr lang="en-US" i="1" baseline="-25000" dirty="0" err="1"/>
              <a:t>nj</a:t>
            </a:r>
            <a:r>
              <a:rPr lang="en-US" i="1" baseline="-25000" dirty="0"/>
              <a:t> </a:t>
            </a:r>
            <a:r>
              <a:rPr lang="en-US" i="1" dirty="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89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Paths between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a:t>Example</a:t>
            </a:r>
            <a:r>
              <a:rPr lang="en-US" dirty="0"/>
              <a:t>: How many paths of length four are there from </a:t>
            </a:r>
            <a:r>
              <a:rPr lang="en-US" i="1" dirty="0"/>
              <a:t>a</a:t>
            </a:r>
            <a:r>
              <a:rPr lang="en-US" dirty="0"/>
              <a:t> to </a:t>
            </a:r>
            <a:r>
              <a:rPr lang="en-US" i="1" dirty="0"/>
              <a:t>d</a:t>
            </a:r>
            <a:r>
              <a:rPr lang="en-US" dirty="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r>
              <a:rPr lang="en-US" sz="2800" b="1" dirty="0"/>
              <a:t>Solution</a:t>
            </a:r>
            <a:r>
              <a:rPr lang="en-US" dirty="0"/>
              <a:t>: The adjacency matrix of </a:t>
            </a:r>
            <a:r>
              <a:rPr lang="en-US" i="1" dirty="0"/>
              <a:t>G</a:t>
            </a:r>
            <a:r>
              <a:rPr lang="en-US" dirty="0"/>
              <a:t> (ordering                        the vertices as </a:t>
            </a:r>
            <a:r>
              <a:rPr lang="en-US" i="1" dirty="0"/>
              <a:t>a</a:t>
            </a:r>
            <a:r>
              <a:rPr lang="en-US" dirty="0"/>
              <a:t>, </a:t>
            </a:r>
            <a:r>
              <a:rPr lang="en-US" i="1" dirty="0"/>
              <a:t>b</a:t>
            </a:r>
            <a:r>
              <a:rPr lang="en-US" dirty="0"/>
              <a:t>, </a:t>
            </a:r>
            <a:r>
              <a:rPr lang="en-US" i="1" dirty="0"/>
              <a:t>c</a:t>
            </a:r>
            <a:r>
              <a:rPr lang="en-US" dirty="0"/>
              <a:t>, </a:t>
            </a:r>
            <a:r>
              <a:rPr lang="en-US" i="1" dirty="0"/>
              <a:t>d</a:t>
            </a:r>
            <a:r>
              <a:rPr lang="en-US" dirty="0"/>
              <a:t>) is given above. Hence                             the number of paths of length four from </a:t>
            </a:r>
            <a:r>
              <a:rPr lang="en-US" i="1" dirty="0"/>
              <a:t>a</a:t>
            </a:r>
            <a:r>
              <a:rPr lang="en-US" dirty="0"/>
              <a:t> to </a:t>
            </a:r>
            <a:r>
              <a:rPr lang="en-US" i="1" dirty="0"/>
              <a:t>d</a:t>
            </a:r>
            <a:r>
              <a:rPr lang="en-US" dirty="0"/>
              <a:t> is                                      the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4</a:t>
            </a:r>
            <a:r>
              <a:rPr lang="en-US" dirty="0"/>
              <a:t>)</a:t>
            </a:r>
            <a:r>
              <a:rPr lang="en-US" dirty="0" err="1"/>
              <a:t>th</a:t>
            </a:r>
            <a:r>
              <a:rPr lang="en-US" dirty="0"/>
              <a:t> entry of </a:t>
            </a:r>
            <a:r>
              <a:rPr lang="en-US" b="1" dirty="0"/>
              <a:t>A</a:t>
            </a:r>
            <a:r>
              <a:rPr lang="en-US" baseline="30000" dirty="0">
                <a:latin typeface="Cambria Math" pitchFamily="18" charset="0"/>
                <a:ea typeface="Cambria Math" pitchFamily="18" charset="0"/>
              </a:rPr>
              <a:t>4</a:t>
            </a:r>
            <a:r>
              <a:rPr lang="en-US" dirty="0"/>
              <a:t> . The eight paths are as:</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r>
              <a:rPr lang="en-US" dirty="0"/>
              <a:t> </a:t>
            </a:r>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3127046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Euler and Hamiltonian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Paths and Circuits</a:t>
            </a:r>
          </a:p>
        </p:txBody>
      </p:sp>
      <p:sp>
        <p:nvSpPr>
          <p:cNvPr id="3" name="Content Placeholder 2"/>
          <p:cNvSpPr>
            <a:spLocks noGrp="1"/>
          </p:cNvSpPr>
          <p:nvPr>
            <p:ph idx="1"/>
          </p:nvPr>
        </p:nvSpPr>
        <p:spPr/>
        <p:txBody>
          <a:bodyPr>
            <a:normAutofit fontScale="77500" lnSpcReduction="20000"/>
          </a:bodyPr>
          <a:lstStyle/>
          <a:p>
            <a:r>
              <a:rPr lang="en-US" dirty="0"/>
              <a:t>The town of K</a:t>
            </a:r>
            <a:r>
              <a:rPr lang="az-Cyrl-AZ" dirty="0">
                <a:latin typeface="Cambria Math"/>
                <a:ea typeface="Cambria Math"/>
              </a:rPr>
              <a:t>ӧ</a:t>
            </a:r>
            <a:r>
              <a:rPr lang="en-US" dirty="0" err="1"/>
              <a:t>nigsberg</a:t>
            </a:r>
            <a:r>
              <a:rPr lang="en-US" dirty="0"/>
              <a:t>, Prussia (now </a:t>
            </a:r>
            <a:r>
              <a:rPr lang="en-US" dirty="0" err="1"/>
              <a:t>Kalingrad</a:t>
            </a:r>
            <a:r>
              <a:rPr lang="en-US" dirty="0"/>
              <a:t>, Russia) was divided into four sections by the branches of the </a:t>
            </a:r>
            <a:r>
              <a:rPr lang="en-US" dirty="0" err="1"/>
              <a:t>Pregel</a:t>
            </a:r>
            <a:r>
              <a:rPr lang="en-US" dirty="0"/>
              <a:t> river. In the </a:t>
            </a:r>
            <a:r>
              <a:rPr lang="en-US" dirty="0">
                <a:latin typeface="Cambria Math" pitchFamily="18" charset="0"/>
                <a:ea typeface="Cambria Math" pitchFamily="18" charset="0"/>
              </a:rPr>
              <a:t>18</a:t>
            </a:r>
            <a:r>
              <a:rPr lang="en-US" dirty="0"/>
              <a:t>th century seven bridges connected these regions.</a:t>
            </a:r>
          </a:p>
          <a:p>
            <a:r>
              <a:rPr lang="en-US" dirty="0"/>
              <a:t>People wondered whether it was possible to follow a path that crosses each bridge exactly once and returns to the starting point.</a:t>
            </a:r>
          </a:p>
          <a:p>
            <a:r>
              <a:rPr lang="en-US" dirty="0"/>
              <a:t>The Swiss mathematician Leonard Euler proved that no such path exists.   This result is often considered to be the first theorem ever proved in graph theory.</a:t>
            </a:r>
          </a:p>
          <a:p>
            <a:endParaRPr lang="en-US" dirty="0"/>
          </a:p>
          <a:p>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a:t>Leonard Euler (</a:t>
            </a:r>
            <a:r>
              <a:rPr lang="en-US" dirty="0">
                <a:latin typeface="Cambria Math" pitchFamily="18" charset="0"/>
                <a:ea typeface="Cambria Math" pitchFamily="18" charset="0"/>
              </a:rPr>
              <a:t>1707-1783</a:t>
            </a:r>
            <a:r>
              <a:rPr lang="en-US" dirty="0"/>
              <a:t>)</a:t>
            </a:r>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a:t>The </a:t>
            </a:r>
            <a:r>
              <a:rPr lang="en-US" b="1" dirty="0">
                <a:latin typeface="Cambria Math" pitchFamily="18" charset="0"/>
                <a:ea typeface="Cambria Math" pitchFamily="18" charset="0"/>
              </a:rPr>
              <a:t>7</a:t>
            </a:r>
            <a:r>
              <a:rPr lang="en-US" b="1" dirty="0"/>
              <a:t> Bridges of K</a:t>
            </a:r>
            <a:r>
              <a:rPr lang="az-Cyrl-AZ" b="1" dirty="0">
                <a:latin typeface="Cambria Math"/>
                <a:ea typeface="Cambria Math"/>
              </a:rPr>
              <a:t>ӧ</a:t>
            </a:r>
            <a:r>
              <a:rPr lang="en-US" b="1" dirty="0" err="1"/>
              <a:t>nigsberg</a:t>
            </a:r>
            <a:r>
              <a:rPr lang="en-US" dirty="0"/>
              <a:t>  </a:t>
            </a:r>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a:t>Multigraph</a:t>
            </a:r>
            <a:r>
              <a:rPr lang="en-US" b="1" dirty="0"/>
              <a:t> Model of the Bridges of K</a:t>
            </a:r>
            <a:r>
              <a:rPr lang="az-Cyrl-AZ" b="1" dirty="0">
                <a:latin typeface="Cambria Math"/>
                <a:ea typeface="Cambria Math"/>
              </a:rPr>
              <a:t>ӧ</a:t>
            </a:r>
            <a:r>
              <a:rPr lang="en-US" b="1" dirty="0" err="1"/>
              <a:t>nigsberg</a:t>
            </a:r>
            <a:r>
              <a:rPr lang="en-US" b="1" dirty="0"/>
              <a:t>  </a:t>
            </a:r>
          </a:p>
        </p:txBody>
      </p:sp>
    </p:spTree>
    <p:extLst>
      <p:ext uri="{BB962C8B-B14F-4D97-AF65-F5344CB8AC3E}">
        <p14:creationId xmlns:p14="http://schemas.microsoft.com/office/powerpoint/2010/main" val="3786188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Euler Paths and Circuits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An </a:t>
            </a:r>
            <a:r>
              <a:rPr lang="en-US" i="1" dirty="0">
                <a:solidFill>
                  <a:srgbClr val="FF0000"/>
                </a:solidFill>
              </a:rPr>
              <a:t>Euler circuit </a:t>
            </a:r>
            <a:r>
              <a:rPr lang="en-US" dirty="0"/>
              <a:t>in a graph </a:t>
            </a:r>
            <a:r>
              <a:rPr lang="en-US" i="1" dirty="0"/>
              <a:t>G</a:t>
            </a:r>
            <a:r>
              <a:rPr lang="en-US" dirty="0"/>
              <a:t> is a simple circuit containing every edge of </a:t>
            </a:r>
            <a:r>
              <a:rPr lang="en-US" i="1" dirty="0"/>
              <a:t>G</a:t>
            </a:r>
            <a:r>
              <a:rPr lang="en-US" dirty="0"/>
              <a:t>. An </a:t>
            </a:r>
            <a:r>
              <a:rPr lang="en-US" i="1" dirty="0">
                <a:solidFill>
                  <a:srgbClr val="FF0000"/>
                </a:solidFill>
              </a:rPr>
              <a:t>Euler path </a:t>
            </a:r>
            <a:r>
              <a:rPr lang="en-US" dirty="0"/>
              <a:t>in </a:t>
            </a:r>
            <a:r>
              <a:rPr lang="en-US" i="1" dirty="0"/>
              <a:t>G</a:t>
            </a:r>
            <a:r>
              <a:rPr lang="en-US" dirty="0"/>
              <a:t> is a simple path containing every edge of </a:t>
            </a:r>
            <a:r>
              <a:rPr lang="en-US" i="1" dirty="0"/>
              <a:t>G</a:t>
            </a:r>
            <a:r>
              <a:rPr lang="en-US" dirty="0"/>
              <a:t>. </a:t>
            </a:r>
          </a:p>
          <a:p>
            <a:pPr indent="0">
              <a:buNone/>
            </a:pPr>
            <a:r>
              <a:rPr lang="en-US" dirty="0">
                <a:solidFill>
                  <a:srgbClr val="FF0000"/>
                </a:solidFill>
              </a:rPr>
              <a:t>Euler circuit</a:t>
            </a:r>
            <a:r>
              <a:rPr lang="en-US" dirty="0"/>
              <a:t>: pass each edge once, may pass a vertex more than once, stop as the same vertex</a:t>
            </a:r>
          </a:p>
          <a:p>
            <a:pPr indent="0">
              <a:buNone/>
            </a:pPr>
            <a:r>
              <a:rPr lang="en-US" dirty="0">
                <a:solidFill>
                  <a:srgbClr val="FF0000"/>
                </a:solidFill>
              </a:rPr>
              <a:t>Euler path</a:t>
            </a:r>
            <a:r>
              <a:rPr lang="en-US" dirty="0"/>
              <a:t>: pass each edge once, may not stop as the same vertex</a:t>
            </a:r>
          </a:p>
          <a:p>
            <a:pPr indent="0">
              <a:buNone/>
            </a:pPr>
            <a:r>
              <a:rPr lang="en-US" b="1" dirty="0"/>
              <a:t>Example</a:t>
            </a:r>
            <a:r>
              <a:rPr lang="en-US" dirty="0"/>
              <a:t>: Which of the undirected graphs </a:t>
            </a:r>
            <a:r>
              <a:rPr lang="en-US" i="1" dirty="0"/>
              <a:t>G</a:t>
            </a:r>
            <a:r>
              <a:rPr lang="en-US" baseline="-25000" dirty="0">
                <a:latin typeface="Cambria Math" pitchFamily="18" charset="0"/>
                <a:ea typeface="Cambria Math" pitchFamily="18" charset="0"/>
              </a:rPr>
              <a:t>1</a:t>
            </a:r>
            <a:r>
              <a:rPr lang="en-US" dirty="0"/>
              <a:t>, </a:t>
            </a:r>
            <a:r>
              <a:rPr lang="en-US" i="1" dirty="0"/>
              <a:t>G</a:t>
            </a:r>
            <a:r>
              <a:rPr lang="en-US" baseline="-25000" dirty="0">
                <a:latin typeface="Cambria Math" pitchFamily="18" charset="0"/>
                <a:ea typeface="Cambria Math" pitchFamily="18" charset="0"/>
              </a:rPr>
              <a:t>2</a:t>
            </a:r>
            <a:r>
              <a:rPr lang="en-US" dirty="0"/>
              <a:t>, and </a:t>
            </a:r>
            <a:r>
              <a:rPr lang="en-US" i="1" dirty="0"/>
              <a:t>G</a:t>
            </a:r>
            <a:r>
              <a:rPr lang="en-US" baseline="-25000" dirty="0">
                <a:latin typeface="Cambria Math" pitchFamily="18" charset="0"/>
                <a:ea typeface="Cambria Math" pitchFamily="18" charset="0"/>
              </a:rPr>
              <a:t>3</a:t>
            </a:r>
            <a:r>
              <a:rPr lang="en-US" dirty="0"/>
              <a:t> has a Euler circuit? Of those that do not, which has an Euler path?</a:t>
            </a:r>
          </a:p>
          <a:p>
            <a:pPr indent="0">
              <a:buNone/>
            </a:pPr>
            <a:endParaRPr lang="en-US" dirty="0"/>
          </a:p>
          <a:p>
            <a:pPr indent="0">
              <a:buNone/>
            </a:pPr>
            <a:endParaRPr lang="en-US" dirty="0"/>
          </a:p>
          <a:p>
            <a:pPr indent="0">
              <a:buNone/>
            </a:pPr>
            <a:r>
              <a:rPr lang="en-US" dirty="0"/>
              <a:t> </a:t>
            </a:r>
          </a:p>
          <a:p>
            <a:pPr indent="0">
              <a:buNone/>
            </a:pPr>
            <a:r>
              <a:rPr lang="en-US" b="1" dirty="0"/>
              <a:t>Solution</a:t>
            </a:r>
            <a:r>
              <a:rPr lang="en-US" dirty="0"/>
              <a:t>: The graph </a:t>
            </a:r>
            <a:r>
              <a:rPr lang="en-US" i="1" dirty="0"/>
              <a:t>G</a:t>
            </a:r>
            <a:r>
              <a:rPr lang="en-US" baseline="-25000" dirty="0">
                <a:latin typeface="Cambria Math" pitchFamily="18" charset="0"/>
                <a:ea typeface="Cambria Math" pitchFamily="18" charset="0"/>
              </a:rPr>
              <a:t>1</a:t>
            </a:r>
            <a:r>
              <a:rPr lang="en-US" dirty="0"/>
              <a:t> has an Euler circuit (e.g., </a:t>
            </a:r>
            <a:r>
              <a:rPr lang="en-US" i="1" dirty="0"/>
              <a:t>a</a:t>
            </a:r>
            <a:r>
              <a:rPr lang="en-US" dirty="0"/>
              <a:t>, </a:t>
            </a:r>
            <a:r>
              <a:rPr lang="en-US" i="1" dirty="0"/>
              <a:t>e</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a</a:t>
            </a:r>
            <a:r>
              <a:rPr lang="en-US" dirty="0"/>
              <a:t>). But, as can easily be verified by inspection, neither </a:t>
            </a:r>
            <a:r>
              <a:rPr lang="en-US" i="1" dirty="0"/>
              <a:t>G</a:t>
            </a:r>
            <a:r>
              <a:rPr lang="en-US" baseline="-25000" dirty="0">
                <a:latin typeface="Cambria Math" pitchFamily="18" charset="0"/>
                <a:ea typeface="Cambria Math" pitchFamily="18" charset="0"/>
              </a:rPr>
              <a:t>2</a:t>
            </a:r>
            <a:r>
              <a:rPr lang="en-US" dirty="0"/>
              <a:t>  nor </a:t>
            </a:r>
            <a:r>
              <a:rPr lang="en-US" i="1" dirty="0"/>
              <a:t>G</a:t>
            </a:r>
            <a:r>
              <a:rPr lang="en-US" baseline="-25000" dirty="0">
                <a:latin typeface="Cambria Math" pitchFamily="18" charset="0"/>
                <a:ea typeface="Cambria Math" pitchFamily="18" charset="0"/>
              </a:rPr>
              <a:t>3</a:t>
            </a:r>
            <a:r>
              <a:rPr lang="en-US" dirty="0"/>
              <a:t> has an Euler circuit. Note that </a:t>
            </a:r>
            <a:r>
              <a:rPr lang="en-US" i="1" dirty="0"/>
              <a:t>G</a:t>
            </a:r>
            <a:r>
              <a:rPr lang="en-US" baseline="-25000" dirty="0">
                <a:latin typeface="Cambria Math" pitchFamily="18" charset="0"/>
                <a:ea typeface="Cambria Math" pitchFamily="18" charset="0"/>
              </a:rPr>
              <a:t>3</a:t>
            </a:r>
            <a:r>
              <a:rPr lang="en-US" dirty="0"/>
              <a:t>  has an Euler path (e.g., </a:t>
            </a:r>
            <a:r>
              <a:rPr lang="en-US" i="1" dirty="0"/>
              <a:t>a</a:t>
            </a:r>
            <a:r>
              <a:rPr lang="en-US" dirty="0"/>
              <a:t>, </a:t>
            </a:r>
            <a:r>
              <a:rPr lang="en-US" i="1" dirty="0"/>
              <a:t>c</a:t>
            </a:r>
            <a:r>
              <a:rPr lang="en-US" dirty="0"/>
              <a:t>, </a:t>
            </a:r>
            <a:r>
              <a:rPr lang="en-US" i="1" dirty="0"/>
              <a:t>d</a:t>
            </a:r>
            <a:r>
              <a:rPr lang="en-US" dirty="0"/>
              <a:t>, </a:t>
            </a:r>
            <a:r>
              <a:rPr lang="en-US" i="1" dirty="0"/>
              <a:t>e</a:t>
            </a:r>
            <a:r>
              <a:rPr lang="en-US" dirty="0"/>
              <a:t>, </a:t>
            </a:r>
            <a:r>
              <a:rPr lang="en-US" i="1" dirty="0"/>
              <a:t>b</a:t>
            </a:r>
            <a:r>
              <a:rPr lang="en-US" dirty="0"/>
              <a:t>, </a:t>
            </a:r>
            <a:r>
              <a:rPr lang="en-US" i="1" dirty="0"/>
              <a:t>d, a</a:t>
            </a:r>
            <a:r>
              <a:rPr lang="en-US" dirty="0"/>
              <a:t>, </a:t>
            </a:r>
            <a:r>
              <a:rPr lang="en-US" i="1" dirty="0"/>
              <a:t>b</a:t>
            </a:r>
            <a:r>
              <a:rPr lang="en-US" dirty="0"/>
              <a:t>), but there is no Euler path in </a:t>
            </a:r>
            <a:r>
              <a:rPr lang="en-US" i="1" dirty="0"/>
              <a:t>G</a:t>
            </a:r>
            <a:r>
              <a:rPr lang="en-US" baseline="-25000" dirty="0">
                <a:latin typeface="Cambria Math" pitchFamily="18" charset="0"/>
                <a:ea typeface="Cambria Math" pitchFamily="18" charset="0"/>
              </a:rPr>
              <a:t>2</a:t>
            </a:r>
            <a:r>
              <a:rPr lang="en-US" dirty="0"/>
              <a:t>, which can be verified by inspection.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4138061"/>
            <a:ext cx="2518410" cy="938022"/>
          </a:xfrm>
          <a:prstGeom prst="rect">
            <a:avLst/>
          </a:prstGeom>
        </p:spPr>
      </p:pic>
    </p:spTree>
    <p:extLst>
      <p:ext uri="{BB962C8B-B14F-4D97-AF65-F5344CB8AC3E}">
        <p14:creationId xmlns:p14="http://schemas.microsoft.com/office/powerpoint/2010/main" val="1303016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Conditions for Euler Circuits and Paths</a:t>
            </a:r>
          </a:p>
        </p:txBody>
      </p:sp>
      <p:sp>
        <p:nvSpPr>
          <p:cNvPr id="3" name="Content Placeholder 2"/>
          <p:cNvSpPr>
            <a:spLocks noGrp="1"/>
          </p:cNvSpPr>
          <p:nvPr>
            <p:ph idx="1"/>
          </p:nvPr>
        </p:nvSpPr>
        <p:spPr/>
        <p:txBody>
          <a:bodyPr>
            <a:normAutofit fontScale="77500" lnSpcReduction="20000"/>
          </a:bodyPr>
          <a:lstStyle/>
          <a:p>
            <a:r>
              <a:rPr lang="en-US" dirty="0"/>
              <a:t>An Euler circuit begins with a vertex </a:t>
            </a:r>
            <a:r>
              <a:rPr lang="en-US" i="1" dirty="0"/>
              <a:t>a</a:t>
            </a:r>
            <a:r>
              <a:rPr lang="en-US" dirty="0"/>
              <a:t> and continues with an edge incident with </a:t>
            </a:r>
            <a:r>
              <a:rPr lang="en-US" i="1" dirty="0"/>
              <a:t>a</a:t>
            </a:r>
            <a:r>
              <a:rPr lang="en-US" dirty="0"/>
              <a:t>, say {</a:t>
            </a:r>
            <a:r>
              <a:rPr lang="en-US" i="1" dirty="0"/>
              <a:t>a</a:t>
            </a:r>
            <a:r>
              <a:rPr lang="en-US" dirty="0"/>
              <a:t>, </a:t>
            </a:r>
            <a:r>
              <a:rPr lang="en-US" i="1" dirty="0"/>
              <a:t>b</a:t>
            </a:r>
            <a:r>
              <a:rPr lang="en-US" dirty="0"/>
              <a:t>}. The edge {</a:t>
            </a:r>
            <a:r>
              <a:rPr lang="en-US" i="1" dirty="0"/>
              <a:t>a</a:t>
            </a:r>
            <a:r>
              <a:rPr lang="en-US" dirty="0"/>
              <a:t>, </a:t>
            </a:r>
            <a:r>
              <a:rPr lang="en-US" i="1" dirty="0"/>
              <a:t>b</a:t>
            </a:r>
            <a:r>
              <a:rPr lang="en-US" dirty="0"/>
              <a:t>} contributes one to </a:t>
            </a:r>
            <a:r>
              <a:rPr lang="en-US" dirty="0" err="1"/>
              <a:t>deg</a:t>
            </a:r>
            <a:r>
              <a:rPr lang="en-US" dirty="0"/>
              <a:t>(</a:t>
            </a:r>
            <a:r>
              <a:rPr lang="en-US" i="1" dirty="0"/>
              <a:t>a</a:t>
            </a:r>
            <a:r>
              <a:rPr lang="en-US" dirty="0"/>
              <a:t>). </a:t>
            </a:r>
          </a:p>
          <a:p>
            <a:r>
              <a:rPr lang="en-US" dirty="0"/>
              <a:t>Each time the circuit passes through a vertex it contributes two to the vertex’s degree. </a:t>
            </a:r>
          </a:p>
          <a:p>
            <a:r>
              <a:rPr lang="en-US" dirty="0"/>
              <a:t>Finally, the circuit terminates where it started, contributing one to </a:t>
            </a:r>
            <a:r>
              <a:rPr lang="en-US" dirty="0" err="1"/>
              <a:t>deg</a:t>
            </a:r>
            <a:r>
              <a:rPr lang="en-US" dirty="0"/>
              <a:t>(</a:t>
            </a:r>
            <a:r>
              <a:rPr lang="en-US" i="1" dirty="0"/>
              <a:t>a</a:t>
            </a:r>
            <a:r>
              <a:rPr lang="en-US" dirty="0"/>
              <a:t>). Therefore </a:t>
            </a:r>
            <a:r>
              <a:rPr lang="en-US" dirty="0" err="1"/>
              <a:t>deg</a:t>
            </a:r>
            <a:r>
              <a:rPr lang="en-US" dirty="0"/>
              <a:t>(</a:t>
            </a:r>
            <a:r>
              <a:rPr lang="en-US" i="1" dirty="0"/>
              <a:t>a</a:t>
            </a:r>
            <a:r>
              <a:rPr lang="en-US" dirty="0"/>
              <a:t>) must be </a:t>
            </a:r>
            <a:r>
              <a:rPr lang="en-US" dirty="0">
                <a:solidFill>
                  <a:srgbClr val="FF0000"/>
                </a:solidFill>
              </a:rPr>
              <a:t>even</a:t>
            </a:r>
            <a:r>
              <a:rPr lang="en-US" dirty="0"/>
              <a:t>.</a:t>
            </a:r>
          </a:p>
          <a:p>
            <a:r>
              <a:rPr lang="en-US" dirty="0"/>
              <a:t>We conclude that the degree of </a:t>
            </a:r>
            <a:r>
              <a:rPr lang="en-US" dirty="0">
                <a:solidFill>
                  <a:srgbClr val="FF0000"/>
                </a:solidFill>
              </a:rPr>
              <a:t>every</a:t>
            </a:r>
            <a:r>
              <a:rPr lang="en-US" dirty="0"/>
              <a:t> other vertex must also be </a:t>
            </a:r>
            <a:r>
              <a:rPr lang="en-US" dirty="0">
                <a:solidFill>
                  <a:srgbClr val="FF0000"/>
                </a:solidFill>
              </a:rPr>
              <a:t>even</a:t>
            </a:r>
            <a:r>
              <a:rPr lang="en-US" dirty="0"/>
              <a:t>.</a:t>
            </a:r>
          </a:p>
          <a:p>
            <a:r>
              <a:rPr lang="en-US" dirty="0"/>
              <a:t>By the same reasoning, we see that the initial vertex and the final vertex of an Euler path have </a:t>
            </a:r>
            <a:r>
              <a:rPr lang="en-US" dirty="0">
                <a:solidFill>
                  <a:srgbClr val="FF0000"/>
                </a:solidFill>
              </a:rPr>
              <a:t>odd</a:t>
            </a:r>
            <a:r>
              <a:rPr lang="en-US" dirty="0"/>
              <a:t> degree, while every other vertex has even degree.  So, a graph with an Euler path has exactly two vertices of odd degree.</a:t>
            </a:r>
          </a:p>
          <a:p>
            <a:r>
              <a:rPr lang="en-US" dirty="0"/>
              <a:t>In the next slide we will show that these necessary conditions are also sufficient conditions.</a:t>
            </a:r>
          </a:p>
        </p:txBody>
      </p:sp>
    </p:spTree>
    <p:extLst>
      <p:ext uri="{BB962C8B-B14F-4D97-AF65-F5344CB8AC3E}">
        <p14:creationId xmlns:p14="http://schemas.microsoft.com/office/powerpoint/2010/main" val="243559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a:t>Suppose that </a:t>
            </a:r>
            <a:r>
              <a:rPr lang="en-US" i="1" dirty="0"/>
              <a:t>G</a:t>
            </a:r>
            <a:r>
              <a:rPr lang="en-US" dirty="0"/>
              <a:t> is a connected </a:t>
            </a:r>
            <a:r>
              <a:rPr lang="en-US" dirty="0" err="1"/>
              <a:t>multigraph</a:t>
            </a:r>
            <a:r>
              <a:rPr lang="en-US" dirty="0"/>
              <a:t> with ≥ </a:t>
            </a:r>
            <a:r>
              <a:rPr lang="en-US" dirty="0">
                <a:latin typeface="Cambria Math" pitchFamily="18" charset="0"/>
                <a:ea typeface="Cambria Math" pitchFamily="18" charset="0"/>
              </a:rPr>
              <a:t>2</a:t>
            </a:r>
            <a:r>
              <a:rPr lang="en-US" dirty="0"/>
              <a:t> vertices, all of </a:t>
            </a:r>
            <a:r>
              <a:rPr lang="en-US" dirty="0">
                <a:solidFill>
                  <a:srgbClr val="FF0000"/>
                </a:solidFill>
              </a:rPr>
              <a:t>even degree</a:t>
            </a:r>
            <a:r>
              <a:rPr lang="en-US" dirty="0"/>
              <a:t>.  Let </a:t>
            </a:r>
            <a:r>
              <a:rPr lang="en-US" i="1" dirty="0"/>
              <a:t>x</a:t>
            </a:r>
            <a:r>
              <a:rPr lang="en-US" baseline="-25000" dirty="0">
                <a:latin typeface="Cambria Math" pitchFamily="18" charset="0"/>
                <a:ea typeface="Cambria Math" pitchFamily="18" charset="0"/>
              </a:rPr>
              <a:t>0</a:t>
            </a:r>
            <a:r>
              <a:rPr lang="en-US" dirty="0"/>
              <a:t> = </a:t>
            </a:r>
            <a:r>
              <a:rPr lang="en-US" i="1" dirty="0"/>
              <a:t>a</a:t>
            </a:r>
            <a:r>
              <a:rPr lang="en-US" dirty="0"/>
              <a:t> be a vertex of even degree. Choose an edge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incident with </a:t>
            </a:r>
            <a:r>
              <a:rPr lang="en-US" i="1" dirty="0">
                <a:ea typeface="Cambria Math" pitchFamily="18" charset="0"/>
              </a:rPr>
              <a:t>a</a:t>
            </a:r>
            <a:r>
              <a:rPr lang="en-US" dirty="0">
                <a:latin typeface="Cambria Math" pitchFamily="18" charset="0"/>
                <a:ea typeface="Cambria Math" pitchFamily="18" charset="0"/>
              </a:rPr>
              <a:t> and proceed to build a simple path </a:t>
            </a:r>
            <a:r>
              <a:rPr lang="en-US" dirty="0"/>
              <a:t>{</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t> {</a:t>
            </a:r>
            <a:r>
              <a:rPr lang="en-US" i="1" dirty="0"/>
              <a:t>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t>{</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latin typeface="Cambria Math" pitchFamily="18" charset="0"/>
                <a:ea typeface="Cambria Math" pitchFamily="18" charset="0"/>
              </a:rPr>
              <a:t>} by adding edges one by one  until another edge can not be added. </a:t>
            </a:r>
          </a:p>
          <a:p>
            <a:pPr indent="0">
              <a:buNone/>
            </a:pPr>
            <a:r>
              <a:rPr lang="en-US" dirty="0">
                <a:latin typeface="Cambria Math" pitchFamily="18" charset="0"/>
                <a:ea typeface="Cambria Math" pitchFamily="18" charset="0"/>
              </a:rPr>
              <a:t>                                                                                    </a:t>
            </a: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r>
              <a:rPr lang="en-US" dirty="0">
                <a:latin typeface="Cambria Math" pitchFamily="18" charset="0"/>
                <a:ea typeface="Cambria Math" pitchFamily="18" charset="0"/>
              </a:rPr>
              <a:t>The path begins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we show that it must terminate at </a:t>
            </a:r>
            <a:r>
              <a:rPr lang="en-US" i="1" dirty="0">
                <a:ea typeface="Cambria Math" pitchFamily="18" charset="0"/>
              </a:rPr>
              <a:t>a</a:t>
            </a:r>
            <a:r>
              <a:rPr lang="en-US" dirty="0">
                <a:latin typeface="Cambria Math" pitchFamily="18" charset="0"/>
                <a:ea typeface="Cambria Math" pitchFamily="18" charset="0"/>
              </a:rPr>
              <a:t> with an edge of the form    {</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a:ea typeface="Cambria Math" pitchFamily="18" charset="0"/>
              </a:rPr>
              <a:t>a</a:t>
            </a:r>
            <a:r>
              <a:rPr lang="en-US" dirty="0">
                <a:latin typeface="Cambria Math" pitchFamily="18" charset="0"/>
                <a:ea typeface="Cambria Math" pitchFamily="18" charset="0"/>
              </a:rPr>
              <a:t>, we can leave it. Therefore, the path can only end at </a:t>
            </a:r>
            <a:r>
              <a:rPr lang="en-US" i="1" dirty="0">
                <a:ea typeface="Cambria Math" pitchFamily="18" charset="0"/>
              </a:rPr>
              <a:t>a</a:t>
            </a:r>
            <a:r>
              <a:rPr lang="en-US" dirty="0">
                <a:latin typeface="Cambria Math" pitchFamily="18" charset="0"/>
                <a:ea typeface="Cambria Math" pitchFamily="18" charset="0"/>
              </a:rPr>
              <a:t>.</a:t>
            </a:r>
          </a:p>
          <a:p>
            <a:r>
              <a:rPr lang="en-US" dirty="0">
                <a:ea typeface="Cambria Math" pitchFamily="18" charset="0"/>
              </a:rPr>
              <a:t>If all of the edges have been used, an Euler circuit has been constructed. Otherwise, consider the </a:t>
            </a:r>
            <a:r>
              <a:rPr lang="en-US" dirty="0" err="1">
                <a:ea typeface="Cambria Math" pitchFamily="18" charset="0"/>
              </a:rPr>
              <a:t>subgraph</a:t>
            </a:r>
            <a:r>
              <a:rPr lang="en-US" dirty="0">
                <a:ea typeface="Cambria Math" pitchFamily="18" charset="0"/>
              </a:rPr>
              <a:t> </a:t>
            </a:r>
            <a:r>
              <a:rPr lang="en-US" i="1" dirty="0">
                <a:ea typeface="Cambria Math" pitchFamily="18" charset="0"/>
              </a:rPr>
              <a:t>H</a:t>
            </a:r>
            <a:r>
              <a:rPr lang="en-US" dirty="0">
                <a:ea typeface="Cambria Math" pitchFamily="18" charset="0"/>
              </a:rPr>
              <a:t> obtained from </a:t>
            </a:r>
            <a:r>
              <a:rPr lang="en-US" i="1" dirty="0">
                <a:ea typeface="Cambria Math" pitchFamily="18" charset="0"/>
              </a:rPr>
              <a:t>G</a:t>
            </a:r>
            <a:r>
              <a:rPr lang="en-US" dirty="0">
                <a:ea typeface="Cambria Math" pitchFamily="18" charset="0"/>
              </a:rPr>
              <a:t> by deleting the edges already used. </a:t>
            </a:r>
          </a:p>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a:latin typeface="Cambria Math" pitchFamily="18" charset="0"/>
                <a:ea typeface="Cambria Math" pitchFamily="18" charset="0"/>
              </a:rPr>
              <a:t>We 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a:latin typeface="Cambria Math" pitchFamily="18" charset="0"/>
                <a:ea typeface="Cambria Math" pitchFamily="18" charset="0"/>
              </a:rPr>
              <a:t>} in succession.</a:t>
            </a: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p14="http://schemas.microsoft.com/office/powerpoint/2010/main" val="1750943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Sufficient Conditions for Euler Circuits and Paths (</a:t>
            </a:r>
            <a:r>
              <a:rPr lang="en-US" sz="4000" i="1" dirty="0"/>
              <a:t>continued</a:t>
            </a:r>
            <a:r>
              <a:rPr lang="en-US" sz="40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 Every vertex in H must have even degree because all the vertices in </a:t>
            </a:r>
            <a:r>
              <a:rPr lang="en-US" i="1" dirty="0">
                <a:ea typeface="Cambria Math" pitchFamily="18" charset="0"/>
              </a:rPr>
              <a:t>G</a:t>
            </a:r>
            <a:r>
              <a:rPr lang="en-US"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a:ea typeface="Cambria Math" pitchFamily="18" charset="0"/>
            </a:endParaRPr>
          </a:p>
          <a:p>
            <a:pPr marL="0" indent="0">
              <a:buNone/>
            </a:pPr>
            <a:endParaRPr lang="en-US" dirty="0">
              <a:ea typeface="Cambria Math" pitchFamily="18" charset="0"/>
            </a:endParaRPr>
          </a:p>
          <a:p>
            <a:pPr marL="0" indent="0">
              <a:buNone/>
            </a:pPr>
            <a:endParaRPr lang="en-US" dirty="0">
              <a:ea typeface="Cambria Math" pitchFamily="18" charset="0"/>
            </a:endParaRPr>
          </a:p>
          <a:p>
            <a:r>
              <a:rPr lang="en-US" dirty="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a:ea typeface="Cambria Math" pitchFamily="18" charset="0"/>
              </a:rPr>
              <a:t>c</a:t>
            </a:r>
            <a:r>
              <a:rPr lang="en-US" sz="1050" i="1" dirty="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we end up with the circuit    </a:t>
            </a:r>
            <a:r>
              <a:rPr lang="en-US" sz="1600" i="1" dirty="0">
                <a:ea typeface="Cambria Math" pitchFamily="18" charset="0"/>
              </a:rPr>
              <a:t>a, f, c, d, e, c, b, a</a:t>
            </a:r>
            <a:r>
              <a:rPr lang="en-US" sz="1600" dirty="0">
                <a:ea typeface="Cambria Math" pitchFamily="18" charset="0"/>
              </a:rPr>
              <a:t>.  </a:t>
            </a:r>
          </a:p>
        </p:txBody>
      </p:sp>
    </p:spTree>
    <p:extLst>
      <p:ext uri="{BB962C8B-B14F-4D97-AF65-F5344CB8AC3E}">
        <p14:creationId xmlns:p14="http://schemas.microsoft.com/office/powerpoint/2010/main" val="5919400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6" name="Rectangle 3" descr="ch10_Page_151"/>
          <p:cNvSpPr>
            <a:spLocks noGrp="1" noChangeAspect="1" noChangeArrowheads="1"/>
          </p:cNvSpPr>
          <p:nvPr isPhoto="1"/>
        </p:nvSpPr>
        <p:spPr bwMode="auto">
          <a:xfrm>
            <a:off x="4648200" y="3581400"/>
            <a:ext cx="4368800" cy="327660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3" descr="ch10_Page_149"/>
          <p:cNvSpPr>
            <a:spLocks noGrp="1" noChangeAspect="1" noChangeArrowheads="1"/>
          </p:cNvSpPr>
          <p:nvPr isPhoto="1"/>
        </p:nvSpPr>
        <p:spPr bwMode="auto">
          <a:xfrm>
            <a:off x="228600" y="3581400"/>
            <a:ext cx="4368800" cy="3276600"/>
          </a:xfrm>
          <a:prstGeom prst="rect">
            <a:avLst/>
          </a:prstGeom>
          <a:blipFill dpi="0" rotWithShape="1">
            <a:blip r:embed="rId3"/>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7391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 Models: </a:t>
            </a:r>
            <a:br>
              <a:rPr lang="en-US" dirty="0"/>
            </a:br>
            <a:r>
              <a:rPr lang="en-US" dirty="0"/>
              <a:t>Computer Networks (</a:t>
            </a:r>
            <a:r>
              <a:rPr lang="en-US" i="1" dirty="0"/>
              <a:t>continued</a:t>
            </a:r>
            <a:r>
              <a:rPr lang="en-US" dirty="0"/>
              <a:t>)</a:t>
            </a:r>
          </a:p>
        </p:txBody>
      </p:sp>
      <p:pic>
        <p:nvPicPr>
          <p:cNvPr id="5" name="Picture 4" descr="09002.jpg"/>
          <p:cNvPicPr>
            <a:picLocks noChangeAspect="1"/>
          </p:cNvPicPr>
          <p:nvPr/>
        </p:nvPicPr>
        <p:blipFill>
          <a:blip r:embed="rId2" cstate="print"/>
          <a:stretch>
            <a:fillRect/>
          </a:stretch>
        </p:blipFill>
        <p:spPr>
          <a:xfrm>
            <a:off x="5105400" y="1968237"/>
            <a:ext cx="3167634" cy="902970"/>
          </a:xfrm>
          <a:prstGeom prst="rect">
            <a:avLst/>
          </a:prstGeom>
        </p:spPr>
      </p:pic>
      <p:pic>
        <p:nvPicPr>
          <p:cNvPr id="6" name="Picture 5" descr="09003.jpg"/>
          <p:cNvPicPr>
            <a:picLocks noChangeAspect="1"/>
          </p:cNvPicPr>
          <p:nvPr/>
        </p:nvPicPr>
        <p:blipFill>
          <a:blip r:embed="rId3" cstate="print"/>
          <a:stretch>
            <a:fillRect/>
          </a:stretch>
        </p:blipFill>
        <p:spPr>
          <a:xfrm>
            <a:off x="5254486" y="3402913"/>
            <a:ext cx="3167634" cy="1174242"/>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where we care about the number of links between data centers, we use a </a:t>
            </a:r>
            <a:r>
              <a:rPr lang="en-US" dirty="0" err="1">
                <a:solidFill>
                  <a:srgbClr val="FF0000"/>
                </a:solidFill>
              </a:rPr>
              <a:t>multigraph</a:t>
            </a:r>
            <a:r>
              <a:rPr lang="en-US" dirty="0"/>
              <a:t>. </a:t>
            </a:r>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a:t>To model a computer network with diagnostic links at data centers, we use a </a:t>
            </a:r>
            <a:r>
              <a:rPr lang="en-US" dirty="0" err="1">
                <a:solidFill>
                  <a:srgbClr val="FF0000"/>
                </a:solidFill>
              </a:rPr>
              <a:t>pseudograph</a:t>
            </a:r>
            <a:r>
              <a:rPr lang="en-US" dirty="0"/>
              <a:t>, as loops are needed. </a:t>
            </a:r>
          </a:p>
        </p:txBody>
      </p:sp>
      <p:pic>
        <p:nvPicPr>
          <p:cNvPr id="10" name="Content Placeholder 3" descr="09005.jpg"/>
          <p:cNvPicPr>
            <a:picLocks noGrp="1" noChangeAspect="1"/>
          </p:cNvPicPr>
          <p:nvPr>
            <p:ph idx="1"/>
          </p:nvPr>
        </p:nvPicPr>
        <p:blipFill>
          <a:blip r:embed="rId4" cstate="print"/>
          <a:stretch>
            <a:fillRect/>
          </a:stretch>
        </p:blipFill>
        <p:spPr>
          <a:xfrm>
            <a:off x="5267919" y="5209585"/>
            <a:ext cx="3167634" cy="9281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a:t>To model a network with multiple one-way links, we use a </a:t>
            </a:r>
            <a:r>
              <a:rPr lang="en-US" dirty="0">
                <a:solidFill>
                  <a:srgbClr val="FF0000"/>
                </a:solidFill>
              </a:rPr>
              <a:t>directed </a:t>
            </a:r>
            <a:r>
              <a:rPr lang="en-US" dirty="0" err="1">
                <a:solidFill>
                  <a:srgbClr val="FF0000"/>
                </a:solidFill>
              </a:rPr>
              <a:t>multigraph</a:t>
            </a:r>
            <a:r>
              <a:rPr lang="en-US" dirty="0"/>
              <a:t>.   Note that we could use a directed graph without multiple edges if we only care whether there is at least one link from a data center to another data center.</a:t>
            </a:r>
          </a:p>
        </p:txBody>
      </p:sp>
    </p:spTree>
    <p:extLst>
      <p:ext uri="{BB962C8B-B14F-4D97-AF65-F5344CB8AC3E}">
        <p14:creationId xmlns:p14="http://schemas.microsoft.com/office/powerpoint/2010/main" val="2234427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Determine whether the given graph has an Euler circuit. Construct such a circuit when one exists. If no Euler circuit exists, determine whether the graph has an Euler path and construct such a path if one exists.</a:t>
            </a:r>
          </a:p>
          <a:p>
            <a:endParaRPr lang="en-US" dirty="0"/>
          </a:p>
        </p:txBody>
      </p:sp>
      <p:sp>
        <p:nvSpPr>
          <p:cNvPr id="5" name="Rectangle 3" descr="ch10_Page_153"/>
          <p:cNvSpPr>
            <a:spLocks noGrp="1" noChangeAspect="1" noChangeArrowheads="1"/>
          </p:cNvSpPr>
          <p:nvPr isPhoto="1"/>
        </p:nvSpPr>
        <p:spPr bwMode="auto">
          <a:xfrm>
            <a:off x="2286000" y="3562350"/>
            <a:ext cx="4394200" cy="3295650"/>
          </a:xfrm>
          <a:prstGeom prst="rect">
            <a:avLst/>
          </a:prstGeom>
          <a:blipFill dpi="0" rotWithShape="1">
            <a:blip r:embed="rId2"/>
            <a:srcRect/>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95998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Circuits</a:t>
            </a:r>
          </a:p>
        </p:txBody>
      </p:sp>
      <p:sp>
        <p:nvSpPr>
          <p:cNvPr id="3" name="Content Placeholder 2"/>
          <p:cNvSpPr>
            <a:spLocks noGrp="1"/>
          </p:cNvSpPr>
          <p:nvPr>
            <p:ph idx="1"/>
          </p:nvPr>
        </p:nvSpPr>
        <p:spPr/>
        <p:txBody>
          <a:bodyPr/>
          <a:lstStyle/>
          <a:p>
            <a:pPr marL="0" indent="0">
              <a:buNone/>
            </a:pPr>
            <a:r>
              <a:rPr lang="en-US" dirty="0"/>
              <a:t>In our proof we developed this algorithms 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Euler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a:ln>
                  <a:noFill/>
                </a:ln>
                <a:solidFill>
                  <a:schemeClr val="tx1"/>
                </a:solidFill>
                <a:effectLst/>
                <a:uLnTx/>
                <a:uFillTx/>
                <a:latin typeface="+mn-lt"/>
                <a:ea typeface="+mn-ea"/>
                <a:cs typeface="+mn-cs"/>
              </a:rPr>
              <a:t>: connected</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noProof="0" dirty="0" err="1">
                <a:ln>
                  <a:noFill/>
                </a:ln>
                <a:solidFill>
                  <a:schemeClr val="tx1"/>
                </a:solidFill>
                <a:effectLst/>
                <a:uLnTx/>
                <a:uFillTx/>
                <a:latin typeface="+mn-lt"/>
                <a:ea typeface="+mn-ea"/>
                <a:cs typeface="+mn-cs"/>
              </a:rPr>
              <a:t>multigraph</a:t>
            </a:r>
            <a:r>
              <a:rPr kumimoji="0" lang="en-US" sz="2600" b="0" i="0" u="none" strike="noStrike" kern="1200" cap="none" spc="0" normalizeH="0" noProof="0" dirty="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dirty="0">
                <a:ea typeface="Cambria Math" pitchFamily="18" charset="0"/>
              </a:rPr>
              <a:t>a circuit in </a:t>
            </a:r>
            <a:r>
              <a:rPr lang="en-US" sz="2600" i="1" dirty="0">
                <a:ea typeface="Cambria Math" pitchFamily="18" charset="0"/>
              </a:rPr>
              <a:t>G </a:t>
            </a:r>
            <a:r>
              <a:rPr lang="en-US" sz="2600" dirty="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successively  </a:t>
            </a:r>
            <a:r>
              <a:rPr kumimoji="0" lang="en-US" sz="2600" b="0" i="0" u="none" strike="noStrike" kern="1200" cap="none" spc="0" normalizeH="0" noProof="0" dirty="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H</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lang="en-US" sz="2600" i="1" dirty="0"/>
              <a:t>G</a:t>
            </a:r>
            <a:r>
              <a:rPr lang="en-US" sz="2600" dirty="0"/>
              <a:t> with the edges of this circuit removed</a:t>
            </a:r>
            <a:r>
              <a:rPr kumimoji="0" lang="en-US" sz="2600" b="0" u="none" strike="noStrike" kern="1200" cap="none" spc="0" normalizeH="0" baseline="0" noProof="0" dirty="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b="1" dirty="0"/>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H </a:t>
            </a:r>
            <a:r>
              <a:rPr kumimoji="0" lang="en-US" sz="2600" b="0" i="0" u="none" strike="noStrike" kern="1200" cap="none" spc="0" normalizeH="0" baseline="0" noProof="0" dirty="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a:t>         </a:t>
            </a:r>
            <a:r>
              <a:rPr lang="en-US" sz="2600" i="1" dirty="0" err="1"/>
              <a:t>subciruit</a:t>
            </a:r>
            <a:r>
              <a:rPr lang="en-US" sz="2600" i="1" dirty="0"/>
              <a:t> </a:t>
            </a:r>
            <a:r>
              <a:rPr kumimoji="0" lang="en-US" sz="2600" b="0" i="0" u="none" strike="noStrike" kern="1200" cap="none" spc="0" normalizeH="0" baseline="0" noProof="0" dirty="0">
                <a:ln>
                  <a:noFill/>
                </a:ln>
                <a:solidFill>
                  <a:schemeClr val="tx1"/>
                </a:solidFill>
                <a:effectLst/>
                <a:uLnTx/>
                <a:uFillTx/>
                <a:latin typeface="+mn-lt"/>
                <a:ea typeface="+mn-ea"/>
                <a:cs typeface="+mn-cs"/>
              </a:rPr>
              <a:t> := a</a:t>
            </a:r>
            <a:r>
              <a:rPr kumimoji="0" lang="en-US" sz="2600" b="0" i="0" u="none" strike="noStrike" kern="1200" cap="none" spc="0" normalizeH="0" noProof="0" dirty="0">
                <a:ln>
                  <a:noFill/>
                </a:ln>
                <a:solidFill>
                  <a:schemeClr val="tx1"/>
                </a:solidFill>
                <a:effectLst/>
                <a:uLnTx/>
                <a:uFillTx/>
                <a:latin typeface="+mn-lt"/>
                <a:ea typeface="+mn-ea"/>
                <a:cs typeface="+mn-cs"/>
              </a:rPr>
              <a:t> circuit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a:ln>
                  <a:noFill/>
                </a:ln>
                <a:solidFill>
                  <a:schemeClr val="tx1"/>
                </a:solidFill>
                <a:effectLst/>
                <a:uLnTx/>
                <a:uFillTx/>
                <a:latin typeface="+mn-lt"/>
                <a:ea typeface="+mn-ea"/>
                <a:cs typeface="+mn-cs"/>
              </a:rPr>
              <a:t>H</a:t>
            </a:r>
            <a:r>
              <a:rPr kumimoji="0" lang="en-US" sz="2600" b="0" i="0" u="none" strike="noStrike" kern="1200" cap="none" spc="0" normalizeH="0" noProof="0" dirty="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kumimoji="0" lang="en-US" sz="2600" b="0" i="0" u="none" strike="noStrike" kern="1200" cap="none" spc="0" normalizeH="0" noProof="0" dirty="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H</a:t>
            </a:r>
            <a:r>
              <a:rPr lang="en-US" sz="2600" dirty="0"/>
              <a:t> := </a:t>
            </a:r>
            <a:r>
              <a:rPr lang="en-US" sz="2600" i="1" dirty="0"/>
              <a:t>H</a:t>
            </a:r>
            <a:r>
              <a:rPr lang="en-US" sz="2600" dirty="0"/>
              <a:t> with edges of </a:t>
            </a:r>
            <a:r>
              <a:rPr lang="en-US" sz="2600" i="1" dirty="0" err="1"/>
              <a:t>subciruit</a:t>
            </a:r>
            <a:r>
              <a:rPr lang="en-US" sz="2600" dirty="0"/>
              <a:t> and all isolated vertices removed</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i="1" dirty="0"/>
              <a:t>circuit </a:t>
            </a:r>
            <a:r>
              <a:rPr lang="en-US" sz="2600" dirty="0"/>
              <a:t>:= </a:t>
            </a:r>
            <a:r>
              <a:rPr lang="en-US" sz="2600" i="1" dirty="0"/>
              <a:t>circuit</a:t>
            </a:r>
            <a:r>
              <a:rPr lang="en-US" sz="2600" dirty="0"/>
              <a:t> with </a:t>
            </a:r>
            <a:r>
              <a:rPr lang="en-US" sz="2600" dirty="0" err="1"/>
              <a:t>s</a:t>
            </a:r>
            <a:r>
              <a:rPr lang="en-US" sz="2600" i="1" dirty="0" err="1"/>
              <a:t>ubcircuit</a:t>
            </a:r>
            <a:r>
              <a:rPr lang="en-US" sz="2600" dirty="0"/>
              <a:t> inserted at the appropriate vertex. </a:t>
            </a:r>
            <a:endParaRPr kumimoji="0" lang="en-US" sz="2600" b="0" i="0" u="none" strike="noStrike" kern="1200" cap="none" spc="0" normalizeH="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circuit</a:t>
            </a:r>
            <a:r>
              <a:rPr kumimoji="0" lang="en-US" sz="2600" b="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circuit</a:t>
            </a:r>
            <a:r>
              <a:rPr kumimoji="0" lang="en-US" sz="2600" b="0" u="none" strike="noStrike" kern="1200" cap="none" spc="0" normalizeH="0" noProof="0" dirty="0">
                <a:ln>
                  <a:noFill/>
                </a:ln>
                <a:solidFill>
                  <a:schemeClr val="tx1"/>
                </a:solidFill>
                <a:effectLst/>
                <a:uLnTx/>
                <a:uFillTx/>
                <a:latin typeface="+mn-lt"/>
                <a:ea typeface="+mn-ea"/>
                <a:cs typeface="+mn-cs"/>
              </a:rPr>
              <a:t> is an Euler circuit</a:t>
            </a:r>
            <a:r>
              <a:rPr lang="en-US" sz="2600" dirty="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42324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Theorem</a:t>
            </a:r>
            <a:r>
              <a:rPr lang="en-US" dirty="0"/>
              <a:t>: A connected </a:t>
            </a:r>
            <a:r>
              <a:rPr lang="en-US" dirty="0" err="1"/>
              <a:t>multigraph</a:t>
            </a:r>
            <a:r>
              <a:rPr lang="en-US" dirty="0"/>
              <a:t> with at least two vertices has an </a:t>
            </a:r>
            <a:r>
              <a:rPr lang="en-US" dirty="0">
                <a:solidFill>
                  <a:srgbClr val="FF0000"/>
                </a:solidFill>
              </a:rPr>
              <a:t>Euler circuit </a:t>
            </a:r>
            <a:r>
              <a:rPr lang="en-US" dirty="0"/>
              <a:t>if and only if each of its vertices has an </a:t>
            </a:r>
            <a:r>
              <a:rPr lang="en-US" dirty="0">
                <a:solidFill>
                  <a:srgbClr val="FF0000"/>
                </a:solidFill>
              </a:rPr>
              <a:t>even degree </a:t>
            </a:r>
            <a:r>
              <a:rPr lang="en-US" dirty="0"/>
              <a:t>and it has an </a:t>
            </a:r>
            <a:r>
              <a:rPr lang="en-US" dirty="0">
                <a:solidFill>
                  <a:srgbClr val="FF0000"/>
                </a:solidFill>
              </a:rPr>
              <a:t>Euler path </a:t>
            </a:r>
            <a:r>
              <a:rPr lang="en-US" dirty="0"/>
              <a:t>if and only if it has exactly two vertices of </a:t>
            </a:r>
            <a:r>
              <a:rPr lang="en-US" dirty="0">
                <a:solidFill>
                  <a:srgbClr val="FF0000"/>
                </a:solidFill>
              </a:rPr>
              <a:t>odd degree</a:t>
            </a:r>
            <a:r>
              <a:rPr lang="en-US" dirty="0"/>
              <a:t>.</a:t>
            </a:r>
          </a:p>
          <a:p>
            <a:pPr marL="0" indent="0">
              <a:buNone/>
            </a:pPr>
            <a:endParaRPr lang="en-US" dirty="0"/>
          </a:p>
          <a:p>
            <a:pPr marL="0" indent="0">
              <a:buNone/>
            </a:pPr>
            <a:r>
              <a:rPr lang="en-US" b="1" dirty="0"/>
              <a:t>Example</a:t>
            </a:r>
            <a:r>
              <a:rPr lang="en-US" dirty="0"/>
              <a:t>: Two of the vertices in the </a:t>
            </a:r>
            <a:r>
              <a:rPr lang="en-US" dirty="0" err="1"/>
              <a:t>multigraph</a:t>
            </a:r>
            <a:r>
              <a:rPr lang="en-US" dirty="0"/>
              <a:t> model of the  K</a:t>
            </a:r>
            <a:r>
              <a:rPr lang="az-Cyrl-AZ" dirty="0">
                <a:latin typeface="Cambria Math"/>
                <a:ea typeface="Cambria Math"/>
              </a:rPr>
              <a:t>ӧ</a:t>
            </a:r>
            <a:r>
              <a:rPr lang="en-US" dirty="0" err="1"/>
              <a:t>nigsberg</a:t>
            </a:r>
            <a:r>
              <a:rPr lang="en-US" dirty="0"/>
              <a:t> bridge problem have odd degree.   Hence, there is no Euler circuit in this </a:t>
            </a:r>
            <a:r>
              <a:rPr lang="en-US" dirty="0" err="1"/>
              <a:t>multigraph</a:t>
            </a:r>
            <a:r>
              <a:rPr lang="en-US" dirty="0"/>
              <a:t> and  it is impossible to start at a given point, cross each bridge exactly once, and return to the starting point.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p14="http://schemas.microsoft.com/office/powerpoint/2010/main" val="1282661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a:p>
          <a:p>
            <a:pPr indent="0">
              <a:buNone/>
            </a:pPr>
            <a:r>
              <a:rPr lang="en-US" b="1" dirty="0"/>
              <a:t>Example</a:t>
            </a:r>
            <a:r>
              <a:rPr lang="en-US" dirty="0"/>
              <a:t>:</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i="1" dirty="0"/>
              <a:t>G</a:t>
            </a:r>
            <a:r>
              <a:rPr lang="en-US" baseline="-25000" dirty="0">
                <a:latin typeface="Cambria Math" pitchFamily="18" charset="0"/>
                <a:ea typeface="Cambria Math" pitchFamily="18" charset="0"/>
              </a:rPr>
              <a:t>1</a:t>
            </a:r>
            <a:r>
              <a:rPr lang="en-US" dirty="0"/>
              <a:t> contains exactly two vertices of odd degree (</a:t>
            </a:r>
            <a:r>
              <a:rPr lang="en-US" i="1" dirty="0"/>
              <a:t>b</a:t>
            </a:r>
            <a:r>
              <a:rPr lang="en-US" dirty="0"/>
              <a:t> and </a:t>
            </a:r>
            <a:r>
              <a:rPr lang="en-US" i="1" dirty="0"/>
              <a:t>d</a:t>
            </a:r>
            <a:r>
              <a:rPr lang="en-US" dirty="0"/>
              <a:t>). Hence it has an Euler path, e.g.,  </a:t>
            </a:r>
            <a:r>
              <a:rPr lang="en-US" i="1" dirty="0"/>
              <a:t>d</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b</a:t>
            </a:r>
            <a:r>
              <a:rPr lang="en-US" dirty="0"/>
              <a:t>.</a:t>
            </a:r>
          </a:p>
          <a:p>
            <a:pPr indent="0">
              <a:buNone/>
            </a:pPr>
            <a:r>
              <a:rPr lang="en-US" dirty="0"/>
              <a:t> </a:t>
            </a:r>
          </a:p>
          <a:p>
            <a:pPr indent="0">
              <a:buNone/>
            </a:pPr>
            <a:r>
              <a:rPr lang="en-US" i="1" dirty="0"/>
              <a:t>G</a:t>
            </a:r>
            <a:r>
              <a:rPr lang="en-US" baseline="-25000" dirty="0">
                <a:latin typeface="Cambria Math" pitchFamily="18" charset="0"/>
                <a:ea typeface="Cambria Math" pitchFamily="18" charset="0"/>
              </a:rPr>
              <a:t>2</a:t>
            </a:r>
            <a:r>
              <a:rPr lang="en-US" dirty="0"/>
              <a:t> has exactly two vertices of odd degree (</a:t>
            </a:r>
            <a:r>
              <a:rPr lang="en-US" i="1" dirty="0"/>
              <a:t>b</a:t>
            </a:r>
            <a:r>
              <a:rPr lang="en-US" dirty="0"/>
              <a:t> and </a:t>
            </a:r>
            <a:r>
              <a:rPr lang="en-US" i="1" dirty="0"/>
              <a:t>d</a:t>
            </a:r>
            <a:r>
              <a:rPr lang="en-US" dirty="0"/>
              <a:t>). Hence it has an Euler path, e.g.,  </a:t>
            </a:r>
            <a:r>
              <a:rPr lang="en-US" i="1" dirty="0"/>
              <a:t>b</a:t>
            </a:r>
            <a:r>
              <a:rPr lang="en-US" dirty="0"/>
              <a:t>, </a:t>
            </a:r>
            <a:r>
              <a:rPr lang="en-US" i="1" dirty="0"/>
              <a:t>a</a:t>
            </a:r>
            <a:r>
              <a:rPr lang="en-US" dirty="0"/>
              <a:t>, </a:t>
            </a:r>
            <a:r>
              <a:rPr lang="en-US" i="1" dirty="0"/>
              <a:t>g</a:t>
            </a:r>
            <a:r>
              <a:rPr lang="en-US" dirty="0"/>
              <a:t>, </a:t>
            </a:r>
            <a:r>
              <a:rPr lang="en-US" i="1" dirty="0"/>
              <a:t>f</a:t>
            </a:r>
            <a:r>
              <a:rPr lang="en-US" dirty="0"/>
              <a:t>, </a:t>
            </a:r>
            <a:r>
              <a:rPr lang="en-US" i="1" dirty="0"/>
              <a:t>e</a:t>
            </a:r>
            <a:r>
              <a:rPr lang="en-US" dirty="0"/>
              <a:t>, </a:t>
            </a:r>
            <a:r>
              <a:rPr lang="en-US" i="1" dirty="0"/>
              <a:t>d</a:t>
            </a:r>
            <a:r>
              <a:rPr lang="en-US" dirty="0"/>
              <a:t>, </a:t>
            </a:r>
            <a:r>
              <a:rPr lang="en-US" i="1" dirty="0"/>
              <a:t>c</a:t>
            </a:r>
            <a:r>
              <a:rPr lang="en-US" dirty="0"/>
              <a:t>, </a:t>
            </a:r>
            <a:r>
              <a:rPr lang="en-US" i="1" dirty="0"/>
              <a:t>g</a:t>
            </a:r>
            <a:r>
              <a:rPr lang="en-US" dirty="0"/>
              <a:t>, </a:t>
            </a:r>
            <a:r>
              <a:rPr lang="en-US" i="1" dirty="0"/>
              <a:t>b</a:t>
            </a:r>
            <a:r>
              <a:rPr lang="en-US" dirty="0"/>
              <a:t>, </a:t>
            </a:r>
            <a:r>
              <a:rPr lang="en-US" i="1" dirty="0"/>
              <a:t>c, f</a:t>
            </a:r>
            <a:r>
              <a:rPr lang="en-US" dirty="0"/>
              <a:t>, </a:t>
            </a:r>
            <a:r>
              <a:rPr lang="en-US" i="1" dirty="0"/>
              <a:t>d</a:t>
            </a:r>
            <a:r>
              <a:rPr lang="en-US" dirty="0"/>
              <a:t>. </a:t>
            </a:r>
          </a:p>
          <a:p>
            <a:pPr indent="0">
              <a:buNone/>
            </a:pPr>
            <a:endParaRPr lang="en-US" dirty="0"/>
          </a:p>
          <a:p>
            <a:pPr indent="0">
              <a:buNone/>
            </a:pPr>
            <a:r>
              <a:rPr lang="en-US" i="1" dirty="0"/>
              <a:t>G</a:t>
            </a:r>
            <a:r>
              <a:rPr lang="en-US" baseline="-25000" dirty="0">
                <a:latin typeface="Cambria Math" pitchFamily="18" charset="0"/>
                <a:ea typeface="Cambria Math" pitchFamily="18" charset="0"/>
              </a:rPr>
              <a:t>3</a:t>
            </a:r>
            <a:r>
              <a:rPr lang="en-US" dirty="0"/>
              <a:t> has six vertices of odd degree. Hence, it does not have an Euler path.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p14="http://schemas.microsoft.com/office/powerpoint/2010/main" val="4015379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Euler Paths and Circuits</a:t>
            </a:r>
          </a:p>
        </p:txBody>
      </p:sp>
      <p:sp>
        <p:nvSpPr>
          <p:cNvPr id="3" name="Content Placeholder 2"/>
          <p:cNvSpPr>
            <a:spLocks noGrp="1"/>
          </p:cNvSpPr>
          <p:nvPr>
            <p:ph idx="1"/>
          </p:nvPr>
        </p:nvSpPr>
        <p:spPr/>
        <p:txBody>
          <a:bodyPr>
            <a:normAutofit fontScale="92500" lnSpcReduction="10000"/>
          </a:bodyPr>
          <a:lstStyle/>
          <a:p>
            <a:r>
              <a:rPr lang="en-US" dirty="0"/>
              <a:t>Euler paths and circuits can be used to solve many practical problems such as finding a path or circuit that traverses each</a:t>
            </a:r>
          </a:p>
          <a:p>
            <a:pPr lvl="1"/>
            <a:r>
              <a:rPr lang="en-US" dirty="0"/>
              <a:t> street in a neighborhood, </a:t>
            </a:r>
          </a:p>
          <a:p>
            <a:pPr lvl="1"/>
            <a:r>
              <a:rPr lang="en-US" dirty="0"/>
              <a:t>road in a transportation network,</a:t>
            </a:r>
          </a:p>
          <a:p>
            <a:pPr lvl="1"/>
            <a:r>
              <a:rPr lang="en-US" dirty="0"/>
              <a:t>connection in a utility grid, </a:t>
            </a:r>
          </a:p>
          <a:p>
            <a:pPr lvl="1"/>
            <a:r>
              <a:rPr lang="en-US" dirty="0"/>
              <a:t>link in a communications network.</a:t>
            </a:r>
          </a:p>
          <a:p>
            <a:r>
              <a:rPr lang="en-US" dirty="0"/>
              <a:t>Other applications are found in the </a:t>
            </a:r>
          </a:p>
          <a:p>
            <a:pPr lvl="1"/>
            <a:r>
              <a:rPr lang="en-US" dirty="0"/>
              <a:t>layout of circuits, </a:t>
            </a:r>
          </a:p>
          <a:p>
            <a:pPr lvl="1"/>
            <a:r>
              <a:rPr lang="en-US" dirty="0"/>
              <a:t>network multicasting,</a:t>
            </a:r>
          </a:p>
          <a:p>
            <a:pPr lvl="1"/>
            <a:r>
              <a:rPr lang="en-US" dirty="0"/>
              <a:t>molecular biology, where Euler paths are used in the sequencing of DNA.</a:t>
            </a:r>
          </a:p>
        </p:txBody>
      </p:sp>
    </p:spTree>
    <p:extLst>
      <p:ext uri="{BB962C8B-B14F-4D97-AF65-F5344CB8AC3E}">
        <p14:creationId xmlns:p14="http://schemas.microsoft.com/office/powerpoint/2010/main" val="3810977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dirty="0">
                <a:solidFill>
                  <a:srgbClr val="FF0000"/>
                </a:solidFill>
              </a:rPr>
              <a:t>Euler paths and circuits </a:t>
            </a:r>
            <a:r>
              <a:rPr lang="en-US" dirty="0"/>
              <a:t>contained </a:t>
            </a:r>
            <a:r>
              <a:rPr lang="en-US" dirty="0">
                <a:solidFill>
                  <a:srgbClr val="FF0000"/>
                </a:solidFill>
              </a:rPr>
              <a:t>every edge only once</a:t>
            </a:r>
            <a:r>
              <a:rPr lang="en-US" dirty="0"/>
              <a:t>. Now we look at paths and circuits that contain every vertex exactly once. </a:t>
            </a:r>
          </a:p>
          <a:p>
            <a:r>
              <a:rPr lang="en-US" dirty="0"/>
              <a:t>William Hamilton invented the </a:t>
            </a:r>
            <a:r>
              <a:rPr lang="en-US" i="1" dirty="0" err="1"/>
              <a:t>Icosian</a:t>
            </a:r>
            <a:r>
              <a:rPr lang="en-US" i="1" dirty="0"/>
              <a:t> puzzle </a:t>
            </a:r>
            <a:r>
              <a:rPr lang="en-US" dirty="0"/>
              <a:t>in </a:t>
            </a:r>
            <a:r>
              <a:rPr lang="en-US" dirty="0">
                <a:latin typeface="Cambria Math" pitchFamily="18" charset="0"/>
                <a:ea typeface="Cambria Math" pitchFamily="18" charset="0"/>
              </a:rPr>
              <a:t>1857</a:t>
            </a:r>
            <a:r>
              <a:rPr lang="en-US" dirty="0"/>
              <a:t>. It consisted of a wooden dodecahedron (with </a:t>
            </a:r>
            <a:r>
              <a:rPr lang="en-US" dirty="0">
                <a:latin typeface="Cambria Math" pitchFamily="18" charset="0"/>
                <a:ea typeface="Cambria Math" pitchFamily="18" charset="0"/>
              </a:rPr>
              <a:t>12</a:t>
            </a:r>
            <a:r>
              <a:rPr lang="en-US" dirty="0"/>
              <a:t> regular pentagons as faces),  illustrated in (a), with a peg at each vertex, labeled with the names of different cities. String was used to used to plot a circuit visiting </a:t>
            </a:r>
            <a:r>
              <a:rPr lang="en-US" dirty="0">
                <a:latin typeface="Cambria Math" pitchFamily="18" charset="0"/>
                <a:ea typeface="Cambria Math" pitchFamily="18" charset="0"/>
              </a:rPr>
              <a:t>20</a:t>
            </a:r>
            <a:r>
              <a:rPr lang="en-US" dirty="0"/>
              <a:t> cities exactly once</a:t>
            </a:r>
          </a:p>
          <a:p>
            <a:r>
              <a:rPr lang="en-US" dirty="0"/>
              <a:t>The graph form of the puzzle is given in (b).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solution  (a Hamilton circuit) is given  here.</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a:t>William Rowan Hamilton (</a:t>
            </a:r>
            <a:r>
              <a:rPr lang="en-US" dirty="0">
                <a:latin typeface="Cambria Math" pitchFamily="18" charset="0"/>
                <a:ea typeface="Cambria Math" pitchFamily="18" charset="0"/>
              </a:rPr>
              <a:t>1805- 1865</a:t>
            </a:r>
            <a:r>
              <a:rPr lang="en-US" dirty="0"/>
              <a:t>)</a:t>
            </a:r>
          </a:p>
        </p:txBody>
      </p:sp>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337" y="3048000"/>
            <a:ext cx="2655916" cy="12385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475" y="4876800"/>
            <a:ext cx="1152906" cy="1099566"/>
          </a:xfrm>
          <a:prstGeom prst="rect">
            <a:avLst/>
          </a:prstGeom>
        </p:spPr>
      </p:pic>
    </p:spTree>
    <p:extLst>
      <p:ext uri="{BB962C8B-B14F-4D97-AF65-F5344CB8AC3E}">
        <p14:creationId xmlns:p14="http://schemas.microsoft.com/office/powerpoint/2010/main" val="1228129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 Paths and Circuits</a:t>
            </a:r>
          </a:p>
        </p:txBody>
      </p:sp>
      <p:sp>
        <p:nvSpPr>
          <p:cNvPr id="3" name="Content Placeholder 2"/>
          <p:cNvSpPr>
            <a:spLocks noGrp="1"/>
          </p:cNvSpPr>
          <p:nvPr>
            <p:ph idx="1"/>
          </p:nvPr>
        </p:nvSpPr>
        <p:spPr/>
        <p:txBody>
          <a:bodyPr>
            <a:normAutofit fontScale="77500" lnSpcReduction="20000"/>
          </a:bodyPr>
          <a:lstStyle/>
          <a:p>
            <a:pPr indent="0">
              <a:buNone/>
            </a:pPr>
            <a:r>
              <a:rPr lang="en-US" b="1" dirty="0"/>
              <a:t>Definition</a:t>
            </a:r>
            <a:r>
              <a:rPr lang="en-US" dirty="0"/>
              <a:t>: A simple path in a graph </a:t>
            </a:r>
            <a:r>
              <a:rPr lang="en-US" i="1" dirty="0"/>
              <a:t>G</a:t>
            </a:r>
            <a:r>
              <a:rPr lang="en-US" dirty="0"/>
              <a:t> that passes through </a:t>
            </a:r>
            <a:r>
              <a:rPr lang="en-US" dirty="0">
                <a:solidFill>
                  <a:srgbClr val="FF0000"/>
                </a:solidFill>
              </a:rPr>
              <a:t>every vertex exactly once </a:t>
            </a:r>
            <a:r>
              <a:rPr lang="en-US" dirty="0"/>
              <a:t>is called a </a:t>
            </a:r>
            <a:r>
              <a:rPr lang="en-US" i="1" dirty="0">
                <a:solidFill>
                  <a:srgbClr val="FF0000"/>
                </a:solidFill>
              </a:rPr>
              <a:t>Hamilton path</a:t>
            </a:r>
            <a:r>
              <a:rPr lang="en-US" dirty="0"/>
              <a:t>, and a simple circuit in a graph </a:t>
            </a:r>
            <a:r>
              <a:rPr lang="en-US" i="1" dirty="0"/>
              <a:t>G </a:t>
            </a:r>
            <a:r>
              <a:rPr lang="en-US" dirty="0"/>
              <a:t>that passes through every vertex exactly once is called a </a:t>
            </a:r>
            <a:r>
              <a:rPr lang="en-US" i="1" dirty="0">
                <a:solidFill>
                  <a:srgbClr val="FF0000"/>
                </a:solidFill>
              </a:rPr>
              <a:t>Hamilton circuit</a:t>
            </a:r>
            <a:r>
              <a:rPr lang="en-US" i="1" dirty="0"/>
              <a:t>.  </a:t>
            </a:r>
          </a:p>
          <a:p>
            <a:pPr indent="0">
              <a:buNone/>
            </a:pPr>
            <a:endParaRPr lang="en-US" i="1" dirty="0"/>
          </a:p>
          <a:p>
            <a:pPr indent="0">
              <a:buNone/>
            </a:pPr>
            <a:r>
              <a:rPr lang="en-US" dirty="0"/>
              <a:t>That is, a simple path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in the graph </a:t>
            </a:r>
            <a:r>
              <a:rPr lang="en-US" i="1" dirty="0"/>
              <a:t>G</a:t>
            </a:r>
            <a:r>
              <a:rPr lang="en-US" dirty="0"/>
              <a:t> = (</a:t>
            </a:r>
            <a:r>
              <a:rPr lang="en-US" i="1" dirty="0"/>
              <a:t>V</a:t>
            </a:r>
            <a:r>
              <a:rPr lang="en-US" dirty="0"/>
              <a:t>, </a:t>
            </a:r>
            <a:r>
              <a:rPr lang="en-US" i="1" dirty="0"/>
              <a:t>E</a:t>
            </a:r>
            <a:r>
              <a:rPr lang="en-US" dirty="0"/>
              <a:t>) is called a Hamilton path if </a:t>
            </a:r>
            <a:r>
              <a:rPr lang="en-US" i="1" dirty="0"/>
              <a:t>V</a:t>
            </a:r>
            <a:r>
              <a:rPr lang="en-US" dirty="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 and </a:t>
            </a:r>
            <a:r>
              <a:rPr lang="en-US" i="1" dirty="0"/>
              <a:t>x</a:t>
            </a:r>
            <a:r>
              <a:rPr lang="en-US" i="1" baseline="-25000" dirty="0"/>
              <a:t>i</a:t>
            </a:r>
            <a:r>
              <a:rPr lang="en-US" i="1" dirty="0"/>
              <a:t> ≠</a:t>
            </a:r>
            <a:r>
              <a:rPr lang="en-US" dirty="0"/>
              <a:t> </a:t>
            </a:r>
            <a:r>
              <a:rPr lang="en-US" i="1" dirty="0" err="1"/>
              <a:t>x</a:t>
            </a:r>
            <a:r>
              <a:rPr lang="en-US" i="1" baseline="-25000" dirty="0" err="1"/>
              <a:t>j</a:t>
            </a:r>
            <a:r>
              <a:rPr lang="en-US" dirty="0"/>
              <a:t> for  </a:t>
            </a:r>
            <a:r>
              <a:rPr lang="en-US" dirty="0">
                <a:latin typeface="Cambria Math" pitchFamily="18" charset="0"/>
                <a:ea typeface="Cambria Math" pitchFamily="18" charset="0"/>
              </a:rPr>
              <a:t>0≤</a:t>
            </a:r>
            <a:r>
              <a:rPr lang="en-US" dirty="0"/>
              <a:t> </a:t>
            </a:r>
            <a:r>
              <a:rPr lang="en-US" i="1" dirty="0" err="1"/>
              <a:t>i</a:t>
            </a:r>
            <a:r>
              <a:rPr lang="en-US" dirty="0"/>
              <a:t> &lt; </a:t>
            </a:r>
            <a:r>
              <a:rPr lang="en-US" i="1" dirty="0"/>
              <a:t>j</a:t>
            </a:r>
            <a:r>
              <a:rPr lang="en-US" dirty="0"/>
              <a:t> </a:t>
            </a:r>
            <a:r>
              <a:rPr lang="en-US" dirty="0">
                <a:latin typeface="Cambria Math" pitchFamily="18" charset="0"/>
                <a:ea typeface="Cambria Math" pitchFamily="18" charset="0"/>
              </a:rPr>
              <a:t>≤ </a:t>
            </a:r>
            <a:r>
              <a:rPr lang="en-US" i="1" dirty="0"/>
              <a:t>n</a:t>
            </a:r>
            <a:r>
              <a:rPr lang="en-US" dirty="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a:t>
            </a:r>
            <a:r>
              <a:rPr lang="en-US" i="1" dirty="0"/>
              <a:t> x</a:t>
            </a:r>
            <a:r>
              <a:rPr lang="en-US" baseline="-25000" dirty="0">
                <a:latin typeface="Cambria Math" pitchFamily="18" charset="0"/>
                <a:ea typeface="Cambria Math" pitchFamily="18" charset="0"/>
              </a:rPr>
              <a:t>0                         </a:t>
            </a:r>
            <a:r>
              <a:rPr lang="en-US" dirty="0"/>
              <a:t>(with </a:t>
            </a:r>
            <a:r>
              <a:rPr lang="en-US" i="1" dirty="0"/>
              <a:t>n</a:t>
            </a:r>
            <a:r>
              <a:rPr lang="en-US" dirty="0"/>
              <a:t> &gt; </a:t>
            </a:r>
            <a:r>
              <a:rPr lang="en-US" dirty="0">
                <a:latin typeface="Cambria Math" pitchFamily="18" charset="0"/>
                <a:ea typeface="Cambria Math" pitchFamily="18" charset="0"/>
              </a:rPr>
              <a:t>0</a:t>
            </a:r>
            <a:r>
              <a:rPr lang="en-US" dirty="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a:t> is a Hamilton path.</a:t>
            </a:r>
          </a:p>
          <a:p>
            <a:pPr indent="0">
              <a:buNone/>
            </a:pPr>
            <a:endParaRPr lang="en-US" dirty="0"/>
          </a:p>
          <a:p>
            <a:pPr marL="731520" indent="-457200"/>
            <a:endParaRPr lang="en-US" dirty="0"/>
          </a:p>
          <a:p>
            <a:pPr indent="0">
              <a:buNone/>
            </a:pPr>
            <a:r>
              <a:rPr lang="en-US" dirty="0"/>
              <a:t>   </a:t>
            </a:r>
          </a:p>
          <a:p>
            <a:pPr indent="0">
              <a:buNone/>
            </a:pPr>
            <a:endParaRPr lang="en-US" dirty="0"/>
          </a:p>
          <a:p>
            <a:pPr indent="0">
              <a:buNone/>
            </a:pPr>
            <a:r>
              <a:rPr lang="en-US" dirty="0"/>
              <a:t>   </a:t>
            </a:r>
          </a:p>
        </p:txBody>
      </p:sp>
    </p:spTree>
    <p:extLst>
      <p:ext uri="{BB962C8B-B14F-4D97-AF65-F5344CB8AC3E}">
        <p14:creationId xmlns:p14="http://schemas.microsoft.com/office/powerpoint/2010/main" val="2912161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Hamilton Paths and Circuits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Which of these simple graphs has a Hamilton circuit or, if not, a Hamilton path?</a:t>
            </a:r>
          </a:p>
          <a:p>
            <a:pPr indent="0">
              <a:buNone/>
            </a:pPr>
            <a:endParaRPr lang="en-US" dirty="0"/>
          </a:p>
          <a:p>
            <a:pPr indent="0">
              <a:buNone/>
            </a:pPr>
            <a:endParaRPr lang="en-US" dirty="0"/>
          </a:p>
          <a:p>
            <a:pPr indent="0">
              <a:buNone/>
            </a:pPr>
            <a:endParaRPr lang="en-US" b="1"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has a Hamilton circuit: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ea typeface="Cambria Math" pitchFamily="18" charset="0"/>
              </a:rPr>
              <a:t>, </a:t>
            </a:r>
            <a:r>
              <a:rPr lang="en-US" i="1" dirty="0">
                <a:ea typeface="Cambria Math" pitchFamily="18" charset="0"/>
              </a:rPr>
              <a:t>e</a:t>
            </a:r>
            <a:r>
              <a:rPr lang="en-US" dirty="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p>
          <a:p>
            <a:pPr indent="0">
              <a:buNone/>
            </a:pPr>
            <a:r>
              <a:rPr lang="en-US" i="1" dirty="0"/>
              <a:t>G</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a:ea typeface="Cambria Math" pitchFamily="18" charset="0"/>
              </a:rPr>
              <a:t>d</a:t>
            </a:r>
            <a:r>
              <a:rPr lang="en-US" dirty="0">
                <a:latin typeface="Cambria Math" pitchFamily="18" charset="0"/>
                <a:ea typeface="Cambria Math" pitchFamily="18" charset="0"/>
              </a:rPr>
              <a:t>.</a:t>
            </a:r>
          </a:p>
          <a:p>
            <a:pPr indent="0">
              <a:buNone/>
            </a:pPr>
            <a:r>
              <a:rPr lang="en-US" i="1" dirty="0"/>
              <a:t>G</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does not have a Hamilton circuit,  or a Hamilton path. Why?</a:t>
            </a:r>
            <a:endParaRPr lang="en-US" baseline="-25000" dirty="0">
              <a:latin typeface="Cambria Math" pitchFamily="18" charset="0"/>
              <a:ea typeface="Cambria Math"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43201"/>
            <a:ext cx="4521488" cy="1295399"/>
          </a:xfrm>
          <a:prstGeom prst="rect">
            <a:avLst/>
          </a:prstGeom>
        </p:spPr>
      </p:pic>
    </p:spTree>
    <p:extLst>
      <p:ext uri="{BB962C8B-B14F-4D97-AF65-F5344CB8AC3E}">
        <p14:creationId xmlns:p14="http://schemas.microsoft.com/office/powerpoint/2010/main" val="35415709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Necessary </a:t>
            </a:r>
            <a:r>
              <a:rPr lang="en-US"/>
              <a:t>Conditions for</a:t>
            </a:r>
            <a:br>
              <a:rPr lang="en-US"/>
            </a:br>
            <a:r>
              <a:rPr lang="en-US"/>
              <a:t>Hamilton Circuits</a:t>
            </a:r>
            <a:endParaRPr lang="en-US" dirty="0"/>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an Euler circuit, </a:t>
            </a:r>
            <a:r>
              <a:rPr lang="en-US" dirty="0">
                <a:solidFill>
                  <a:srgbClr val="FF0000"/>
                </a:solidFill>
              </a:rPr>
              <a:t>no simple </a:t>
            </a:r>
            <a:r>
              <a:rPr lang="en-US" dirty="0"/>
              <a:t>necessary and sufficient conditions are known for the existence of a </a:t>
            </a:r>
            <a:r>
              <a:rPr lang="en-US" dirty="0" err="1"/>
              <a:t>Hamiton</a:t>
            </a:r>
            <a:r>
              <a:rPr lang="en-US" dirty="0"/>
              <a:t> circuit.</a:t>
            </a:r>
          </a:p>
          <a:p>
            <a:r>
              <a:rPr lang="en-US" dirty="0"/>
              <a:t>However, there are some useful necessary conditions.  We describe two of these now.</a:t>
            </a:r>
          </a:p>
          <a:p>
            <a:pPr indent="0">
              <a:buNone/>
            </a:pPr>
            <a:r>
              <a:rPr lang="en-US" b="1" dirty="0"/>
              <a:t>Dirac’s Theorem</a:t>
            </a:r>
            <a:r>
              <a:rPr lang="en-US" dirty="0"/>
              <a:t>: If </a:t>
            </a:r>
            <a:r>
              <a:rPr lang="en-US" i="1" dirty="0"/>
              <a:t>G</a:t>
            </a:r>
            <a:r>
              <a:rPr lang="en-US" dirty="0"/>
              <a:t> is a simple graph with </a:t>
            </a:r>
            <a:r>
              <a:rPr lang="en-US" i="1" dirty="0"/>
              <a:t>n ≥ </a:t>
            </a:r>
            <a:r>
              <a:rPr lang="en-US" dirty="0">
                <a:latin typeface="Cambria Math" pitchFamily="18" charset="0"/>
                <a:ea typeface="Cambria Math" pitchFamily="18" charset="0"/>
              </a:rPr>
              <a:t>3</a:t>
            </a:r>
            <a:r>
              <a:rPr lang="en-US" dirty="0"/>
              <a:t> vertices such that the degree of every vertex in </a:t>
            </a:r>
            <a:r>
              <a:rPr lang="en-US" i="1" dirty="0"/>
              <a:t>G</a:t>
            </a:r>
            <a:r>
              <a:rPr lang="en-US" dirty="0"/>
              <a:t> is ≥ </a:t>
            </a:r>
            <a:r>
              <a:rPr lang="en-US" i="1" dirty="0"/>
              <a:t>n</a:t>
            </a:r>
            <a:r>
              <a:rPr lang="en-US" dirty="0"/>
              <a:t>/</a:t>
            </a:r>
            <a:r>
              <a:rPr lang="en-US" dirty="0">
                <a:latin typeface="Cambria Math" pitchFamily="18" charset="0"/>
                <a:ea typeface="Cambria Math" pitchFamily="18" charset="0"/>
              </a:rPr>
              <a:t>2</a:t>
            </a:r>
            <a:r>
              <a:rPr lang="en-US" dirty="0"/>
              <a:t>, then </a:t>
            </a:r>
            <a:r>
              <a:rPr lang="en-US" i="1" dirty="0"/>
              <a:t>G</a:t>
            </a:r>
            <a:r>
              <a:rPr lang="en-US" dirty="0"/>
              <a:t> has a Hamilton circuit. </a:t>
            </a:r>
          </a:p>
          <a:p>
            <a:pPr marL="0" indent="0">
              <a:buNone/>
            </a:pPr>
            <a:endParaRPr lang="en-US" dirty="0"/>
          </a:p>
          <a:p>
            <a:pPr indent="0">
              <a:buNone/>
            </a:pPr>
            <a:r>
              <a:rPr lang="en-US" b="1" dirty="0"/>
              <a:t>Ore’s Theorem</a:t>
            </a:r>
            <a:r>
              <a:rPr lang="en-US" dirty="0"/>
              <a:t>: If </a:t>
            </a:r>
            <a:r>
              <a:rPr lang="en-US" i="1" dirty="0"/>
              <a:t>G</a:t>
            </a:r>
            <a:r>
              <a:rPr lang="en-US" dirty="0"/>
              <a:t> is a simple graph with </a:t>
            </a:r>
            <a:r>
              <a:rPr lang="en-US" i="1" dirty="0"/>
              <a:t>n</a:t>
            </a:r>
            <a:r>
              <a:rPr lang="en-US" dirty="0"/>
              <a:t> ≥ </a:t>
            </a:r>
            <a:r>
              <a:rPr lang="en-US" dirty="0">
                <a:latin typeface="Cambria Math" pitchFamily="18" charset="0"/>
                <a:ea typeface="Cambria Math" pitchFamily="18" charset="0"/>
              </a:rPr>
              <a:t>3</a:t>
            </a:r>
            <a:r>
              <a:rPr lang="en-US" dirty="0"/>
              <a:t>  vertices such that </a:t>
            </a:r>
            <a:r>
              <a:rPr lang="en-US" dirty="0" err="1"/>
              <a:t>deg</a:t>
            </a:r>
            <a:r>
              <a:rPr lang="en-US" dirty="0"/>
              <a:t>(</a:t>
            </a:r>
            <a:r>
              <a:rPr lang="en-US" i="1" dirty="0"/>
              <a:t>u</a:t>
            </a:r>
            <a:r>
              <a:rPr lang="en-US" dirty="0"/>
              <a:t>) + </a:t>
            </a:r>
            <a:r>
              <a:rPr lang="en-US" dirty="0" err="1"/>
              <a:t>deg</a:t>
            </a:r>
            <a:r>
              <a:rPr lang="en-US" dirty="0"/>
              <a:t>(</a:t>
            </a:r>
            <a:r>
              <a:rPr lang="en-US" i="1" dirty="0"/>
              <a:t>v</a:t>
            </a:r>
            <a:r>
              <a:rPr lang="en-US" dirty="0"/>
              <a:t>) ≥ </a:t>
            </a:r>
            <a:r>
              <a:rPr lang="en-US" i="1" dirty="0"/>
              <a:t>n</a:t>
            </a:r>
            <a:r>
              <a:rPr lang="en-US" dirty="0"/>
              <a:t>  for every pair of nonadjacent vertices, then G has a Hamilton circuit. </a:t>
            </a:r>
          </a:p>
          <a:p>
            <a:pPr indent="0">
              <a:buNone/>
            </a:pPr>
            <a:endParaRPr lang="en-US" dirty="0"/>
          </a:p>
          <a:p>
            <a:pPr indent="0">
              <a:buNone/>
            </a:pPr>
            <a:r>
              <a:rPr lang="en-US" dirty="0"/>
              <a:t> </a:t>
            </a:r>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a:t>Gabriel Andrew Dirac</a:t>
            </a:r>
          </a:p>
          <a:p>
            <a:r>
              <a:rPr lang="en-US" dirty="0"/>
              <a:t>(</a:t>
            </a:r>
            <a:r>
              <a:rPr lang="en-US" dirty="0">
                <a:latin typeface="Cambria Math" pitchFamily="18" charset="0"/>
                <a:ea typeface="Cambria Math" pitchFamily="18" charset="0"/>
              </a:rPr>
              <a:t>1925-1984</a:t>
            </a:r>
            <a:r>
              <a:rPr lang="en-US" dirty="0"/>
              <a:t>)</a:t>
            </a:r>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a:t>Øysten</a:t>
            </a:r>
            <a:r>
              <a:rPr lang="en-US" dirty="0"/>
              <a:t> Ore</a:t>
            </a:r>
          </a:p>
          <a:p>
            <a:r>
              <a:rPr lang="en-US" dirty="0"/>
              <a:t>(</a:t>
            </a:r>
            <a:r>
              <a:rPr lang="en-US" dirty="0">
                <a:latin typeface="Cambria Math" pitchFamily="18" charset="0"/>
                <a:ea typeface="Cambria Math" pitchFamily="18" charset="0"/>
              </a:rPr>
              <a:t>1899-1968</a:t>
            </a:r>
            <a:r>
              <a:rPr lang="en-US" dirty="0"/>
              <a:t>)</a:t>
            </a:r>
          </a:p>
        </p:txBody>
      </p:sp>
    </p:spTree>
    <p:extLst>
      <p:ext uri="{BB962C8B-B14F-4D97-AF65-F5344CB8AC3E}">
        <p14:creationId xmlns:p14="http://schemas.microsoft.com/office/powerpoint/2010/main" val="3537858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Hamilton Paths and Circuits</a:t>
            </a:r>
          </a:p>
        </p:txBody>
      </p:sp>
      <p:sp>
        <p:nvSpPr>
          <p:cNvPr id="3" name="Content Placeholder 2"/>
          <p:cNvSpPr>
            <a:spLocks noGrp="1"/>
          </p:cNvSpPr>
          <p:nvPr>
            <p:ph idx="1"/>
          </p:nvPr>
        </p:nvSpPr>
        <p:spPr/>
        <p:txBody>
          <a:bodyPr>
            <a:normAutofit fontScale="92500" lnSpcReduction="20000"/>
          </a:bodyPr>
          <a:lstStyle/>
          <a:p>
            <a:r>
              <a:rPr lang="en-US" dirty="0"/>
              <a:t>Applications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a:t>The famous </a:t>
            </a:r>
            <a:r>
              <a:rPr lang="en-US" i="1" dirty="0">
                <a:solidFill>
                  <a:srgbClr val="FF0000"/>
                </a:solidFill>
              </a:rPr>
              <a:t>traveling salesperson problem </a:t>
            </a:r>
            <a:r>
              <a:rPr lang="en-US" dirty="0">
                <a:solidFill>
                  <a:srgbClr val="FF0000"/>
                </a:solidFill>
              </a:rPr>
              <a:t>(</a:t>
            </a:r>
            <a:r>
              <a:rPr lang="en-US" i="1" dirty="0">
                <a:solidFill>
                  <a:srgbClr val="FF0000"/>
                </a:solidFill>
              </a:rPr>
              <a:t>TSP</a:t>
            </a:r>
            <a:r>
              <a:rPr lang="en-US" dirty="0">
                <a:solidFill>
                  <a:srgbClr val="FF0000"/>
                </a:solidFill>
              </a:rPr>
              <a:t>) </a:t>
            </a:r>
            <a:r>
              <a:rPr lang="en-US" dirty="0"/>
              <a:t>asks for the shortest route a traveling salesperson should take to visit a set of cities. This problem reduces to finding a Hamilton circuit such that the total sum of the weights of its edges is as small as possible.</a:t>
            </a:r>
          </a:p>
          <a:p>
            <a:r>
              <a:rPr lang="en-US" dirty="0"/>
              <a:t>A family of binary codes, known as </a:t>
            </a:r>
            <a:r>
              <a:rPr lang="en-US" i="1" dirty="0"/>
              <a:t>Gray codes</a:t>
            </a:r>
            <a:r>
              <a:rPr lang="en-US" dirty="0"/>
              <a:t>, which minimize the effect of transmission errors, correspond to Hamilton circuits in the </a:t>
            </a:r>
            <a:r>
              <a:rPr lang="en-US" i="1" dirty="0"/>
              <a:t>n</a:t>
            </a:r>
            <a:r>
              <a:rPr lang="en-US" dirty="0"/>
              <a:t>-cube </a:t>
            </a:r>
            <a:r>
              <a:rPr lang="en-US" i="1" dirty="0"/>
              <a:t>Q</a:t>
            </a:r>
            <a:r>
              <a:rPr lang="en-US" i="1" baseline="-25000" dirty="0"/>
              <a:t>n</a:t>
            </a:r>
            <a:r>
              <a:rPr lang="en-US" dirty="0"/>
              <a:t>.  (</a:t>
            </a:r>
            <a:r>
              <a:rPr lang="en-US" i="1" dirty="0"/>
              <a:t>See the text for details</a:t>
            </a:r>
            <a:r>
              <a:rPr lang="en-US" dirty="0"/>
              <a:t>.)</a:t>
            </a:r>
          </a:p>
        </p:txBody>
      </p:sp>
    </p:spTree>
    <p:extLst>
      <p:ext uri="{BB962C8B-B14F-4D97-AF65-F5344CB8AC3E}">
        <p14:creationId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16007</TotalTime>
  <Words>9330</Words>
  <Application>Microsoft Macintosh PowerPoint</Application>
  <PresentationFormat>On-screen Show (4:3)</PresentationFormat>
  <Paragraphs>684</Paragraphs>
  <Slides>89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Arial</vt:lpstr>
      <vt:lpstr>Calibri</vt:lpstr>
      <vt:lpstr>Cambria</vt:lpstr>
      <vt:lpstr>Cambria Math</vt:lpstr>
      <vt:lpstr>Constantia</vt:lpstr>
      <vt:lpstr>Wingdings 2</vt:lpstr>
      <vt:lpstr>Flow</vt:lpstr>
      <vt:lpstr>Graphs</vt:lpstr>
      <vt:lpstr>Graphs and Graph Models</vt:lpstr>
      <vt:lpstr>Graphs</vt:lpstr>
      <vt:lpstr>Some Terminology</vt:lpstr>
      <vt:lpstr>Directed Graphs</vt:lpstr>
      <vt:lpstr>Directed Graphs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Basic Terminology</vt:lpstr>
      <vt:lpstr>Degrees and Neighborhoods of Vertices</vt:lpstr>
      <vt:lpstr>Classroom Exercise</vt:lpstr>
      <vt:lpstr>Classroom Exercise</vt:lpstr>
      <vt:lpstr>Degrees of Vertices</vt:lpstr>
      <vt:lpstr>Degree of Vertices (continued)</vt:lpstr>
      <vt:lpstr>Handshaking Theorem</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vt:lpstr>
      <vt:lpstr>Bipartite Graphs (continued)</vt:lpstr>
      <vt:lpstr>Classroom Exercise</vt:lpstr>
      <vt:lpstr>Complete Bipartite Graphs</vt:lpstr>
      <vt:lpstr>Bipartite Graphs and Matching</vt:lpstr>
      <vt:lpstr>New Graphs from Old </vt:lpstr>
      <vt:lpstr>New Graphs from Old (continued)</vt:lpstr>
      <vt:lpstr>Representing Graphs and Graph Isomorphism</vt:lpstr>
      <vt:lpstr>Representing Graphs:  Adjacency Lists</vt:lpstr>
      <vt:lpstr>Classroom Exercise</vt:lpstr>
      <vt:lpstr>Representation of Graphs: Adjacency Matrices</vt:lpstr>
      <vt:lpstr>Adjacency Matrices (continued)</vt:lpstr>
      <vt:lpstr>Adjacency Matrices (continued)</vt:lpstr>
      <vt:lpstr>Adjacency Matrices (continued)</vt:lpstr>
      <vt:lpstr>Classroom Exercise</vt:lpstr>
      <vt:lpstr>Adjacency List v.s. Adjacency Matrix</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PowerPoint Presentation</vt:lpstr>
      <vt:lpstr>Counting Paths between Vertices</vt:lpstr>
      <vt:lpstr>Counting Paths between Vertices (continued)</vt:lpstr>
      <vt:lpstr>Euler and Hamiltonian Graphs</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Classroom Exercise</vt:lpstr>
      <vt:lpstr>Classroom Exercise</vt:lpstr>
      <vt:lpstr>Algorithm for Constructing an  Euler Circuits</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746</cp:revision>
  <dcterms:created xsi:type="dcterms:W3CDTF">2011-03-27T19:58:04Z</dcterms:created>
  <dcterms:modified xsi:type="dcterms:W3CDTF">2020-11-10T17:05:08Z</dcterms:modified>
</cp:coreProperties>
</file>