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6"/>
  </p:notesMasterIdLst>
  <p:handoutMasterIdLst>
    <p:handoutMasterId r:id="rId117"/>
  </p:handoutMasterIdLst>
  <p:sldIdLst>
    <p:sldId id="291" r:id="rId2"/>
    <p:sldId id="298" r:id="rId3"/>
    <p:sldId id="296" r:id="rId4"/>
    <p:sldId id="292" r:id="rId5"/>
    <p:sldId id="299" r:id="rId6"/>
    <p:sldId id="317" r:id="rId7"/>
    <p:sldId id="321" r:id="rId8"/>
    <p:sldId id="505" r:id="rId9"/>
    <p:sldId id="320" r:id="rId10"/>
    <p:sldId id="506" r:id="rId11"/>
    <p:sldId id="322" r:id="rId12"/>
    <p:sldId id="511" r:id="rId13"/>
    <p:sldId id="302" r:id="rId14"/>
    <p:sldId id="355" r:id="rId15"/>
    <p:sldId id="323" r:id="rId16"/>
    <p:sldId id="324" r:id="rId17"/>
    <p:sldId id="303" r:id="rId18"/>
    <p:sldId id="325" r:id="rId19"/>
    <p:sldId id="356" r:id="rId20"/>
    <p:sldId id="304" r:id="rId21"/>
    <p:sldId id="508" r:id="rId22"/>
    <p:sldId id="306" r:id="rId23"/>
    <p:sldId id="507" r:id="rId24"/>
    <p:sldId id="305" r:id="rId25"/>
    <p:sldId id="512" r:id="rId26"/>
    <p:sldId id="513" r:id="rId27"/>
    <p:sldId id="309" r:id="rId28"/>
    <p:sldId id="308" r:id="rId29"/>
    <p:sldId id="514" r:id="rId30"/>
    <p:sldId id="509" r:id="rId31"/>
    <p:sldId id="312" r:id="rId32"/>
    <p:sldId id="515" r:id="rId33"/>
    <p:sldId id="516" r:id="rId34"/>
    <p:sldId id="314" r:id="rId35"/>
    <p:sldId id="517" r:id="rId36"/>
    <p:sldId id="327" r:id="rId37"/>
    <p:sldId id="328" r:id="rId38"/>
    <p:sldId id="330" r:id="rId39"/>
    <p:sldId id="331" r:id="rId40"/>
    <p:sldId id="333" r:id="rId41"/>
    <p:sldId id="334" r:id="rId42"/>
    <p:sldId id="510" r:id="rId43"/>
    <p:sldId id="357" r:id="rId44"/>
    <p:sldId id="336" r:id="rId45"/>
    <p:sldId id="358" r:id="rId46"/>
    <p:sldId id="359" r:id="rId47"/>
    <p:sldId id="360" r:id="rId48"/>
    <p:sldId id="361" r:id="rId49"/>
    <p:sldId id="492" r:id="rId50"/>
    <p:sldId id="347" r:id="rId51"/>
    <p:sldId id="348" r:id="rId52"/>
    <p:sldId id="349" r:id="rId53"/>
    <p:sldId id="350" r:id="rId54"/>
    <p:sldId id="352" r:id="rId55"/>
    <p:sldId id="518" r:id="rId56"/>
    <p:sldId id="353" r:id="rId57"/>
    <p:sldId id="363" r:id="rId58"/>
    <p:sldId id="396" r:id="rId59"/>
    <p:sldId id="364" r:id="rId60"/>
    <p:sldId id="366" r:id="rId61"/>
    <p:sldId id="519" r:id="rId62"/>
    <p:sldId id="368" r:id="rId63"/>
    <p:sldId id="375" r:id="rId64"/>
    <p:sldId id="397" r:id="rId65"/>
    <p:sldId id="377" r:id="rId66"/>
    <p:sldId id="379" r:id="rId67"/>
    <p:sldId id="381" r:id="rId68"/>
    <p:sldId id="493" r:id="rId69"/>
    <p:sldId id="503" r:id="rId70"/>
    <p:sldId id="383" r:id="rId71"/>
    <p:sldId id="384" r:id="rId72"/>
    <p:sldId id="385" r:id="rId73"/>
    <p:sldId id="386" r:id="rId74"/>
    <p:sldId id="520" r:id="rId75"/>
    <p:sldId id="387" r:id="rId76"/>
    <p:sldId id="388" r:id="rId77"/>
    <p:sldId id="389" r:id="rId78"/>
    <p:sldId id="390" r:id="rId79"/>
    <p:sldId id="391" r:id="rId80"/>
    <p:sldId id="392" r:id="rId81"/>
    <p:sldId id="521" r:id="rId82"/>
    <p:sldId id="398" r:id="rId83"/>
    <p:sldId id="522" r:id="rId84"/>
    <p:sldId id="393" r:id="rId85"/>
    <p:sldId id="394" r:id="rId86"/>
    <p:sldId id="399" r:id="rId87"/>
    <p:sldId id="400" r:id="rId88"/>
    <p:sldId id="401" r:id="rId89"/>
    <p:sldId id="404" r:id="rId90"/>
    <p:sldId id="405" r:id="rId91"/>
    <p:sldId id="406" r:id="rId92"/>
    <p:sldId id="407" r:id="rId93"/>
    <p:sldId id="408" r:id="rId94"/>
    <p:sldId id="410" r:id="rId95"/>
    <p:sldId id="412" r:id="rId96"/>
    <p:sldId id="435" r:id="rId97"/>
    <p:sldId id="456" r:id="rId98"/>
    <p:sldId id="504" r:id="rId99"/>
    <p:sldId id="436" r:id="rId100"/>
    <p:sldId id="457" r:id="rId101"/>
    <p:sldId id="459" r:id="rId102"/>
    <p:sldId id="460" r:id="rId103"/>
    <p:sldId id="462" r:id="rId104"/>
    <p:sldId id="458" r:id="rId105"/>
    <p:sldId id="463" r:id="rId106"/>
    <p:sldId id="464" r:id="rId107"/>
    <p:sldId id="466" r:id="rId108"/>
    <p:sldId id="469" r:id="rId109"/>
    <p:sldId id="414" r:id="rId110"/>
    <p:sldId id="415" r:id="rId111"/>
    <p:sldId id="416" r:id="rId112"/>
    <p:sldId id="420" r:id="rId113"/>
    <p:sldId id="472" r:id="rId114"/>
    <p:sldId id="476" r:id="rId115"/>
  </p:sldIdLst>
  <p:sldSz cx="9144000" cy="6858000" type="screen4x3"/>
  <p:notesSz cx="7023100" cy="9309100"/>
  <p:embeddedFontLst>
    <p:embeddedFont>
      <p:font typeface="Brush Script MT" panose="03060802040406070304" pitchFamily="66" charset="-122"/>
      <p:italic r:id="rId118"/>
    </p:embeddedFont>
    <p:embeddedFont>
      <p:font typeface="Calibri" panose="020F0502020204030204" pitchFamily="34" charset="0"/>
      <p:regular r:id="rId119"/>
      <p:bold r:id="rId120"/>
      <p:italic r:id="rId121"/>
      <p:boldItalic r:id="rId122"/>
    </p:embeddedFont>
    <p:embeddedFont>
      <p:font typeface="Cambria Math" panose="02040503050406030204" pitchFamily="18" charset="0"/>
      <p:regular r:id="rId123"/>
    </p:embeddedFont>
    <p:embeddedFont>
      <p:font typeface="Constantia" panose="02030602050306030303" pitchFamily="18" charset="0"/>
      <p:regular r:id="rId124"/>
      <p:bold r:id="rId125"/>
      <p:italic r:id="rId126"/>
      <p:boldItalic r:id="rId127"/>
    </p:embeddedFont>
    <p:embeddedFont>
      <p:font typeface="Lucida Calligraphy" panose="03010101010101010101" pitchFamily="66" charset="77"/>
      <p:regular r:id="rId128"/>
    </p:embeddedFont>
    <p:embeddedFont>
      <p:font typeface="MS Reference Sans Serif" panose="020B0604030504040204" pitchFamily="34" charset="0"/>
      <p:regular r:id="rId129"/>
    </p:embeddedFont>
    <p:embeddedFont>
      <p:font typeface="Wingdings 2" pitchFamily="2" charset="2"/>
      <p:regular r:id="rId1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A8158-80F7-4C4E-B110-147ED05951B5}" v="323" dt="2020-09-17T16:06:28.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94699"/>
  </p:normalViewPr>
  <p:slideViewPr>
    <p:cSldViewPr>
      <p:cViewPr varScale="1">
        <p:scale>
          <a:sx n="103" d="100"/>
          <a:sy n="103"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128"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1.fntdata"/><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7.fntdata"/><Relationship Id="rId129" Type="http://schemas.openxmlformats.org/officeDocument/2006/relationships/font" Target="fonts/font1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3.fntdata"/><Relationship Id="rId135"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136"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8DA8158-80F7-4C4E-B110-147ED05951B5}"/>
    <pc:docChg chg="undo custSel addSld modSld sldOrd">
      <pc:chgData name="Lin  Chen" userId="5b8d33d8-9b1a-4612-8f39-9bee1ddd9437" providerId="ADAL" clId="{08DA8158-80F7-4C4E-B110-147ED05951B5}" dt="2020-09-17T16:06:28.034" v="1051" actId="207"/>
      <pc:docMkLst>
        <pc:docMk/>
      </pc:docMkLst>
      <pc:sldChg chg="modSp">
        <pc:chgData name="Lin  Chen" userId="5b8d33d8-9b1a-4612-8f39-9bee1ddd9437" providerId="ADAL" clId="{08DA8158-80F7-4C4E-B110-147ED05951B5}" dt="2020-09-08T16:15:44.174" v="28" actId="207"/>
        <pc:sldMkLst>
          <pc:docMk/>
          <pc:sldMk cId="0" sldId="309"/>
        </pc:sldMkLst>
        <pc:spChg chg="mod">
          <ac:chgData name="Lin  Chen" userId="5b8d33d8-9b1a-4612-8f39-9bee1ddd9437" providerId="ADAL" clId="{08DA8158-80F7-4C4E-B110-147ED05951B5}" dt="2020-09-08T16:15:44.174" v="28" actId="207"/>
          <ac:spMkLst>
            <pc:docMk/>
            <pc:sldMk cId="0" sldId="309"/>
            <ac:spMk id="3" creationId="{00000000-0000-0000-0000-000000000000}"/>
          </ac:spMkLst>
        </pc:spChg>
      </pc:sldChg>
      <pc:sldChg chg="modSp mod">
        <pc:chgData name="Lin  Chen" userId="5b8d33d8-9b1a-4612-8f39-9bee1ddd9437" providerId="ADAL" clId="{08DA8158-80F7-4C4E-B110-147ED05951B5}" dt="2020-09-08T16:35:40.706" v="309" actId="20577"/>
        <pc:sldMkLst>
          <pc:docMk/>
          <pc:sldMk cId="0" sldId="314"/>
        </pc:sldMkLst>
        <pc:spChg chg="mod">
          <ac:chgData name="Lin  Chen" userId="5b8d33d8-9b1a-4612-8f39-9bee1ddd9437" providerId="ADAL" clId="{08DA8158-80F7-4C4E-B110-147ED05951B5}" dt="2020-09-08T16:35:40.706" v="309" actId="20577"/>
          <ac:spMkLst>
            <pc:docMk/>
            <pc:sldMk cId="0" sldId="314"/>
            <ac:spMk id="3" creationId="{00000000-0000-0000-0000-000000000000}"/>
          </ac:spMkLst>
        </pc:spChg>
      </pc:sldChg>
      <pc:sldChg chg="modSp">
        <pc:chgData name="Lin  Chen" userId="5b8d33d8-9b1a-4612-8f39-9bee1ddd9437" providerId="ADAL" clId="{08DA8158-80F7-4C4E-B110-147ED05951B5}" dt="2020-09-08T16:44:52.375" v="354" actId="207"/>
        <pc:sldMkLst>
          <pc:docMk/>
          <pc:sldMk cId="0" sldId="328"/>
        </pc:sldMkLst>
        <pc:spChg chg="mod">
          <ac:chgData name="Lin  Chen" userId="5b8d33d8-9b1a-4612-8f39-9bee1ddd9437" providerId="ADAL" clId="{08DA8158-80F7-4C4E-B110-147ED05951B5}" dt="2020-09-08T16:44:52.375" v="354" actId="207"/>
          <ac:spMkLst>
            <pc:docMk/>
            <pc:sldMk cId="0" sldId="328"/>
            <ac:spMk id="3" creationId="{00000000-0000-0000-0000-000000000000}"/>
          </ac:spMkLst>
        </pc:spChg>
      </pc:sldChg>
      <pc:sldChg chg="modSp mod">
        <pc:chgData name="Lin  Chen" userId="5b8d33d8-9b1a-4612-8f39-9bee1ddd9437" providerId="ADAL" clId="{08DA8158-80F7-4C4E-B110-147ED05951B5}" dt="2020-09-10T17:21:00.848" v="632" actId="1076"/>
        <pc:sldMkLst>
          <pc:docMk/>
          <pc:sldMk cId="0" sldId="364"/>
        </pc:sldMkLst>
        <pc:spChg chg="mod">
          <ac:chgData name="Lin  Chen" userId="5b8d33d8-9b1a-4612-8f39-9bee1ddd9437" providerId="ADAL" clId="{08DA8158-80F7-4C4E-B110-147ED05951B5}" dt="2020-09-10T17:20:54.553" v="631" actId="20577"/>
          <ac:spMkLst>
            <pc:docMk/>
            <pc:sldMk cId="0" sldId="364"/>
            <ac:spMk id="3" creationId="{00000000-0000-0000-0000-000000000000}"/>
          </ac:spMkLst>
        </pc:spChg>
        <pc:picChg chg="mod">
          <ac:chgData name="Lin  Chen" userId="5b8d33d8-9b1a-4612-8f39-9bee1ddd9437" providerId="ADAL" clId="{08DA8158-80F7-4C4E-B110-147ED05951B5}" dt="2020-09-10T17:21:00.848" v="632" actId="1076"/>
          <ac:picMkLst>
            <pc:docMk/>
            <pc:sldMk cId="0" sldId="364"/>
            <ac:picMk id="7" creationId="{00000000-0000-0000-0000-000000000000}"/>
          </ac:picMkLst>
        </pc:picChg>
      </pc:sldChg>
      <pc:sldChg chg="ord">
        <pc:chgData name="Lin  Chen" userId="5b8d33d8-9b1a-4612-8f39-9bee1ddd9437" providerId="ADAL" clId="{08DA8158-80F7-4C4E-B110-147ED05951B5}" dt="2020-09-10T17:29:44.782" v="756" actId="20578"/>
        <pc:sldMkLst>
          <pc:docMk/>
          <pc:sldMk cId="0" sldId="368"/>
        </pc:sldMkLst>
      </pc:sldChg>
      <pc:sldChg chg="ord">
        <pc:chgData name="Lin  Chen" userId="5b8d33d8-9b1a-4612-8f39-9bee1ddd9437" providerId="ADAL" clId="{08DA8158-80F7-4C4E-B110-147ED05951B5}" dt="2020-09-10T17:31:38.783" v="757" actId="20578"/>
        <pc:sldMkLst>
          <pc:docMk/>
          <pc:sldMk cId="0" sldId="375"/>
        </pc:sldMkLst>
      </pc:sldChg>
      <pc:sldChg chg="modSp">
        <pc:chgData name="Lin  Chen" userId="5b8d33d8-9b1a-4612-8f39-9bee1ddd9437" providerId="ADAL" clId="{08DA8158-80F7-4C4E-B110-147ED05951B5}" dt="2020-09-10T17:35:07.540" v="767" actId="207"/>
        <pc:sldMkLst>
          <pc:docMk/>
          <pc:sldMk cId="0" sldId="377"/>
        </pc:sldMkLst>
        <pc:spChg chg="mod">
          <ac:chgData name="Lin  Chen" userId="5b8d33d8-9b1a-4612-8f39-9bee1ddd9437" providerId="ADAL" clId="{08DA8158-80F7-4C4E-B110-147ED05951B5}" dt="2020-09-10T17:35:07.540" v="767" actId="207"/>
          <ac:spMkLst>
            <pc:docMk/>
            <pc:sldMk cId="0" sldId="377"/>
            <ac:spMk id="5" creationId="{00000000-0000-0000-0000-000000000000}"/>
          </ac:spMkLst>
        </pc:spChg>
      </pc:sldChg>
      <pc:sldChg chg="modSp">
        <pc:chgData name="Lin  Chen" userId="5b8d33d8-9b1a-4612-8f39-9bee1ddd9437" providerId="ADAL" clId="{08DA8158-80F7-4C4E-B110-147ED05951B5}" dt="2020-09-10T17:36:54.815" v="769" actId="207"/>
        <pc:sldMkLst>
          <pc:docMk/>
          <pc:sldMk cId="0" sldId="379"/>
        </pc:sldMkLst>
        <pc:spChg chg="mod">
          <ac:chgData name="Lin  Chen" userId="5b8d33d8-9b1a-4612-8f39-9bee1ddd9437" providerId="ADAL" clId="{08DA8158-80F7-4C4E-B110-147ED05951B5}" dt="2020-09-10T17:36:54.815" v="769" actId="207"/>
          <ac:spMkLst>
            <pc:docMk/>
            <pc:sldMk cId="0" sldId="379"/>
            <ac:spMk id="3" creationId="{00000000-0000-0000-0000-000000000000}"/>
          </ac:spMkLst>
        </pc:spChg>
      </pc:sldChg>
      <pc:sldChg chg="modSp">
        <pc:chgData name="Lin  Chen" userId="5b8d33d8-9b1a-4612-8f39-9bee1ddd9437" providerId="ADAL" clId="{08DA8158-80F7-4C4E-B110-147ED05951B5}" dt="2020-09-10T17:18:58.729" v="574" actId="207"/>
        <pc:sldMkLst>
          <pc:docMk/>
          <pc:sldMk cId="0" sldId="396"/>
        </pc:sldMkLst>
        <pc:spChg chg="mod">
          <ac:chgData name="Lin  Chen" userId="5b8d33d8-9b1a-4612-8f39-9bee1ddd9437" providerId="ADAL" clId="{08DA8158-80F7-4C4E-B110-147ED05951B5}" dt="2020-09-10T17:18:58.729" v="574" actId="207"/>
          <ac:spMkLst>
            <pc:docMk/>
            <pc:sldMk cId="0" sldId="396"/>
            <ac:spMk id="3" creationId="{00000000-0000-0000-0000-000000000000}"/>
          </ac:spMkLst>
        </pc:spChg>
      </pc:sldChg>
      <pc:sldChg chg="modSp">
        <pc:chgData name="Lin  Chen" userId="5b8d33d8-9b1a-4612-8f39-9bee1ddd9437" providerId="ADAL" clId="{08DA8158-80F7-4C4E-B110-147ED05951B5}" dt="2020-09-17T15:54:50.302" v="1030" actId="207"/>
        <pc:sldMkLst>
          <pc:docMk/>
          <pc:sldMk cId="0" sldId="405"/>
        </pc:sldMkLst>
        <pc:spChg chg="mod">
          <ac:chgData name="Lin  Chen" userId="5b8d33d8-9b1a-4612-8f39-9bee1ddd9437" providerId="ADAL" clId="{08DA8158-80F7-4C4E-B110-147ED05951B5}" dt="2020-09-17T15:54:50.302" v="1030" actId="207"/>
          <ac:spMkLst>
            <pc:docMk/>
            <pc:sldMk cId="0" sldId="405"/>
            <ac:spMk id="3" creationId="{00000000-0000-0000-0000-000000000000}"/>
          </ac:spMkLst>
        </pc:spChg>
      </pc:sldChg>
      <pc:sldChg chg="modSp mod">
        <pc:chgData name="Lin  Chen" userId="5b8d33d8-9b1a-4612-8f39-9bee1ddd9437" providerId="ADAL" clId="{08DA8158-80F7-4C4E-B110-147ED05951B5}" dt="2020-09-17T15:56:27.932" v="1045" actId="122"/>
        <pc:sldMkLst>
          <pc:docMk/>
          <pc:sldMk cId="0" sldId="406"/>
        </pc:sldMkLst>
        <pc:spChg chg="mod">
          <ac:chgData name="Lin  Chen" userId="5b8d33d8-9b1a-4612-8f39-9bee1ddd9437" providerId="ADAL" clId="{08DA8158-80F7-4C4E-B110-147ED05951B5}" dt="2020-09-17T15:56:27.932" v="1045" actId="122"/>
          <ac:spMkLst>
            <pc:docMk/>
            <pc:sldMk cId="0" sldId="406"/>
            <ac:spMk id="3" creationId="{00000000-0000-0000-0000-000000000000}"/>
          </ac:spMkLst>
        </pc:spChg>
      </pc:sldChg>
      <pc:sldChg chg="modSp">
        <pc:chgData name="Lin  Chen" userId="5b8d33d8-9b1a-4612-8f39-9bee1ddd9437" providerId="ADAL" clId="{08DA8158-80F7-4C4E-B110-147ED05951B5}" dt="2020-09-17T15:58:02.018" v="1047" actId="207"/>
        <pc:sldMkLst>
          <pc:docMk/>
          <pc:sldMk cId="0" sldId="412"/>
        </pc:sldMkLst>
        <pc:spChg chg="mod">
          <ac:chgData name="Lin  Chen" userId="5b8d33d8-9b1a-4612-8f39-9bee1ddd9437" providerId="ADAL" clId="{08DA8158-80F7-4C4E-B110-147ED05951B5}" dt="2020-09-17T15:58:02.018" v="1047" actId="207"/>
          <ac:spMkLst>
            <pc:docMk/>
            <pc:sldMk cId="0" sldId="412"/>
            <ac:spMk id="3" creationId="{00000000-0000-0000-0000-000000000000}"/>
          </ac:spMkLst>
        </pc:spChg>
      </pc:sldChg>
      <pc:sldChg chg="modSp">
        <pc:chgData name="Lin  Chen" userId="5b8d33d8-9b1a-4612-8f39-9bee1ddd9437" providerId="ADAL" clId="{08DA8158-80F7-4C4E-B110-147ED05951B5}" dt="2020-09-17T15:59:17.250" v="1050" actId="207"/>
        <pc:sldMkLst>
          <pc:docMk/>
          <pc:sldMk cId="0" sldId="435"/>
        </pc:sldMkLst>
        <pc:spChg chg="mod">
          <ac:chgData name="Lin  Chen" userId="5b8d33d8-9b1a-4612-8f39-9bee1ddd9437" providerId="ADAL" clId="{08DA8158-80F7-4C4E-B110-147ED05951B5}" dt="2020-09-17T15:59:17.250" v="1050" actId="207"/>
          <ac:spMkLst>
            <pc:docMk/>
            <pc:sldMk cId="0" sldId="435"/>
            <ac:spMk id="3" creationId="{00000000-0000-0000-0000-000000000000}"/>
          </ac:spMkLst>
        </pc:spChg>
      </pc:sldChg>
      <pc:sldChg chg="modSp">
        <pc:chgData name="Lin  Chen" userId="5b8d33d8-9b1a-4612-8f39-9bee1ddd9437" providerId="ADAL" clId="{08DA8158-80F7-4C4E-B110-147ED05951B5}" dt="2020-09-17T16:06:28.034" v="1051" actId="207"/>
        <pc:sldMkLst>
          <pc:docMk/>
          <pc:sldMk cId="0" sldId="459"/>
        </pc:sldMkLst>
        <pc:spChg chg="mod">
          <ac:chgData name="Lin  Chen" userId="5b8d33d8-9b1a-4612-8f39-9bee1ddd9437" providerId="ADAL" clId="{08DA8158-80F7-4C4E-B110-147ED05951B5}" dt="2020-09-17T16:06:28.034" v="1051" actId="207"/>
          <ac:spMkLst>
            <pc:docMk/>
            <pc:sldMk cId="0" sldId="459"/>
            <ac:spMk id="3" creationId="{00000000-0000-0000-0000-000000000000}"/>
          </ac:spMkLst>
        </pc:spChg>
      </pc:sldChg>
      <pc:sldChg chg="modAnim">
        <pc:chgData name="Lin  Chen" userId="5b8d33d8-9b1a-4612-8f39-9bee1ddd9437" providerId="ADAL" clId="{08DA8158-80F7-4C4E-B110-147ED05951B5}" dt="2020-09-15T17:17:04.497" v="771"/>
        <pc:sldMkLst>
          <pc:docMk/>
          <pc:sldMk cId="0" sldId="503"/>
        </pc:sldMkLst>
      </pc:sldChg>
      <pc:sldChg chg="modSp mod">
        <pc:chgData name="Lin  Chen" userId="5b8d33d8-9b1a-4612-8f39-9bee1ddd9437" providerId="ADAL" clId="{08DA8158-80F7-4C4E-B110-147ED05951B5}" dt="2020-09-08T18:17:10.375" v="406" actId="20577"/>
        <pc:sldMkLst>
          <pc:docMk/>
          <pc:sldMk cId="3663319875" sldId="507"/>
        </pc:sldMkLst>
        <pc:spChg chg="mod">
          <ac:chgData name="Lin  Chen" userId="5b8d33d8-9b1a-4612-8f39-9bee1ddd9437" providerId="ADAL" clId="{08DA8158-80F7-4C4E-B110-147ED05951B5}" dt="2020-09-08T18:17:10.375" v="406" actId="20577"/>
          <ac:spMkLst>
            <pc:docMk/>
            <pc:sldMk cId="3663319875" sldId="507"/>
            <ac:spMk id="3" creationId="{005234B0-1ABF-4263-A691-201157C67C4B}"/>
          </ac:spMkLst>
        </pc:spChg>
      </pc:sldChg>
      <pc:sldChg chg="ord">
        <pc:chgData name="Lin  Chen" userId="5b8d33d8-9b1a-4612-8f39-9bee1ddd9437" providerId="ADAL" clId="{08DA8158-80F7-4C4E-B110-147ED05951B5}" dt="2020-09-08T16:24:27.789" v="59"/>
        <pc:sldMkLst>
          <pc:docMk/>
          <pc:sldMk cId="269516122" sldId="509"/>
        </pc:sldMkLst>
      </pc:sldChg>
      <pc:sldChg chg="addSp delSp modSp">
        <pc:chgData name="Lin  Chen" userId="5b8d33d8-9b1a-4612-8f39-9bee1ddd9437" providerId="ADAL" clId="{08DA8158-80F7-4C4E-B110-147ED05951B5}" dt="2020-09-08T16:14:05.968" v="1"/>
        <pc:sldMkLst>
          <pc:docMk/>
          <pc:sldMk cId="3352794548" sldId="512"/>
        </pc:sldMkLst>
        <pc:spChg chg="add del mod">
          <ac:chgData name="Lin  Chen" userId="5b8d33d8-9b1a-4612-8f39-9bee1ddd9437" providerId="ADAL" clId="{08DA8158-80F7-4C4E-B110-147ED05951B5}" dt="2020-09-08T16:14:05.968" v="1"/>
          <ac:spMkLst>
            <pc:docMk/>
            <pc:sldMk cId="3352794548" sldId="512"/>
            <ac:spMk id="4" creationId="{CCD0B634-582B-344C-B2E5-4DE25A16482A}"/>
          </ac:spMkLst>
        </pc:spChg>
      </pc:sldChg>
      <pc:sldChg chg="modSp add mod">
        <pc:chgData name="Lin  Chen" userId="5b8d33d8-9b1a-4612-8f39-9bee1ddd9437" providerId="ADAL" clId="{08DA8158-80F7-4C4E-B110-147ED05951B5}" dt="2020-09-08T16:14:35.487" v="27" actId="20577"/>
        <pc:sldMkLst>
          <pc:docMk/>
          <pc:sldMk cId="1407486308" sldId="513"/>
        </pc:sldMkLst>
        <pc:spChg chg="mod">
          <ac:chgData name="Lin  Chen" userId="5b8d33d8-9b1a-4612-8f39-9bee1ddd9437" providerId="ADAL" clId="{08DA8158-80F7-4C4E-B110-147ED05951B5}" dt="2020-09-08T16:14:13.749" v="10" actId="20577"/>
          <ac:spMkLst>
            <pc:docMk/>
            <pc:sldMk cId="1407486308" sldId="513"/>
            <ac:spMk id="2" creationId="{00000000-0000-0000-0000-000000000000}"/>
          </ac:spMkLst>
        </pc:spChg>
        <pc:spChg chg="mod">
          <ac:chgData name="Lin  Chen" userId="5b8d33d8-9b1a-4612-8f39-9bee1ddd9437" providerId="ADAL" clId="{08DA8158-80F7-4C4E-B110-147ED05951B5}" dt="2020-09-08T16:14:35.487" v="27" actId="20577"/>
          <ac:spMkLst>
            <pc:docMk/>
            <pc:sldMk cId="1407486308" sldId="513"/>
            <ac:spMk id="3" creationId="{00000000-0000-0000-0000-000000000000}"/>
          </ac:spMkLst>
        </pc:spChg>
      </pc:sldChg>
      <pc:sldChg chg="delSp modSp add mod">
        <pc:chgData name="Lin  Chen" userId="5b8d33d8-9b1a-4612-8f39-9bee1ddd9437" providerId="ADAL" clId="{08DA8158-80F7-4C4E-B110-147ED05951B5}" dt="2020-09-08T18:36:49.509" v="440" actId="20577"/>
        <pc:sldMkLst>
          <pc:docMk/>
          <pc:sldMk cId="1429040884" sldId="514"/>
        </pc:sldMkLst>
        <pc:spChg chg="mod">
          <ac:chgData name="Lin  Chen" userId="5b8d33d8-9b1a-4612-8f39-9bee1ddd9437" providerId="ADAL" clId="{08DA8158-80F7-4C4E-B110-147ED05951B5}" dt="2020-09-08T16:20:28.161" v="40" actId="20577"/>
          <ac:spMkLst>
            <pc:docMk/>
            <pc:sldMk cId="1429040884" sldId="514"/>
            <ac:spMk id="2" creationId="{00000000-0000-0000-0000-000000000000}"/>
          </ac:spMkLst>
        </pc:spChg>
        <pc:spChg chg="mod">
          <ac:chgData name="Lin  Chen" userId="5b8d33d8-9b1a-4612-8f39-9bee1ddd9437" providerId="ADAL" clId="{08DA8158-80F7-4C4E-B110-147ED05951B5}" dt="2020-09-08T18:36:49.509" v="440" actId="20577"/>
          <ac:spMkLst>
            <pc:docMk/>
            <pc:sldMk cId="1429040884" sldId="514"/>
            <ac:spMk id="3" creationId="{00000000-0000-0000-0000-000000000000}"/>
          </ac:spMkLst>
        </pc:spChg>
        <pc:picChg chg="del">
          <ac:chgData name="Lin  Chen" userId="5b8d33d8-9b1a-4612-8f39-9bee1ddd9437" providerId="ADAL" clId="{08DA8158-80F7-4C4E-B110-147ED05951B5}" dt="2020-09-08T16:20:21.901" v="30" actId="478"/>
          <ac:picMkLst>
            <pc:docMk/>
            <pc:sldMk cId="1429040884" sldId="514"/>
            <ac:picMk id="8" creationId="{00000000-0000-0000-0000-000000000000}"/>
          </ac:picMkLst>
        </pc:picChg>
      </pc:sldChg>
      <pc:sldChg chg="modSp add mod">
        <pc:chgData name="Lin  Chen" userId="5b8d33d8-9b1a-4612-8f39-9bee1ddd9437" providerId="ADAL" clId="{08DA8158-80F7-4C4E-B110-147ED05951B5}" dt="2020-09-08T18:46:28.109" v="463" actId="57"/>
        <pc:sldMkLst>
          <pc:docMk/>
          <pc:sldMk cId="3146366600" sldId="515"/>
        </pc:sldMkLst>
        <pc:spChg chg="mod">
          <ac:chgData name="Lin  Chen" userId="5b8d33d8-9b1a-4612-8f39-9bee1ddd9437" providerId="ADAL" clId="{08DA8158-80F7-4C4E-B110-147ED05951B5}" dt="2020-09-08T18:46:28.109" v="463" actId="57"/>
          <ac:spMkLst>
            <pc:docMk/>
            <pc:sldMk cId="3146366600" sldId="515"/>
            <ac:spMk id="3" creationId="{45E9702F-AC7A-4356-8E3B-1342DC6D3CD6}"/>
          </ac:spMkLst>
        </pc:spChg>
      </pc:sldChg>
      <pc:sldChg chg="delSp modSp add mod modAnim">
        <pc:chgData name="Lin  Chen" userId="5b8d33d8-9b1a-4612-8f39-9bee1ddd9437" providerId="ADAL" clId="{08DA8158-80F7-4C4E-B110-147ED05951B5}" dt="2020-09-08T18:58:23.219" v="572" actId="20577"/>
        <pc:sldMkLst>
          <pc:docMk/>
          <pc:sldMk cId="951708850" sldId="516"/>
        </pc:sldMkLst>
        <pc:spChg chg="mod">
          <ac:chgData name="Lin  Chen" userId="5b8d33d8-9b1a-4612-8f39-9bee1ddd9437" providerId="ADAL" clId="{08DA8158-80F7-4C4E-B110-147ED05951B5}" dt="2020-09-08T16:25:59.842" v="97" actId="20577"/>
          <ac:spMkLst>
            <pc:docMk/>
            <pc:sldMk cId="951708850" sldId="516"/>
            <ac:spMk id="2" creationId="{00000000-0000-0000-0000-000000000000}"/>
          </ac:spMkLst>
        </pc:spChg>
        <pc:spChg chg="mod">
          <ac:chgData name="Lin  Chen" userId="5b8d33d8-9b1a-4612-8f39-9bee1ddd9437" providerId="ADAL" clId="{08DA8158-80F7-4C4E-B110-147ED05951B5}" dt="2020-09-08T18:58:23.219" v="572" actId="20577"/>
          <ac:spMkLst>
            <pc:docMk/>
            <pc:sldMk cId="951708850" sldId="516"/>
            <ac:spMk id="3" creationId="{00000000-0000-0000-0000-000000000000}"/>
          </ac:spMkLst>
        </pc:spChg>
        <pc:picChg chg="del">
          <ac:chgData name="Lin  Chen" userId="5b8d33d8-9b1a-4612-8f39-9bee1ddd9437" providerId="ADAL" clId="{08DA8158-80F7-4C4E-B110-147ED05951B5}" dt="2020-09-08T16:26:05.305" v="98" actId="478"/>
          <ac:picMkLst>
            <pc:docMk/>
            <pc:sldMk cId="951708850" sldId="516"/>
            <ac:picMk id="6" creationId="{00000000-0000-0000-0000-000000000000}"/>
          </ac:picMkLst>
        </pc:picChg>
      </pc:sldChg>
      <pc:sldChg chg="delSp modSp add mod">
        <pc:chgData name="Lin  Chen" userId="5b8d33d8-9b1a-4612-8f39-9bee1ddd9437" providerId="ADAL" clId="{08DA8158-80F7-4C4E-B110-147ED05951B5}" dt="2020-09-08T16:36:55.176" v="353" actId="478"/>
        <pc:sldMkLst>
          <pc:docMk/>
          <pc:sldMk cId="2720781358" sldId="517"/>
        </pc:sldMkLst>
        <pc:spChg chg="mod">
          <ac:chgData name="Lin  Chen" userId="5b8d33d8-9b1a-4612-8f39-9bee1ddd9437" providerId="ADAL" clId="{08DA8158-80F7-4C4E-B110-147ED05951B5}" dt="2020-09-08T16:35:54.398" v="318" actId="20577"/>
          <ac:spMkLst>
            <pc:docMk/>
            <pc:sldMk cId="2720781358" sldId="517"/>
            <ac:spMk id="2" creationId="{00000000-0000-0000-0000-000000000000}"/>
          </ac:spMkLst>
        </pc:spChg>
        <pc:spChg chg="mod">
          <ac:chgData name="Lin  Chen" userId="5b8d33d8-9b1a-4612-8f39-9bee1ddd9437" providerId="ADAL" clId="{08DA8158-80F7-4C4E-B110-147ED05951B5}" dt="2020-09-08T16:36:53.432" v="352" actId="20577"/>
          <ac:spMkLst>
            <pc:docMk/>
            <pc:sldMk cId="2720781358" sldId="517"/>
            <ac:spMk id="3" creationId="{00000000-0000-0000-0000-000000000000}"/>
          </ac:spMkLst>
        </pc:spChg>
        <pc:picChg chg="del">
          <ac:chgData name="Lin  Chen" userId="5b8d33d8-9b1a-4612-8f39-9bee1ddd9437" providerId="ADAL" clId="{08DA8158-80F7-4C4E-B110-147ED05951B5}" dt="2020-09-08T16:36:55.176" v="353" actId="478"/>
          <ac:picMkLst>
            <pc:docMk/>
            <pc:sldMk cId="2720781358" sldId="517"/>
            <ac:picMk id="4" creationId="{00000000-0000-0000-0000-000000000000}"/>
          </ac:picMkLst>
        </pc:picChg>
      </pc:sldChg>
      <pc:sldChg chg="addSp delSp modSp add mod">
        <pc:chgData name="Lin  Chen" userId="5b8d33d8-9b1a-4612-8f39-9bee1ddd9437" providerId="ADAL" clId="{08DA8158-80F7-4C4E-B110-147ED05951B5}" dt="2020-09-08T17:50:46.512" v="400" actId="20577"/>
        <pc:sldMkLst>
          <pc:docMk/>
          <pc:sldMk cId="1052199559" sldId="518"/>
        </pc:sldMkLst>
        <pc:spChg chg="mod">
          <ac:chgData name="Lin  Chen" userId="5b8d33d8-9b1a-4612-8f39-9bee1ddd9437" providerId="ADAL" clId="{08DA8158-80F7-4C4E-B110-147ED05951B5}" dt="2020-09-08T17:49:22.530" v="370" actId="20577"/>
          <ac:spMkLst>
            <pc:docMk/>
            <pc:sldMk cId="1052199559" sldId="518"/>
            <ac:spMk id="2" creationId="{00000000-0000-0000-0000-000000000000}"/>
          </ac:spMkLst>
        </pc:spChg>
        <pc:spChg chg="add del mod">
          <ac:chgData name="Lin  Chen" userId="5b8d33d8-9b1a-4612-8f39-9bee1ddd9437" providerId="ADAL" clId="{08DA8158-80F7-4C4E-B110-147ED05951B5}" dt="2020-09-08T17:49:15.884" v="358" actId="478"/>
          <ac:spMkLst>
            <pc:docMk/>
            <pc:sldMk cId="1052199559" sldId="518"/>
            <ac:spMk id="5" creationId="{CE17BE14-3CD8-414F-AD78-02FA0E2473E2}"/>
          </ac:spMkLst>
        </pc:spChg>
        <pc:spChg chg="del">
          <ac:chgData name="Lin  Chen" userId="5b8d33d8-9b1a-4612-8f39-9bee1ddd9437" providerId="ADAL" clId="{08DA8158-80F7-4C4E-B110-147ED05951B5}" dt="2020-09-08T17:49:32.899" v="374" actId="478"/>
          <ac:spMkLst>
            <pc:docMk/>
            <pc:sldMk cId="1052199559" sldId="518"/>
            <ac:spMk id="13" creationId="{00000000-0000-0000-0000-000000000000}"/>
          </ac:spMkLst>
        </pc:spChg>
        <pc:spChg chg="mod">
          <ac:chgData name="Lin  Chen" userId="5b8d33d8-9b1a-4612-8f39-9bee1ddd9437" providerId="ADAL" clId="{08DA8158-80F7-4C4E-B110-147ED05951B5}" dt="2020-09-08T17:50:46.512" v="400" actId="20577"/>
          <ac:spMkLst>
            <pc:docMk/>
            <pc:sldMk cId="1052199559" sldId="518"/>
            <ac:spMk id="14" creationId="{00000000-0000-0000-0000-000000000000}"/>
          </ac:spMkLst>
        </pc:spChg>
        <pc:graphicFrameChg chg="del modGraphic">
          <ac:chgData name="Lin  Chen" userId="5b8d33d8-9b1a-4612-8f39-9bee1ddd9437" providerId="ADAL" clId="{08DA8158-80F7-4C4E-B110-147ED05951B5}" dt="2020-09-08T17:49:13.779" v="357" actId="478"/>
          <ac:graphicFrameMkLst>
            <pc:docMk/>
            <pc:sldMk cId="1052199559" sldId="518"/>
            <ac:graphicFrameMk id="4" creationId="{00000000-0000-0000-0000-000000000000}"/>
          </ac:graphicFrameMkLst>
        </pc:graphicFrameChg>
        <pc:picChg chg="del">
          <ac:chgData name="Lin  Chen" userId="5b8d33d8-9b1a-4612-8f39-9bee1ddd9437" providerId="ADAL" clId="{08DA8158-80F7-4C4E-B110-147ED05951B5}" dt="2020-09-08T17:49:30.035" v="373" actId="478"/>
          <ac:picMkLst>
            <pc:docMk/>
            <pc:sldMk cId="1052199559" sldId="518"/>
            <ac:picMk id="6"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7"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8"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9"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10" creationId="{00000000-0000-0000-0000-000000000000}"/>
          </ac:picMkLst>
        </pc:picChg>
        <pc:picChg chg="add del">
          <ac:chgData name="Lin  Chen" userId="5b8d33d8-9b1a-4612-8f39-9bee1ddd9437" providerId="ADAL" clId="{08DA8158-80F7-4C4E-B110-147ED05951B5}" dt="2020-09-08T17:49:36.243" v="375" actId="478"/>
          <ac:picMkLst>
            <pc:docMk/>
            <pc:sldMk cId="1052199559" sldId="518"/>
            <ac:picMk id="11" creationId="{00000000-0000-0000-0000-000000000000}"/>
          </ac:picMkLst>
        </pc:picChg>
      </pc:sldChg>
      <pc:sldChg chg="addSp delSp modSp add mod">
        <pc:chgData name="Lin  Chen" userId="5b8d33d8-9b1a-4612-8f39-9bee1ddd9437" providerId="ADAL" clId="{08DA8158-80F7-4C4E-B110-147ED05951B5}" dt="2020-09-10T17:31:51.163" v="765" actId="20577"/>
        <pc:sldMkLst>
          <pc:docMk/>
          <pc:sldMk cId="2878710764" sldId="519"/>
        </pc:sldMkLst>
        <pc:spChg chg="mod">
          <ac:chgData name="Lin  Chen" userId="5b8d33d8-9b1a-4612-8f39-9bee1ddd9437" providerId="ADAL" clId="{08DA8158-80F7-4C4E-B110-147ED05951B5}" dt="2020-09-10T17:31:51.163" v="765" actId="20577"/>
          <ac:spMkLst>
            <pc:docMk/>
            <pc:sldMk cId="2878710764" sldId="519"/>
            <ac:spMk id="2" creationId="{00000000-0000-0000-0000-000000000000}"/>
          </ac:spMkLst>
        </pc:spChg>
        <pc:spChg chg="del">
          <ac:chgData name="Lin  Chen" userId="5b8d33d8-9b1a-4612-8f39-9bee1ddd9437" providerId="ADAL" clId="{08DA8158-80F7-4C4E-B110-147ED05951B5}" dt="2020-09-10T17:22:24.433" v="634" actId="478"/>
          <ac:spMkLst>
            <pc:docMk/>
            <pc:sldMk cId="2878710764" sldId="519"/>
            <ac:spMk id="3" creationId="{00000000-0000-0000-0000-000000000000}"/>
          </ac:spMkLst>
        </pc:spChg>
        <pc:spChg chg="add del mod">
          <ac:chgData name="Lin  Chen" userId="5b8d33d8-9b1a-4612-8f39-9bee1ddd9437" providerId="ADAL" clId="{08DA8158-80F7-4C4E-B110-147ED05951B5}" dt="2020-09-10T17:22:26.798" v="635" actId="478"/>
          <ac:spMkLst>
            <pc:docMk/>
            <pc:sldMk cId="2878710764" sldId="519"/>
            <ac:spMk id="5" creationId="{C0EFB553-CEF6-284C-84CB-3E0C07AF5049}"/>
          </ac:spMkLst>
        </pc:spChg>
        <pc:spChg chg="add mod">
          <ac:chgData name="Lin  Chen" userId="5b8d33d8-9b1a-4612-8f39-9bee1ddd9437" providerId="ADAL" clId="{08DA8158-80F7-4C4E-B110-147ED05951B5}" dt="2020-09-10T17:28:29.393" v="754" actId="1076"/>
          <ac:spMkLst>
            <pc:docMk/>
            <pc:sldMk cId="2878710764" sldId="519"/>
            <ac:spMk id="7" creationId="{4B9DBA62-9035-AB49-AB64-B372187E0069}"/>
          </ac:spMkLst>
        </pc:spChg>
        <pc:spChg chg="add mod">
          <ac:chgData name="Lin  Chen" userId="5b8d33d8-9b1a-4612-8f39-9bee1ddd9437" providerId="ADAL" clId="{08DA8158-80F7-4C4E-B110-147ED05951B5}" dt="2020-09-10T17:28:29.393" v="754" actId="1076"/>
          <ac:spMkLst>
            <pc:docMk/>
            <pc:sldMk cId="2878710764" sldId="519"/>
            <ac:spMk id="8" creationId="{CD8F711A-37B4-DA49-9236-02DC981572B6}"/>
          </ac:spMkLst>
        </pc:spChg>
        <pc:spChg chg="add del mod">
          <ac:chgData name="Lin  Chen" userId="5b8d33d8-9b1a-4612-8f39-9bee1ddd9437" providerId="ADAL" clId="{08DA8158-80F7-4C4E-B110-147ED05951B5}" dt="2020-09-10T17:22:56.100" v="641"/>
          <ac:spMkLst>
            <pc:docMk/>
            <pc:sldMk cId="2878710764" sldId="519"/>
            <ac:spMk id="9" creationId="{D16651B5-F3F9-F849-99E4-BFCB601072E9}"/>
          </ac:spMkLst>
        </pc:spChg>
        <pc:spChg chg="add mod">
          <ac:chgData name="Lin  Chen" userId="5b8d33d8-9b1a-4612-8f39-9bee1ddd9437" providerId="ADAL" clId="{08DA8158-80F7-4C4E-B110-147ED05951B5}" dt="2020-09-10T17:28:29.393" v="754" actId="1076"/>
          <ac:spMkLst>
            <pc:docMk/>
            <pc:sldMk cId="2878710764" sldId="519"/>
            <ac:spMk id="10" creationId="{FEF4DB2E-7E85-2B4E-BEF4-3B422752D2C8}"/>
          </ac:spMkLst>
        </pc:spChg>
        <pc:spChg chg="add mod">
          <ac:chgData name="Lin  Chen" userId="5b8d33d8-9b1a-4612-8f39-9bee1ddd9437" providerId="ADAL" clId="{08DA8158-80F7-4C4E-B110-147ED05951B5}" dt="2020-09-10T17:28:29.393" v="754" actId="1076"/>
          <ac:spMkLst>
            <pc:docMk/>
            <pc:sldMk cId="2878710764" sldId="519"/>
            <ac:spMk id="11" creationId="{9A7DA226-A7D6-7742-8397-87E1BD05583F}"/>
          </ac:spMkLst>
        </pc:spChg>
        <pc:spChg chg="add mod">
          <ac:chgData name="Lin  Chen" userId="5b8d33d8-9b1a-4612-8f39-9bee1ddd9437" providerId="ADAL" clId="{08DA8158-80F7-4C4E-B110-147ED05951B5}" dt="2020-09-10T17:28:29.393" v="754" actId="1076"/>
          <ac:spMkLst>
            <pc:docMk/>
            <pc:sldMk cId="2878710764" sldId="519"/>
            <ac:spMk id="12" creationId="{F414CFED-EFA5-EB42-BE2E-C4851455AC6F}"/>
          </ac:spMkLst>
        </pc:spChg>
        <pc:spChg chg="add mod">
          <ac:chgData name="Lin  Chen" userId="5b8d33d8-9b1a-4612-8f39-9bee1ddd9437" providerId="ADAL" clId="{08DA8158-80F7-4C4E-B110-147ED05951B5}" dt="2020-09-10T17:28:29.393" v="754" actId="1076"/>
          <ac:spMkLst>
            <pc:docMk/>
            <pc:sldMk cId="2878710764" sldId="519"/>
            <ac:spMk id="13" creationId="{522786B5-B204-3144-85AB-BF4EC6F70422}"/>
          </ac:spMkLst>
        </pc:spChg>
        <pc:spChg chg="add mod">
          <ac:chgData name="Lin  Chen" userId="5b8d33d8-9b1a-4612-8f39-9bee1ddd9437" providerId="ADAL" clId="{08DA8158-80F7-4C4E-B110-147ED05951B5}" dt="2020-09-10T17:28:29.393" v="754" actId="1076"/>
          <ac:spMkLst>
            <pc:docMk/>
            <pc:sldMk cId="2878710764" sldId="519"/>
            <ac:spMk id="14" creationId="{30C8F923-9FB7-D04A-AF0B-4476BBADC5D7}"/>
          </ac:spMkLst>
        </pc:spChg>
        <pc:spChg chg="add mod">
          <ac:chgData name="Lin  Chen" userId="5b8d33d8-9b1a-4612-8f39-9bee1ddd9437" providerId="ADAL" clId="{08DA8158-80F7-4C4E-B110-147ED05951B5}" dt="2020-09-10T17:28:29.393" v="754" actId="1076"/>
          <ac:spMkLst>
            <pc:docMk/>
            <pc:sldMk cId="2878710764" sldId="519"/>
            <ac:spMk id="15" creationId="{242839D5-B2C4-3340-9545-DD9C97C35621}"/>
          </ac:spMkLst>
        </pc:spChg>
        <pc:spChg chg="add mod">
          <ac:chgData name="Lin  Chen" userId="5b8d33d8-9b1a-4612-8f39-9bee1ddd9437" providerId="ADAL" clId="{08DA8158-80F7-4C4E-B110-147ED05951B5}" dt="2020-09-10T17:28:29.393" v="754" actId="1076"/>
          <ac:spMkLst>
            <pc:docMk/>
            <pc:sldMk cId="2878710764" sldId="519"/>
            <ac:spMk id="16" creationId="{6816CF23-FE1A-2A46-B679-C41F07484B65}"/>
          </ac:spMkLst>
        </pc:spChg>
        <pc:spChg chg="add mod">
          <ac:chgData name="Lin  Chen" userId="5b8d33d8-9b1a-4612-8f39-9bee1ddd9437" providerId="ADAL" clId="{08DA8158-80F7-4C4E-B110-147ED05951B5}" dt="2020-09-10T17:28:29.393" v="754" actId="1076"/>
          <ac:spMkLst>
            <pc:docMk/>
            <pc:sldMk cId="2878710764" sldId="519"/>
            <ac:spMk id="25" creationId="{417F4701-7FBE-624A-801A-8E9D41A45640}"/>
          </ac:spMkLst>
        </pc:spChg>
        <pc:spChg chg="add mod">
          <ac:chgData name="Lin  Chen" userId="5b8d33d8-9b1a-4612-8f39-9bee1ddd9437" providerId="ADAL" clId="{08DA8158-80F7-4C4E-B110-147ED05951B5}" dt="2020-09-10T17:28:29.393" v="754" actId="1076"/>
          <ac:spMkLst>
            <pc:docMk/>
            <pc:sldMk cId="2878710764" sldId="519"/>
            <ac:spMk id="26" creationId="{D2CDED59-C098-2745-9AA3-EA78534DFCC0}"/>
          </ac:spMkLst>
        </pc:spChg>
        <pc:spChg chg="add mod">
          <ac:chgData name="Lin  Chen" userId="5b8d33d8-9b1a-4612-8f39-9bee1ddd9437" providerId="ADAL" clId="{08DA8158-80F7-4C4E-B110-147ED05951B5}" dt="2020-09-10T17:28:38.012" v="755" actId="1076"/>
          <ac:spMkLst>
            <pc:docMk/>
            <pc:sldMk cId="2878710764" sldId="519"/>
            <ac:spMk id="27" creationId="{9EA0599D-C1BD-6D49-9B14-140406FE1BC8}"/>
          </ac:spMkLst>
        </pc:spChg>
        <pc:picChg chg="del">
          <ac:chgData name="Lin  Chen" userId="5b8d33d8-9b1a-4612-8f39-9bee1ddd9437" providerId="ADAL" clId="{08DA8158-80F7-4C4E-B110-147ED05951B5}" dt="2020-09-10T17:22:24.433" v="634" actId="478"/>
          <ac:picMkLst>
            <pc:docMk/>
            <pc:sldMk cId="2878710764" sldId="519"/>
            <ac:picMk id="6" creationId="{00000000-0000-0000-0000-000000000000}"/>
          </ac:picMkLst>
        </pc:picChg>
        <pc:cxnChg chg="add mod">
          <ac:chgData name="Lin  Chen" userId="5b8d33d8-9b1a-4612-8f39-9bee1ddd9437" providerId="ADAL" clId="{08DA8158-80F7-4C4E-B110-147ED05951B5}" dt="2020-09-10T17:28:29.393" v="754" actId="1076"/>
          <ac:cxnSpMkLst>
            <pc:docMk/>
            <pc:sldMk cId="2878710764" sldId="519"/>
            <ac:cxnSpMk id="18" creationId="{69EE5D4A-437B-D741-B34E-3811A30CEB05}"/>
          </ac:cxnSpMkLst>
        </pc:cxnChg>
        <pc:cxnChg chg="add mod">
          <ac:chgData name="Lin  Chen" userId="5b8d33d8-9b1a-4612-8f39-9bee1ddd9437" providerId="ADAL" clId="{08DA8158-80F7-4C4E-B110-147ED05951B5}" dt="2020-09-10T17:28:29.393" v="754" actId="1076"/>
          <ac:cxnSpMkLst>
            <pc:docMk/>
            <pc:sldMk cId="2878710764" sldId="519"/>
            <ac:cxnSpMk id="20" creationId="{66F88A70-F96D-2544-913C-41ECADFCF0F7}"/>
          </ac:cxnSpMkLst>
        </pc:cxnChg>
        <pc:cxnChg chg="add mod">
          <ac:chgData name="Lin  Chen" userId="5b8d33d8-9b1a-4612-8f39-9bee1ddd9437" providerId="ADAL" clId="{08DA8158-80F7-4C4E-B110-147ED05951B5}" dt="2020-09-10T17:28:29.393" v="754" actId="1076"/>
          <ac:cxnSpMkLst>
            <pc:docMk/>
            <pc:sldMk cId="2878710764" sldId="519"/>
            <ac:cxnSpMk id="22" creationId="{356B5B0C-695C-6840-9C93-939F73FB90D3}"/>
          </ac:cxnSpMkLst>
        </pc:cxnChg>
        <pc:cxnChg chg="add mod">
          <ac:chgData name="Lin  Chen" userId="5b8d33d8-9b1a-4612-8f39-9bee1ddd9437" providerId="ADAL" clId="{08DA8158-80F7-4C4E-B110-147ED05951B5}" dt="2020-09-10T17:28:29.393" v="754" actId="1076"/>
          <ac:cxnSpMkLst>
            <pc:docMk/>
            <pc:sldMk cId="2878710764" sldId="519"/>
            <ac:cxnSpMk id="24" creationId="{F9DEC445-BFE7-784E-ADC7-AD2072C66F39}"/>
          </ac:cxnSpMkLst>
        </pc:cxnChg>
      </pc:sldChg>
      <pc:sldChg chg="delSp modSp add mod ord">
        <pc:chgData name="Lin  Chen" userId="5b8d33d8-9b1a-4612-8f39-9bee1ddd9437" providerId="ADAL" clId="{08DA8158-80F7-4C4E-B110-147ED05951B5}" dt="2020-09-15T17:20:51.399" v="874" actId="20577"/>
        <pc:sldMkLst>
          <pc:docMk/>
          <pc:sldMk cId="1945790271" sldId="520"/>
        </pc:sldMkLst>
        <pc:spChg chg="mod">
          <ac:chgData name="Lin  Chen" userId="5b8d33d8-9b1a-4612-8f39-9bee1ddd9437" providerId="ADAL" clId="{08DA8158-80F7-4C4E-B110-147ED05951B5}" dt="2020-09-15T17:20:48.125" v="873" actId="20577"/>
          <ac:spMkLst>
            <pc:docMk/>
            <pc:sldMk cId="1945790271" sldId="520"/>
            <ac:spMk id="2" creationId="{00000000-0000-0000-0000-000000000000}"/>
          </ac:spMkLst>
        </pc:spChg>
        <pc:spChg chg="mod">
          <ac:chgData name="Lin  Chen" userId="5b8d33d8-9b1a-4612-8f39-9bee1ddd9437" providerId="ADAL" clId="{08DA8158-80F7-4C4E-B110-147ED05951B5}" dt="2020-09-15T17:20:51.399" v="874" actId="20577"/>
          <ac:spMkLst>
            <pc:docMk/>
            <pc:sldMk cId="1945790271" sldId="520"/>
            <ac:spMk id="3" creationId="{00000000-0000-0000-0000-000000000000}"/>
          </ac:spMkLst>
        </pc:spChg>
        <pc:spChg chg="mod">
          <ac:chgData name="Lin  Chen" userId="5b8d33d8-9b1a-4612-8f39-9bee1ddd9437" providerId="ADAL" clId="{08DA8158-80F7-4C4E-B110-147ED05951B5}" dt="2020-09-15T17:20:09.698" v="775" actId="20577"/>
          <ac:spMkLst>
            <pc:docMk/>
            <pc:sldMk cId="1945790271" sldId="520"/>
            <ac:spMk id="6" creationId="{00000000-0000-0000-0000-000000000000}"/>
          </ac:spMkLst>
        </pc:spChg>
        <pc:picChg chg="del">
          <ac:chgData name="Lin  Chen" userId="5b8d33d8-9b1a-4612-8f39-9bee1ddd9437" providerId="ADAL" clId="{08DA8158-80F7-4C4E-B110-147ED05951B5}" dt="2020-09-15T17:20:36.931" v="862" actId="478"/>
          <ac:picMkLst>
            <pc:docMk/>
            <pc:sldMk cId="1945790271" sldId="520"/>
            <ac:picMk id="5" creationId="{00000000-0000-0000-0000-000000000000}"/>
          </ac:picMkLst>
        </pc:picChg>
      </pc:sldChg>
      <pc:sldChg chg="modSp add modAnim">
        <pc:chgData name="Lin  Chen" userId="5b8d33d8-9b1a-4612-8f39-9bee1ddd9437" providerId="ADAL" clId="{08DA8158-80F7-4C4E-B110-147ED05951B5}" dt="2020-09-15T17:27:56.142" v="916" actId="20577"/>
        <pc:sldMkLst>
          <pc:docMk/>
          <pc:sldMk cId="388513984" sldId="521"/>
        </pc:sldMkLst>
        <pc:spChg chg="mod">
          <ac:chgData name="Lin  Chen" userId="5b8d33d8-9b1a-4612-8f39-9bee1ddd9437" providerId="ADAL" clId="{08DA8158-80F7-4C4E-B110-147ED05951B5}" dt="2020-09-15T17:27:56.142" v="916" actId="20577"/>
          <ac:spMkLst>
            <pc:docMk/>
            <pc:sldMk cId="388513984" sldId="521"/>
            <ac:spMk id="3" creationId="{00000000-0000-0000-0000-000000000000}"/>
          </ac:spMkLst>
        </pc:spChg>
      </pc:sldChg>
      <pc:sldChg chg="addSp delSp modSp add mod">
        <pc:chgData name="Lin  Chen" userId="5b8d33d8-9b1a-4612-8f39-9bee1ddd9437" providerId="ADAL" clId="{08DA8158-80F7-4C4E-B110-147ED05951B5}" dt="2020-09-15T17:31:02.140" v="1029" actId="478"/>
        <pc:sldMkLst>
          <pc:docMk/>
          <pc:sldMk cId="1215338055" sldId="522"/>
        </pc:sldMkLst>
        <pc:spChg chg="mod">
          <ac:chgData name="Lin  Chen" userId="5b8d33d8-9b1a-4612-8f39-9bee1ddd9437" providerId="ADAL" clId="{08DA8158-80F7-4C4E-B110-147ED05951B5}" dt="2020-09-15T17:30:12.514" v="925" actId="20577"/>
          <ac:spMkLst>
            <pc:docMk/>
            <pc:sldMk cId="1215338055" sldId="522"/>
            <ac:spMk id="2" creationId="{00000000-0000-0000-0000-000000000000}"/>
          </ac:spMkLst>
        </pc:spChg>
        <pc:spChg chg="mod">
          <ac:chgData name="Lin  Chen" userId="5b8d33d8-9b1a-4612-8f39-9bee1ddd9437" providerId="ADAL" clId="{08DA8158-80F7-4C4E-B110-147ED05951B5}" dt="2020-09-15T17:30:33.314" v="1020" actId="20577"/>
          <ac:spMkLst>
            <pc:docMk/>
            <pc:sldMk cId="1215338055" sldId="522"/>
            <ac:spMk id="3" creationId="{00000000-0000-0000-0000-000000000000}"/>
          </ac:spMkLst>
        </pc:spChg>
        <pc:spChg chg="add del">
          <ac:chgData name="Lin  Chen" userId="5b8d33d8-9b1a-4612-8f39-9bee1ddd9437" providerId="ADAL" clId="{08DA8158-80F7-4C4E-B110-147ED05951B5}" dt="2020-09-15T17:30:49.245" v="1028" actId="478"/>
          <ac:spMkLst>
            <pc:docMk/>
            <pc:sldMk cId="1215338055" sldId="522"/>
            <ac:spMk id="6" creationId="{00000000-0000-0000-0000-000000000000}"/>
          </ac:spMkLst>
        </pc:spChg>
        <pc:spChg chg="del">
          <ac:chgData name="Lin  Chen" userId="5b8d33d8-9b1a-4612-8f39-9bee1ddd9437" providerId="ADAL" clId="{08DA8158-80F7-4C4E-B110-147ED05951B5}" dt="2020-09-15T17:31:02.140" v="1029" actId="478"/>
          <ac:spMkLst>
            <pc:docMk/>
            <pc:sldMk cId="1215338055" sldId="522"/>
            <ac:spMk id="7" creationId="{00000000-0000-0000-0000-000000000000}"/>
          </ac:spMkLst>
        </pc:spChg>
        <pc:spChg chg="add del mod">
          <ac:chgData name="Lin  Chen" userId="5b8d33d8-9b1a-4612-8f39-9bee1ddd9437" providerId="ADAL" clId="{08DA8158-80F7-4C4E-B110-147ED05951B5}" dt="2020-09-15T17:30:40.410" v="1025" actId="767"/>
          <ac:spMkLst>
            <pc:docMk/>
            <pc:sldMk cId="1215338055" sldId="522"/>
            <ac:spMk id="8" creationId="{AE4C6A3E-EA1D-0946-8091-D11B1E8F564D}"/>
          </ac:spMkLst>
        </pc:spChg>
        <pc:picChg chg="add del">
          <ac:chgData name="Lin  Chen" userId="5b8d33d8-9b1a-4612-8f39-9bee1ddd9437" providerId="ADAL" clId="{08DA8158-80F7-4C4E-B110-147ED05951B5}" dt="2020-09-15T17:30:43.191" v="1027" actId="478"/>
          <ac:picMkLst>
            <pc:docMk/>
            <pc:sldMk cId="1215338055" sldId="522"/>
            <ac:picMk id="4" creationId="{00000000-0000-0000-0000-000000000000}"/>
          </ac:picMkLst>
        </pc:picChg>
        <pc:picChg chg="del">
          <ac:chgData name="Lin  Chen" userId="5b8d33d8-9b1a-4612-8f39-9bee1ddd9437" providerId="ADAL" clId="{08DA8158-80F7-4C4E-B110-147ED05951B5}" dt="2020-09-15T17:30:43.191" v="1027" actId="478"/>
          <ac:picMkLst>
            <pc:docMk/>
            <pc:sldMk cId="1215338055" sldId="522"/>
            <ac:picMk id="5" creationId="{00000000-0000-0000-0000-000000000000}"/>
          </ac:picMkLst>
        </pc:picChg>
      </pc:sldChg>
    </pc:docChg>
  </pc:docChgLst>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9/17/20</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9/17/20</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9/17/20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9/17/20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101.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00.png"/><Relationship Id="rId5" Type="http://schemas.openxmlformats.org/officeDocument/2006/relationships/tags" Target="../tags/tag94.xml"/><Relationship Id="rId10" Type="http://schemas.openxmlformats.org/officeDocument/2006/relationships/image" Target="../media/image99.png"/><Relationship Id="rId4" Type="http://schemas.openxmlformats.org/officeDocument/2006/relationships/tags" Target="../tags/tag93.xml"/><Relationship Id="rId9" Type="http://schemas.openxmlformats.org/officeDocument/2006/relationships/image" Target="../media/image9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tags" Target="../tags/tag98.xml"/><Relationship Id="rId7" Type="http://schemas.openxmlformats.org/officeDocument/2006/relationships/image" Target="../media/image10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3.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6.png"/></Relationships>
</file>

<file path=ppt/slides/_rels/slide111.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0.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9.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8.png"/><Relationship Id="rId5" Type="http://schemas.openxmlformats.org/officeDocument/2006/relationships/tags" Target="../tags/tag104.xml"/><Relationship Id="rId10" Type="http://schemas.openxmlformats.org/officeDocument/2006/relationships/image" Target="../media/image107.png"/><Relationship Id="rId4" Type="http://schemas.openxmlformats.org/officeDocument/2006/relationships/tags" Target="../tags/tag103.xml"/><Relationship Id="rId9" Type="http://schemas.openxmlformats.org/officeDocument/2006/relationships/image" Target="../media/image84.png"/></Relationships>
</file>

<file path=ppt/slides/_rels/slide112.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tags" Target="../tags/tag108.xml"/><Relationship Id="rId7" Type="http://schemas.openxmlformats.org/officeDocument/2006/relationships/image" Target="../media/image112.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11.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4.png"/></Relationships>
</file>

<file path=ppt/slides/_rels/slide1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8.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7.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6.png"/><Relationship Id="rId5" Type="http://schemas.openxmlformats.org/officeDocument/2006/relationships/tags" Target="../tags/tag114.xml"/><Relationship Id="rId15" Type="http://schemas.openxmlformats.org/officeDocument/2006/relationships/image" Target="../media/image120.png"/><Relationship Id="rId10" Type="http://schemas.openxmlformats.org/officeDocument/2006/relationships/image" Target="../media/image115.png"/><Relationship Id="rId4" Type="http://schemas.openxmlformats.org/officeDocument/2006/relationships/tags" Target="../tags/tag113.xml"/><Relationship Id="rId9" Type="http://schemas.openxmlformats.org/officeDocument/2006/relationships/image" Target="../media/image114.png"/><Relationship Id="rId14" Type="http://schemas.openxmlformats.org/officeDocument/2006/relationships/image" Target="../media/image119.png"/></Relationships>
</file>

<file path=ppt/slides/_rels/slide114.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20.png"/><Relationship Id="rId2" Type="http://schemas.openxmlformats.org/officeDocument/2006/relationships/tags" Target="../tags/tag16.xml"/><Relationship Id="rId16" Type="http://schemas.openxmlformats.org/officeDocument/2006/relationships/image" Target="../media/image24.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9.png"/><Relationship Id="rId5" Type="http://schemas.openxmlformats.org/officeDocument/2006/relationships/tags" Target="../tags/tag19.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2.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7.png"/><Relationship Id="rId5" Type="http://schemas.openxmlformats.org/officeDocument/2006/relationships/tags" Target="../tags/tag26.xml"/><Relationship Id="rId10" Type="http://schemas.openxmlformats.org/officeDocument/2006/relationships/image" Target="../media/image26.png"/><Relationship Id="rId4" Type="http://schemas.openxmlformats.org/officeDocument/2006/relationships/tags" Target="../tags/tag25.xml"/><Relationship Id="rId9" Type="http://schemas.openxmlformats.org/officeDocument/2006/relationships/image" Target="../media/image25.png"/><Relationship Id="rId14"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5.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3.png"/><Relationship Id="rId5" Type="http://schemas.openxmlformats.org/officeDocument/2006/relationships/tags" Target="../tags/tag32.xml"/><Relationship Id="rId10" Type="http://schemas.openxmlformats.org/officeDocument/2006/relationships/image" Target="../media/image32.png"/><Relationship Id="rId4" Type="http://schemas.openxmlformats.org/officeDocument/2006/relationships/tags" Target="../tags/tag31.xml"/><Relationship Id="rId9" Type="http://schemas.openxmlformats.org/officeDocument/2006/relationships/image" Target="../media/image31.png"/><Relationship Id="rId1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8.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0.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5.png"/><Relationship Id="rId5" Type="http://schemas.openxmlformats.org/officeDocument/2006/relationships/tags" Target="../tags/tag46.xml"/><Relationship Id="rId10" Type="http://schemas.openxmlformats.org/officeDocument/2006/relationships/image" Target="../media/image44.png"/><Relationship Id="rId4" Type="http://schemas.openxmlformats.org/officeDocument/2006/relationships/tags" Target="../tags/tag45.xml"/><Relationship Id="rId9"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0.xml"/><Relationship Id="rId7" Type="http://schemas.openxmlformats.org/officeDocument/2006/relationships/image" Target="../media/image49.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8.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6.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60.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68.xml"/><Relationship Id="rId7" Type="http://schemas.openxmlformats.org/officeDocument/2006/relationships/image" Target="../media/image69.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5.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7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7.png"/><Relationship Id="rId5" Type="http://schemas.openxmlformats.org/officeDocument/2006/relationships/tags" Target="../tags/tag74.xml"/><Relationship Id="rId10" Type="http://schemas.openxmlformats.org/officeDocument/2006/relationships/image" Target="../media/image76.png"/><Relationship Id="rId4" Type="http://schemas.openxmlformats.org/officeDocument/2006/relationships/tags" Target="../tags/tag73.xml"/><Relationship Id="rId9" Type="http://schemas.openxmlformats.org/officeDocument/2006/relationships/image" Target="../media/image75.png"/></Relationships>
</file>

<file path=ppt/slides/_rels/slide85.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3.png"/><Relationship Id="rId4" Type="http://schemas.openxmlformats.org/officeDocument/2006/relationships/image" Target="../media/image8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80.xml"/><Relationship Id="rId7" Type="http://schemas.openxmlformats.org/officeDocument/2006/relationships/image" Target="../media/image85.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4.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7.png"/></Relationships>
</file>

<file path=ppt/slides/_rels/slide9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84.xml"/><Relationship Id="rId7" Type="http://schemas.openxmlformats.org/officeDocument/2006/relationships/image" Target="../media/image89.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8.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91.png"/></Relationships>
</file>

<file path=ppt/slides/_rels/slide9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tags" Target="../tags/tag88.xml"/><Relationship Id="rId7" Type="http://schemas.openxmlformats.org/officeDocument/2006/relationships/image" Target="../media/image9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2.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solidFill>
                  <a:srgbClr val="FF0000"/>
                </a:solidFill>
              </a:rPr>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in Java</a:t>
            </a:r>
          </a:p>
        </p:txBody>
      </p:sp>
      <p:sp>
        <p:nvSpPr>
          <p:cNvPr id="5" name="Content Placeholder 4">
            <a:extLst>
              <a:ext uri="{FF2B5EF4-FFF2-40B4-BE49-F238E27FC236}">
                <a16:creationId xmlns:a16="http://schemas.microsoft.com/office/drawing/2014/main" id="{AC8CCB08-F3B3-8C45-90AD-CFFF9B4648F5}"/>
              </a:ext>
            </a:extLst>
          </p:cNvPr>
          <p:cNvSpPr>
            <a:spLocks noGrp="1"/>
          </p:cNvSpPr>
          <p:nvPr>
            <p:ph idx="1"/>
          </p:nvPr>
        </p:nvSpPr>
        <p:spPr/>
        <p:txBody>
          <a:bodyPr/>
          <a:lstStyle/>
          <a:p>
            <a:r>
              <a:rPr lang="en-US" dirty="0"/>
              <a:t>Boolean</a:t>
            </a:r>
          </a:p>
          <a:p>
            <a:r>
              <a:rPr lang="en-US" dirty="0"/>
              <a:t>Integer</a:t>
            </a:r>
          </a:p>
          <a:p>
            <a:r>
              <a:rPr lang="en-US" dirty="0"/>
              <a:t>Float</a:t>
            </a:r>
          </a:p>
        </p:txBody>
      </p:sp>
    </p:spTree>
    <p:extLst>
      <p:ext uri="{BB962C8B-B14F-4D97-AF65-F5344CB8AC3E}">
        <p14:creationId xmlns:p14="http://schemas.microsoft.com/office/powerpoint/2010/main" val="21863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solidFill>
                  <a:srgbClr val="FF0000"/>
                </a:solidFill>
              </a:rPr>
              <a:t>universal set</a:t>
            </a:r>
            <a:r>
              <a:rPr lang="en-US" dirty="0">
                <a:solidFill>
                  <a:srgbClr val="FF0000"/>
                </a:solidFill>
              </a:rPr>
              <a:t> </a:t>
            </a:r>
            <a:r>
              <a:rPr lang="en-US" i="1" dirty="0">
                <a:solidFill>
                  <a:srgbClr val="0070C0"/>
                </a:solidFill>
              </a:rPr>
              <a:t>U</a:t>
            </a:r>
            <a:r>
              <a:rPr lang="en-US" i="1" dirty="0"/>
              <a:t>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
        <p:nvSpPr>
          <p:cNvPr id="12" name="TextBox 11">
            <a:extLst>
              <a:ext uri="{FF2B5EF4-FFF2-40B4-BE49-F238E27FC236}">
                <a16:creationId xmlns:a16="http://schemas.microsoft.com/office/drawing/2014/main" id="{7C2B418B-2850-E24C-BDBA-FDA66722AC68}"/>
              </a:ext>
            </a:extLst>
          </p:cNvPr>
          <p:cNvSpPr txBox="1"/>
          <p:nvPr/>
        </p:nvSpPr>
        <p:spPr>
          <a:xfrm>
            <a:off x="914400" y="5647038"/>
            <a:ext cx="1040413" cy="369332"/>
          </a:xfrm>
          <a:prstGeom prst="rect">
            <a:avLst/>
          </a:prstGeom>
          <a:noFill/>
        </p:spPr>
        <p:txBody>
          <a:bodyPr wrap="none" rtlCol="0">
            <a:spAutoFit/>
          </a:bodyPr>
          <a:lstStyle/>
          <a:p>
            <a:r>
              <a:rPr lang="en-US" b="1" dirty="0">
                <a:solidFill>
                  <a:srgbClr val="FF0000"/>
                </a:solidFill>
              </a:rPr>
              <a:t>Null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solidFill>
                  <a:srgbClr val="FF0000"/>
                </a:solidFill>
                <a:latin typeface="Cambria Math"/>
                <a:ea typeface="Cambria Math"/>
              </a:rPr>
              <a:t>∅</a:t>
            </a:r>
            <a:r>
              <a:rPr lang="en-US" dirty="0">
                <a:solidFill>
                  <a:srgbClr val="FF0000"/>
                </a:solidFill>
              </a:rPr>
              <a:t>  </a:t>
            </a:r>
            <a:r>
              <a:rPr lang="en-US" dirty="0">
                <a:solidFill>
                  <a:srgbClr val="FF0000"/>
                </a:solidFill>
                <a:latin typeface="Cambria Math"/>
                <a:ea typeface="Cambria Math"/>
              </a:rPr>
              <a:t>≠ { ∅ } </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TextBox 3">
            <a:extLst>
              <a:ext uri="{FF2B5EF4-FFF2-40B4-BE49-F238E27FC236}">
                <a16:creationId xmlns:a16="http://schemas.microsoft.com/office/drawing/2014/main" id="{5A14FE96-9B45-B842-BC73-5247627C52B9}"/>
              </a:ext>
            </a:extLst>
          </p:cNvPr>
          <p:cNvSpPr txBox="1"/>
          <p:nvPr/>
        </p:nvSpPr>
        <p:spPr>
          <a:xfrm>
            <a:off x="1905000" y="5104711"/>
            <a:ext cx="1266501" cy="369332"/>
          </a:xfrm>
          <a:prstGeom prst="rect">
            <a:avLst/>
          </a:prstGeom>
          <a:noFill/>
        </p:spPr>
        <p:txBody>
          <a:bodyPr wrap="none" rtlCol="0">
            <a:spAutoFit/>
          </a:bodyPr>
          <a:lstStyle/>
          <a:p>
            <a:r>
              <a:rPr lang="en-US" dirty="0"/>
              <a:t>A = {1, 2, 3}</a:t>
            </a:r>
          </a:p>
        </p:txBody>
      </p:sp>
      <p:sp>
        <p:nvSpPr>
          <p:cNvPr id="6" name="TextBox 5">
            <a:extLst>
              <a:ext uri="{FF2B5EF4-FFF2-40B4-BE49-F238E27FC236}">
                <a16:creationId xmlns:a16="http://schemas.microsoft.com/office/drawing/2014/main" id="{8DF61E57-6837-DD4E-9B3A-22C580115849}"/>
              </a:ext>
            </a:extLst>
          </p:cNvPr>
          <p:cNvSpPr txBox="1"/>
          <p:nvPr/>
        </p:nvSpPr>
        <p:spPr>
          <a:xfrm>
            <a:off x="3692479" y="5104711"/>
            <a:ext cx="1491114" cy="369332"/>
          </a:xfrm>
          <a:prstGeom prst="rect">
            <a:avLst/>
          </a:prstGeom>
          <a:noFill/>
        </p:spPr>
        <p:txBody>
          <a:bodyPr wrap="none" rtlCol="0">
            <a:spAutoFit/>
          </a:bodyPr>
          <a:lstStyle/>
          <a:p>
            <a:r>
              <a:rPr lang="en-US" dirty="0"/>
              <a:t>B = {1, 2, 3, 4}</a:t>
            </a:r>
          </a:p>
        </p:txBody>
      </p:sp>
      <p:sp>
        <p:nvSpPr>
          <p:cNvPr id="9" name="TextBox 8">
            <a:extLst>
              <a:ext uri="{FF2B5EF4-FFF2-40B4-BE49-F238E27FC236}">
                <a16:creationId xmlns:a16="http://schemas.microsoft.com/office/drawing/2014/main" id="{8821E873-6283-724A-A6EA-BE3218E0E0AF}"/>
              </a:ext>
            </a:extLst>
          </p:cNvPr>
          <p:cNvSpPr txBox="1"/>
          <p:nvPr/>
        </p:nvSpPr>
        <p:spPr>
          <a:xfrm>
            <a:off x="1905000" y="5612547"/>
            <a:ext cx="1505348" cy="369332"/>
          </a:xfrm>
          <a:prstGeom prst="rect">
            <a:avLst/>
          </a:prstGeom>
          <a:noFill/>
        </p:spPr>
        <p:txBody>
          <a:bodyPr wrap="none" rtlCol="0">
            <a:spAutoFit/>
          </a:bodyPr>
          <a:lstStyle/>
          <a:p>
            <a:r>
              <a:rPr lang="en-US" dirty="0"/>
              <a:t>A = {1, 2, 3, 4}</a:t>
            </a:r>
          </a:p>
        </p:txBody>
      </p:sp>
      <p:sp>
        <p:nvSpPr>
          <p:cNvPr id="10" name="TextBox 9">
            <a:extLst>
              <a:ext uri="{FF2B5EF4-FFF2-40B4-BE49-F238E27FC236}">
                <a16:creationId xmlns:a16="http://schemas.microsoft.com/office/drawing/2014/main" id="{9E925F41-E4FC-3046-A7D1-06EA57024E03}"/>
              </a:ext>
            </a:extLst>
          </p:cNvPr>
          <p:cNvSpPr txBox="1"/>
          <p:nvPr/>
        </p:nvSpPr>
        <p:spPr>
          <a:xfrm>
            <a:off x="3678022" y="5662659"/>
            <a:ext cx="1491114" cy="369332"/>
          </a:xfrm>
          <a:prstGeom prst="rect">
            <a:avLst/>
          </a:prstGeom>
          <a:noFill/>
        </p:spPr>
        <p:txBody>
          <a:bodyPr wrap="none" rtlCol="0">
            <a:spAutoFit/>
          </a:bodyPr>
          <a:lstStyle/>
          <a:p>
            <a:r>
              <a:rPr lang="en-US" dirty="0"/>
              <a:t>B = {1, 2, 3, 4}</a:t>
            </a:r>
          </a:p>
        </p:txBody>
      </p:sp>
      <p:sp>
        <p:nvSpPr>
          <p:cNvPr id="5" name="Rectangle 4">
            <a:extLst>
              <a:ext uri="{FF2B5EF4-FFF2-40B4-BE49-F238E27FC236}">
                <a16:creationId xmlns:a16="http://schemas.microsoft.com/office/drawing/2014/main" id="{67EB4631-C8F5-2143-9020-077D397F5A2C}"/>
              </a:ext>
            </a:extLst>
          </p:cNvPr>
          <p:cNvSpPr/>
          <p:nvPr/>
        </p:nvSpPr>
        <p:spPr>
          <a:xfrm>
            <a:off x="1905000" y="6083309"/>
            <a:ext cx="748923" cy="369332"/>
          </a:xfrm>
          <a:prstGeom prst="rect">
            <a:avLst/>
          </a:prstGeom>
        </p:spPr>
        <p:txBody>
          <a:bodyPr wrap="none">
            <a:spAutoFit/>
          </a:bodyPr>
          <a:lstStyle/>
          <a:p>
            <a:r>
              <a:rPr lang="en-US" dirty="0">
                <a:latin typeface="Cambria Math"/>
                <a:ea typeface="Cambria Math"/>
              </a:rPr>
              <a:t>A = ∅</a:t>
            </a:r>
            <a:endParaRPr lang="en-US" dirty="0"/>
          </a:p>
        </p:txBody>
      </p:sp>
      <p:sp>
        <p:nvSpPr>
          <p:cNvPr id="11" name="TextBox 10">
            <a:extLst>
              <a:ext uri="{FF2B5EF4-FFF2-40B4-BE49-F238E27FC236}">
                <a16:creationId xmlns:a16="http://schemas.microsoft.com/office/drawing/2014/main" id="{34B35D54-7DEC-DF45-84ED-C0929F2830B8}"/>
              </a:ext>
            </a:extLst>
          </p:cNvPr>
          <p:cNvSpPr txBox="1"/>
          <p:nvPr/>
        </p:nvSpPr>
        <p:spPr>
          <a:xfrm>
            <a:off x="3679965" y="6083309"/>
            <a:ext cx="1491114" cy="369332"/>
          </a:xfrm>
          <a:prstGeom prst="rect">
            <a:avLst/>
          </a:prstGeom>
          <a:noFill/>
        </p:spPr>
        <p:txBody>
          <a:bodyPr wrap="none" rtlCol="0">
            <a:spAutoFit/>
          </a:bodyPr>
          <a:lstStyle/>
          <a:p>
            <a:r>
              <a:rPr lang="en-US" dirty="0"/>
              <a:t>B = {1, 2, 3,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
        <p:nvSpPr>
          <p:cNvPr id="14" name="TextBox 13">
            <a:extLst>
              <a:ext uri="{FF2B5EF4-FFF2-40B4-BE49-F238E27FC236}">
                <a16:creationId xmlns:a16="http://schemas.microsoft.com/office/drawing/2014/main" id="{ADDF1532-2FC4-3840-90FF-59E7BF48BB61}"/>
              </a:ext>
            </a:extLst>
          </p:cNvPr>
          <p:cNvSpPr txBox="1"/>
          <p:nvPr/>
        </p:nvSpPr>
        <p:spPr>
          <a:xfrm>
            <a:off x="3470321" y="3837462"/>
            <a:ext cx="1266501" cy="369332"/>
          </a:xfrm>
          <a:prstGeom prst="rect">
            <a:avLst/>
          </a:prstGeom>
          <a:noFill/>
        </p:spPr>
        <p:txBody>
          <a:bodyPr wrap="none" rtlCol="0">
            <a:spAutoFit/>
          </a:bodyPr>
          <a:lstStyle/>
          <a:p>
            <a:r>
              <a:rPr lang="en-US" dirty="0">
                <a:solidFill>
                  <a:srgbClr val="FF0000"/>
                </a:solidFill>
              </a:rPr>
              <a:t>A = {1, 2, 3}</a:t>
            </a:r>
          </a:p>
        </p:txBody>
      </p:sp>
      <p:sp>
        <p:nvSpPr>
          <p:cNvPr id="15" name="TextBox 14">
            <a:extLst>
              <a:ext uri="{FF2B5EF4-FFF2-40B4-BE49-F238E27FC236}">
                <a16:creationId xmlns:a16="http://schemas.microsoft.com/office/drawing/2014/main" id="{36BA1F95-DFF3-684D-BCA2-330DF25B129A}"/>
              </a:ext>
            </a:extLst>
          </p:cNvPr>
          <p:cNvSpPr txBox="1"/>
          <p:nvPr/>
        </p:nvSpPr>
        <p:spPr>
          <a:xfrm>
            <a:off x="5257800" y="3837462"/>
            <a:ext cx="1491114" cy="369332"/>
          </a:xfrm>
          <a:prstGeom prst="rect">
            <a:avLst/>
          </a:prstGeom>
          <a:noFill/>
        </p:spPr>
        <p:txBody>
          <a:bodyPr wrap="none" rtlCol="0">
            <a:spAutoFit/>
          </a:bodyPr>
          <a:lstStyle/>
          <a:p>
            <a:r>
              <a:rPr lang="en-US" dirty="0">
                <a:solidFill>
                  <a:srgbClr val="FF0000"/>
                </a:solidFill>
              </a:rPr>
              <a:t>B = {1, 2,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solidFill>
                  <a:srgbClr val="FF0000"/>
                </a:solidFill>
              </a:rPr>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0</a:t>
            </a:r>
          </a:p>
          <a:p>
            <a:pPr marL="514350" indent="-514350">
              <a:buAutoNum type="alphaLcParenR"/>
            </a:pPr>
            <a:r>
              <a:rPr lang="en-US" dirty="0"/>
              <a:t>{∅} 1</a:t>
            </a:r>
          </a:p>
          <a:p>
            <a:pPr marL="514350" indent="-514350">
              <a:buAutoNum type="alphaLcParenR"/>
            </a:pPr>
            <a:r>
              <a:rPr lang="en-US" dirty="0"/>
              <a:t>{∅, {∅}} 2</a:t>
            </a:r>
          </a:p>
          <a:p>
            <a:pPr marL="514350" indent="-514350">
              <a:buAutoNum type="alphaLcParenR"/>
            </a:pPr>
            <a:r>
              <a:rPr lang="en-US" dirty="0"/>
              <a:t>{∅, {∅}, {∅, {∅}}} 3</a:t>
            </a:r>
          </a:p>
        </p:txBody>
      </p:sp>
    </p:spTree>
    <p:extLst>
      <p:ext uri="{BB962C8B-B14F-4D97-AF65-F5344CB8AC3E}">
        <p14:creationId xmlns:p14="http://schemas.microsoft.com/office/powerpoint/2010/main" val="36633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solidFill>
                  <a:srgbClr val="FF0000"/>
                </a:solidFill>
                <a:latin typeface="Cambria Math" pitchFamily="18" charset="0"/>
                <a:ea typeface="Cambria Math" pitchFamily="18" charset="0"/>
              </a:rPr>
              <a:t>2</a:t>
            </a:r>
            <a:r>
              <a:rPr lang="en-US" i="1" dirty="0">
                <a:solidFill>
                  <a:srgbClr val="FF0000"/>
                </a:solidFill>
              </a:rPr>
              <a:t>ⁿ</a:t>
            </a:r>
            <a:r>
              <a:rPr lang="en-US" dirty="0"/>
              <a:t>. (In Chapters 5 and 6, we will discuss different ways to show this.)</a:t>
            </a:r>
          </a:p>
        </p:txBody>
      </p:sp>
    </p:spTree>
    <p:extLst>
      <p:ext uri="{BB962C8B-B14F-4D97-AF65-F5344CB8AC3E}">
        <p14:creationId xmlns:p14="http://schemas.microsoft.com/office/powerpoint/2010/main" val="33527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b="1" dirty="0"/>
              <a:t>Example</a:t>
            </a:r>
            <a:r>
              <a:rPr lang="en-US" dirty="0"/>
              <a:t>: If </a:t>
            </a:r>
            <a:r>
              <a:rPr lang="en-US" i="1" dirty="0"/>
              <a:t>A</a:t>
            </a:r>
            <a:r>
              <a:rPr lang="en-US" dirty="0"/>
              <a:t> = {0, 1, 2} then </a:t>
            </a:r>
          </a:p>
          <a:p>
            <a:pPr>
              <a:buNone/>
            </a:pPr>
            <a:r>
              <a:rPr lang="en-US" dirty="0"/>
              <a:t>              </a:t>
            </a:r>
            <a:r>
              <a:rPr lang="en-US" dirty="0">
                <a:latin typeface="Brush Script MT" pitchFamily="66" charset="0"/>
              </a:rPr>
              <a:t>P</a:t>
            </a:r>
            <a:r>
              <a:rPr lang="en-US" dirty="0"/>
              <a:t>(A)</a:t>
            </a:r>
          </a:p>
        </p:txBody>
      </p:sp>
    </p:spTree>
    <p:extLst>
      <p:ext uri="{BB962C8B-B14F-4D97-AF65-F5344CB8AC3E}">
        <p14:creationId xmlns:p14="http://schemas.microsoft.com/office/powerpoint/2010/main" val="140748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solidFill>
                  <a:srgbClr val="FF0000"/>
                </a:solidFill>
              </a:rPr>
              <a:t>ordered n-</a:t>
            </a:r>
            <a:r>
              <a:rPr lang="en-US" i="1" dirty="0" err="1">
                <a:solidFill>
                  <a:srgbClr val="FF0000"/>
                </a:solidFill>
              </a:rPr>
              <a:t>tuple</a:t>
            </a:r>
            <a:r>
              <a:rPr lang="en-US" i="1" dirty="0">
                <a:solidFill>
                  <a:srgbClr val="FF0000"/>
                </a:solidFill>
              </a:rPr>
              <a:t> </a:t>
            </a:r>
            <a:r>
              <a:rPr lang="en-US" dirty="0">
                <a:solidFill>
                  <a:srgbClr val="FF0000"/>
                </a:solidFill>
              </a:rPr>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a:t>
            </a:r>
            <a:r>
              <a:rPr lang="en-US" dirty="0">
                <a:solidFill>
                  <a:srgbClr val="FF0000"/>
                </a:solidFill>
              </a:rPr>
              <a:t>ordered collection </a:t>
            </a:r>
            <a:r>
              <a:rPr lang="en-US" dirty="0"/>
              <a:t>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solidFill>
                  <a:srgbClr val="FF0000"/>
                </a:solidFill>
              </a:rPr>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a:t>
            </a:r>
            <a:r>
              <a:rPr lang="en-US" sz="4500" dirty="0">
                <a:solidFill>
                  <a:srgbClr val="FF0000"/>
                </a:solidFill>
                <a:ea typeface="Cambria Math" pitchFamily="18" charset="0"/>
              </a:rPr>
              <a:t>ordered pairs </a:t>
            </a:r>
            <a:r>
              <a:rPr lang="en-US" sz="4500" dirty="0">
                <a:ea typeface="Cambria Math" pitchFamily="18" charset="0"/>
              </a:rPr>
              <a:t>(</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pPr>
              <a:buNone/>
            </a:pPr>
            <a:r>
              <a:rPr lang="en-US" sz="4500" b="1" dirty="0">
                <a:ea typeface="Cambria Math" pitchFamily="18" charset="0"/>
              </a:rPr>
              <a:t>   </a:t>
            </a:r>
            <a:endParaRPr lang="en-US" sz="4500" dirty="0">
              <a:ea typeface="Cambria Math" pitchFamily="18" charset="0"/>
            </a:endParaRPr>
          </a:p>
          <a:p>
            <a:pPr>
              <a:buNone/>
            </a:pPr>
            <a:r>
              <a:rPr lang="en-US" sz="2800" b="1" dirty="0">
                <a:ea typeface="Cambria Math" pitchFamily="18" charset="0"/>
              </a:rPr>
              <a:t>   Example</a:t>
            </a:r>
            <a:r>
              <a:rPr lang="en-US" sz="2800" dirty="0">
                <a:ea typeface="Cambria Math" pitchFamily="18" charset="0"/>
              </a:rPr>
              <a:t>:</a:t>
            </a:r>
          </a:p>
          <a:p>
            <a:pPr>
              <a:buNone/>
            </a:pPr>
            <a:r>
              <a:rPr lang="en-US" sz="2800"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buNone/>
            </a:pP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a:t>
            </a:r>
          </a:p>
          <a:p>
            <a:pPr>
              <a:buNone/>
            </a:pPr>
            <a:endParaRPr lang="en-US" sz="2800" dirty="0">
              <a:ea typeface="Cambria Math" pitchFamily="18" charset="0"/>
            </a:endParaRPr>
          </a:p>
          <a:p>
            <a:pPr>
              <a:buNone/>
            </a:pPr>
            <a:r>
              <a:rPr lang="en-US" sz="2800" dirty="0">
                <a:ea typeface="Cambria Math" pitchFamily="18" charset="0"/>
              </a:rPr>
              <a:t>|A| = m</a:t>
            </a:r>
          </a:p>
          <a:p>
            <a:pPr>
              <a:buNone/>
            </a:pPr>
            <a:r>
              <a:rPr lang="en-US" sz="2800" dirty="0">
                <a:ea typeface="Cambria Math" pitchFamily="18" charset="0"/>
              </a:rPr>
              <a:t>|B| = n</a:t>
            </a:r>
          </a:p>
          <a:p>
            <a:pPr>
              <a:buNone/>
            </a:pPr>
            <a:r>
              <a:rPr lang="en-US" sz="2800" dirty="0">
                <a:ea typeface="Cambria Math" pitchFamily="18" charset="0"/>
              </a:rPr>
              <a:t>|B × A| = </a:t>
            </a:r>
          </a:p>
          <a:p>
            <a:endParaRPr lang="en-US" dirty="0"/>
          </a:p>
          <a:p>
            <a:pPr>
              <a:buNone/>
            </a:pPr>
            <a:r>
              <a:rPr lang="en-US" dirty="0"/>
              <a:t>   </a:t>
            </a:r>
            <a:endParaRPr lang="en-US" i="1" dirty="0"/>
          </a:p>
        </p:txBody>
      </p:sp>
      <p:pic>
        <p:nvPicPr>
          <p:cNvPr id="5" name="Picture 4" descr="0206.jpg"/>
          <p:cNvPicPr>
            <a:picLocks noChangeAspect="1"/>
          </p:cNvPicPr>
          <p:nvPr/>
        </p:nvPicPr>
        <p:blipFill>
          <a:blip r:embed="rId2"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extLst>
      <p:ext uri="{BB962C8B-B14F-4D97-AF65-F5344CB8AC3E}">
        <p14:creationId xmlns:p14="http://schemas.microsoft.com/office/powerpoint/2010/main" val="142904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{1, 2}</a:t>
            </a:r>
          </a:p>
          <a:p>
            <a:pPr marL="0" indent="0">
              <a:buNone/>
            </a:pPr>
            <a:r>
              <a:rPr lang="en-US" dirty="0"/>
              <a:t>A</a:t>
            </a:r>
            <a:r>
              <a:rPr lang="en-US" baseline="30000" dirty="0"/>
              <a:t>2 </a:t>
            </a:r>
            <a:r>
              <a:rPr lang="en-US" dirty="0"/>
              <a:t>= A</a:t>
            </a:r>
            <a:r>
              <a:rPr lang="en-US" dirty="0">
                <a:latin typeface="Cambria Math" pitchFamily="18" charset="0"/>
                <a:ea typeface="Cambria Math" pitchFamily="18" charset="0"/>
              </a:rPr>
              <a:t> × A</a:t>
            </a:r>
            <a:endParaRPr lang="en-US" baseline="30000" dirty="0"/>
          </a:p>
          <a:p>
            <a:pPr marL="0" indent="0">
              <a:buNone/>
            </a:pPr>
            <a:r>
              <a:rPr lang="en-US" dirty="0"/>
              <a:t>A</a:t>
            </a:r>
            <a:r>
              <a:rPr lang="en-US" baseline="30000" dirty="0"/>
              <a:t>3 </a:t>
            </a:r>
            <a:r>
              <a:rPr lang="en-US" dirty="0"/>
              <a:t>=</a:t>
            </a:r>
            <a:r>
              <a:rPr lang="en-US" baseline="30000" dirty="0"/>
              <a:t> </a:t>
            </a:r>
            <a:r>
              <a:rPr lang="en-US" dirty="0"/>
              <a:t>A </a:t>
            </a:r>
            <a:r>
              <a:rPr lang="en-US" dirty="0">
                <a:latin typeface="Cambria Math" pitchFamily="18" charset="0"/>
                <a:ea typeface="Cambria Math" pitchFamily="18" charset="0"/>
              </a:rPr>
              <a:t>× A × A</a:t>
            </a:r>
            <a:endParaRPr lang="en-US" baseline="30000" dirty="0"/>
          </a:p>
        </p:txBody>
      </p:sp>
    </p:spTree>
    <p:extLst>
      <p:ext uri="{BB962C8B-B14F-4D97-AF65-F5344CB8AC3E}">
        <p14:creationId xmlns:p14="http://schemas.microsoft.com/office/powerpoint/2010/main" val="314636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subset R of the Cartesian product A</a:t>
            </a:r>
            <a:r>
              <a:rPr lang="en-US" dirty="0">
                <a:latin typeface="Cambria Math" pitchFamily="18" charset="0"/>
                <a:ea typeface="Cambria Math" pitchFamily="18" charset="0"/>
              </a:rPr>
              <a:t> × B</a:t>
            </a:r>
            <a:endParaRPr lang="en-US" dirty="0"/>
          </a:p>
          <a:p>
            <a:endParaRPr lang="en-US" dirty="0"/>
          </a:p>
          <a:p>
            <a:pPr>
              <a:buNone/>
            </a:pPr>
            <a:r>
              <a:rPr lang="en-US" b="1" dirty="0"/>
              <a:t>  Example</a:t>
            </a:r>
            <a:r>
              <a:rPr lang="en-US" dirty="0"/>
              <a:t>: What are the order pairs in the less than or equal to relation, which contains (a, b) if a &lt;= b, A = {0, 1, 2}, B = {0, 1, 2}</a:t>
            </a:r>
          </a:p>
          <a:p>
            <a:pPr>
              <a:buNone/>
            </a:pPr>
            <a:endParaRPr lang="en-US" b="1" dirty="0"/>
          </a:p>
          <a:p>
            <a:pPr>
              <a:buNone/>
            </a:pPr>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170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a:t>
                </a:r>
              </a:p>
              <a:p>
                <a:pPr marL="393192" lvl="1" indent="0" algn="ctr">
                  <a:buNone/>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oMath>
                </a14:m>
                <a:r>
                  <a:rPr lang="en-US" dirty="0"/>
                  <a:t>, it is the set </a:t>
                </a:r>
                <a:r>
                  <a:rPr lang="en-US" dirty="0">
                    <a:latin typeface="Cambria Math" pitchFamily="18" charset="0"/>
                    <a:ea typeface="Cambria Math" pitchFamily="18" charset="0"/>
                  </a:rPr>
                  <a:t>{-1,1}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0" t="-1445"/>
                </a:stretch>
              </a:blipFill>
            </p:spPr>
            <p:txBody>
              <a:bodyPr/>
              <a:lstStyle/>
              <a:p>
                <a:r>
                  <a:rPr lang="en-US">
                    <a:noFill/>
                  </a:rPr>
                  <a:t> </a:t>
                </a:r>
              </a:p>
            </p:txBody>
          </p:sp>
        </mc:Fallback>
      </mc:AlternateContent>
      <p:pic>
        <p:nvPicPr>
          <p:cNvPr id="4" name="Picture 3" descr="addin_tmp.png"/>
          <p:cNvPicPr>
            <a:picLocks noChangeAspect="1"/>
          </p:cNvPicPr>
          <p:nvPr>
            <p:custDataLst>
              <p:tags r:id="rId1"/>
            </p:custDataLst>
          </p:nvPr>
        </p:nvPicPr>
        <p:blipFill>
          <a:blip r:embed="rId4" cstate="print"/>
          <a:stretch>
            <a:fillRect/>
          </a:stretch>
        </p:blipFill>
        <p:spPr>
          <a:xfrm>
            <a:off x="2971800" y="3505200"/>
            <a:ext cx="2248853" cy="3829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“x</a:t>
            </a:r>
            <a:r>
              <a:rPr lang="en-US" baseline="30000" dirty="0"/>
              <a:t>2</a:t>
            </a:r>
            <a:r>
              <a:rPr lang="en-US" dirty="0"/>
              <a:t> &lt; 10” </a:t>
            </a:r>
          </a:p>
          <a:p>
            <a:pPr marL="393192" lvl="1" indent="0" algn="ct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720781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solidFill>
                  <a:srgbClr val="FF0000"/>
                </a:solidFill>
              </a:rPr>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solidFill>
                  <a:srgbClr val="FF0000"/>
                </a:solidFill>
              </a:rPr>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solidFill>
                  <a:srgbClr val="FF0000"/>
                </a:solidFill>
              </a:rPr>
              <a:t>elements</a:t>
            </a:r>
            <a:r>
              <a:rPr lang="en-US" dirty="0"/>
              <a:t>, or </a:t>
            </a:r>
            <a:r>
              <a:rPr lang="en-US" i="1" dirty="0">
                <a:solidFill>
                  <a:srgbClr val="FF0000"/>
                </a:solidFill>
              </a:rPr>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Exercise</a:t>
            </a:r>
          </a:p>
        </p:txBody>
      </p:sp>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mc:AlternateContent xmlns:mc="http://schemas.openxmlformats.org/markup-compatibility/2006" xmlns:a14="http://schemas.microsoft.com/office/drawing/2010/main">
        <mc:Choice Requires="a14">
          <p:sp>
            <p:nvSpPr>
              <p:cNvPr id="14" name="TextBox 13"/>
              <p:cNvSpPr txBox="1"/>
              <p:nvPr/>
            </p:nvSpPr>
            <p:spPr>
              <a:xfrm>
                <a:off x="1676400" y="1752600"/>
                <a:ext cx="6705600" cy="3770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𝐴</m:t>
                          </m:r>
                        </m:e>
                      </m:ac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676400" y="1752600"/>
                <a:ext cx="6705600" cy="377091"/>
              </a:xfrm>
              <a:prstGeom prst="rect">
                <a:avLst/>
              </a:prstGeom>
              <a:blipFill>
                <a:blip r:embed="rId2"/>
                <a:stretch>
                  <a:fillRect b="-17241"/>
                </a:stretch>
              </a:blipFill>
            </p:spPr>
            <p:txBody>
              <a:bodyPr/>
              <a:lstStyle/>
              <a:p>
                <a:r>
                  <a:rPr lang="en-US">
                    <a:noFill/>
                  </a:rPr>
                  <a:t> </a:t>
                </a:r>
              </a:p>
            </p:txBody>
          </p:sp>
        </mc:Fallback>
      </mc:AlternateContent>
    </p:spTree>
    <p:extLst>
      <p:ext uri="{BB962C8B-B14F-4D97-AF65-F5344CB8AC3E}">
        <p14:creationId xmlns:p14="http://schemas.microsoft.com/office/powerpoint/2010/main" val="1052199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solidFill>
                  <a:srgbClr val="FF0000"/>
                </a:solidFill>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solidFill>
                  <a:srgbClr val="FF0000"/>
                </a:solidFill>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r>
              <a:rPr lang="en-US" dirty="0">
                <a:solidFill>
                  <a:srgbClr val="FF0000"/>
                </a:solidFill>
              </a:rPr>
              <a:t>f(a) cannot have two different results</a:t>
            </a:r>
            <a:r>
              <a:rPr lang="en-US" dirty="0"/>
              <a:t>.</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466335" y="4948881"/>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
        <p:nvSpPr>
          <p:cNvPr id="4" name="TextBox 3">
            <a:extLst>
              <a:ext uri="{FF2B5EF4-FFF2-40B4-BE49-F238E27FC236}">
                <a16:creationId xmlns:a16="http://schemas.microsoft.com/office/drawing/2014/main" id="{3F79C5F0-A378-CE4D-BE9A-BD1CC2EB1DED}"/>
              </a:ext>
            </a:extLst>
          </p:cNvPr>
          <p:cNvSpPr txBox="1"/>
          <p:nvPr/>
        </p:nvSpPr>
        <p:spPr>
          <a:xfrm>
            <a:off x="4343400" y="1090922"/>
            <a:ext cx="3708516" cy="369332"/>
          </a:xfrm>
          <a:prstGeom prst="rect">
            <a:avLst/>
          </a:prstGeom>
          <a:noFill/>
        </p:spPr>
        <p:txBody>
          <a:bodyPr wrap="none" rtlCol="0">
            <a:spAutoFit/>
          </a:bodyPr>
          <a:lstStyle/>
          <a:p>
            <a:r>
              <a:rPr lang="en-US" b="1" dirty="0">
                <a:solidFill>
                  <a:srgbClr val="FF0000"/>
                </a:solidFill>
              </a:rPr>
              <a:t>List all members between braces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7" name="Oval 6">
            <a:extLst>
              <a:ext uri="{FF2B5EF4-FFF2-40B4-BE49-F238E27FC236}">
                <a16:creationId xmlns:a16="http://schemas.microsoft.com/office/drawing/2014/main" id="{4B9DBA62-9035-AB49-AB64-B372187E0069}"/>
              </a:ext>
            </a:extLst>
          </p:cNvPr>
          <p:cNvSpPr/>
          <p:nvPr/>
        </p:nvSpPr>
        <p:spPr>
          <a:xfrm>
            <a:off x="3581400" y="2667000"/>
            <a:ext cx="16764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D8F711A-37B4-DA49-9236-02DC981572B6}"/>
              </a:ext>
            </a:extLst>
          </p:cNvPr>
          <p:cNvSpPr/>
          <p:nvPr/>
        </p:nvSpPr>
        <p:spPr>
          <a:xfrm>
            <a:off x="6705600" y="2667000"/>
            <a:ext cx="16764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EF4DB2E-7E85-2B4E-BEF4-3B422752D2C8}"/>
              </a:ext>
            </a:extLst>
          </p:cNvPr>
          <p:cNvSpPr txBox="1"/>
          <p:nvPr/>
        </p:nvSpPr>
        <p:spPr>
          <a:xfrm>
            <a:off x="4162798" y="3244334"/>
            <a:ext cx="296876" cy="461665"/>
          </a:xfrm>
          <a:prstGeom prst="rect">
            <a:avLst/>
          </a:prstGeom>
          <a:noFill/>
        </p:spPr>
        <p:txBody>
          <a:bodyPr wrap="none" rtlCol="0">
            <a:spAutoFit/>
          </a:bodyPr>
          <a:lstStyle/>
          <a:p>
            <a:r>
              <a:rPr lang="en-US" sz="2400" b="1" dirty="0"/>
              <a:t>1</a:t>
            </a:r>
          </a:p>
        </p:txBody>
      </p:sp>
      <p:sp>
        <p:nvSpPr>
          <p:cNvPr id="11" name="TextBox 10">
            <a:extLst>
              <a:ext uri="{FF2B5EF4-FFF2-40B4-BE49-F238E27FC236}">
                <a16:creationId xmlns:a16="http://schemas.microsoft.com/office/drawing/2014/main" id="{9A7DA226-A7D6-7742-8397-87E1BD05583F}"/>
              </a:ext>
            </a:extLst>
          </p:cNvPr>
          <p:cNvSpPr txBox="1"/>
          <p:nvPr/>
        </p:nvSpPr>
        <p:spPr>
          <a:xfrm>
            <a:off x="4138084" y="3775158"/>
            <a:ext cx="333746" cy="461665"/>
          </a:xfrm>
          <a:prstGeom prst="rect">
            <a:avLst/>
          </a:prstGeom>
          <a:noFill/>
        </p:spPr>
        <p:txBody>
          <a:bodyPr wrap="none" rtlCol="0">
            <a:spAutoFit/>
          </a:bodyPr>
          <a:lstStyle/>
          <a:p>
            <a:r>
              <a:rPr lang="en-US" sz="2400" b="1" dirty="0"/>
              <a:t>2</a:t>
            </a:r>
          </a:p>
        </p:txBody>
      </p:sp>
      <p:sp>
        <p:nvSpPr>
          <p:cNvPr id="12" name="TextBox 11">
            <a:extLst>
              <a:ext uri="{FF2B5EF4-FFF2-40B4-BE49-F238E27FC236}">
                <a16:creationId xmlns:a16="http://schemas.microsoft.com/office/drawing/2014/main" id="{F414CFED-EFA5-EB42-BE2E-C4851455AC6F}"/>
              </a:ext>
            </a:extLst>
          </p:cNvPr>
          <p:cNvSpPr txBox="1"/>
          <p:nvPr/>
        </p:nvSpPr>
        <p:spPr>
          <a:xfrm>
            <a:off x="4156519" y="4283333"/>
            <a:ext cx="325730" cy="461665"/>
          </a:xfrm>
          <a:prstGeom prst="rect">
            <a:avLst/>
          </a:prstGeom>
          <a:noFill/>
        </p:spPr>
        <p:txBody>
          <a:bodyPr wrap="none" rtlCol="0">
            <a:spAutoFit/>
          </a:bodyPr>
          <a:lstStyle/>
          <a:p>
            <a:r>
              <a:rPr lang="en-US" sz="2400" b="1" dirty="0"/>
              <a:t>3</a:t>
            </a:r>
          </a:p>
        </p:txBody>
      </p:sp>
      <p:sp>
        <p:nvSpPr>
          <p:cNvPr id="13" name="TextBox 12">
            <a:extLst>
              <a:ext uri="{FF2B5EF4-FFF2-40B4-BE49-F238E27FC236}">
                <a16:creationId xmlns:a16="http://schemas.microsoft.com/office/drawing/2014/main" id="{522786B5-B204-3144-85AB-BF4EC6F70422}"/>
              </a:ext>
            </a:extLst>
          </p:cNvPr>
          <p:cNvSpPr txBox="1"/>
          <p:nvPr/>
        </p:nvSpPr>
        <p:spPr>
          <a:xfrm>
            <a:off x="4170935" y="4893613"/>
            <a:ext cx="346570" cy="461665"/>
          </a:xfrm>
          <a:prstGeom prst="rect">
            <a:avLst/>
          </a:prstGeom>
          <a:noFill/>
        </p:spPr>
        <p:txBody>
          <a:bodyPr wrap="none" rtlCol="0">
            <a:spAutoFit/>
          </a:bodyPr>
          <a:lstStyle/>
          <a:p>
            <a:r>
              <a:rPr lang="en-US" sz="2400" b="1" dirty="0"/>
              <a:t>4</a:t>
            </a:r>
          </a:p>
        </p:txBody>
      </p:sp>
      <p:sp>
        <p:nvSpPr>
          <p:cNvPr id="14" name="TextBox 13">
            <a:extLst>
              <a:ext uri="{FF2B5EF4-FFF2-40B4-BE49-F238E27FC236}">
                <a16:creationId xmlns:a16="http://schemas.microsoft.com/office/drawing/2014/main" id="{30C8F923-9FB7-D04A-AF0B-4476BBADC5D7}"/>
              </a:ext>
            </a:extLst>
          </p:cNvPr>
          <p:cNvSpPr txBox="1"/>
          <p:nvPr/>
        </p:nvSpPr>
        <p:spPr>
          <a:xfrm>
            <a:off x="7395362" y="3312888"/>
            <a:ext cx="349776" cy="461665"/>
          </a:xfrm>
          <a:prstGeom prst="rect">
            <a:avLst/>
          </a:prstGeom>
          <a:noFill/>
        </p:spPr>
        <p:txBody>
          <a:bodyPr wrap="none" rtlCol="0">
            <a:spAutoFit/>
          </a:bodyPr>
          <a:lstStyle/>
          <a:p>
            <a:r>
              <a:rPr lang="en-US" sz="2400" b="1" dirty="0"/>
              <a:t>a</a:t>
            </a:r>
          </a:p>
        </p:txBody>
      </p:sp>
      <p:sp>
        <p:nvSpPr>
          <p:cNvPr id="15" name="TextBox 14">
            <a:extLst>
              <a:ext uri="{FF2B5EF4-FFF2-40B4-BE49-F238E27FC236}">
                <a16:creationId xmlns:a16="http://schemas.microsoft.com/office/drawing/2014/main" id="{242839D5-B2C4-3340-9545-DD9C97C35621}"/>
              </a:ext>
            </a:extLst>
          </p:cNvPr>
          <p:cNvSpPr txBox="1"/>
          <p:nvPr/>
        </p:nvSpPr>
        <p:spPr>
          <a:xfrm>
            <a:off x="7418481" y="3958776"/>
            <a:ext cx="372218" cy="461665"/>
          </a:xfrm>
          <a:prstGeom prst="rect">
            <a:avLst/>
          </a:prstGeom>
          <a:noFill/>
        </p:spPr>
        <p:txBody>
          <a:bodyPr wrap="none" rtlCol="0">
            <a:spAutoFit/>
          </a:bodyPr>
          <a:lstStyle/>
          <a:p>
            <a:r>
              <a:rPr lang="en-US" sz="2400" b="1" dirty="0"/>
              <a:t>b</a:t>
            </a:r>
          </a:p>
        </p:txBody>
      </p:sp>
      <p:sp>
        <p:nvSpPr>
          <p:cNvPr id="16" name="TextBox 15">
            <a:extLst>
              <a:ext uri="{FF2B5EF4-FFF2-40B4-BE49-F238E27FC236}">
                <a16:creationId xmlns:a16="http://schemas.microsoft.com/office/drawing/2014/main" id="{6816CF23-FE1A-2A46-B679-C41F07484B65}"/>
              </a:ext>
            </a:extLst>
          </p:cNvPr>
          <p:cNvSpPr txBox="1"/>
          <p:nvPr/>
        </p:nvSpPr>
        <p:spPr>
          <a:xfrm>
            <a:off x="7456152" y="4489523"/>
            <a:ext cx="333746" cy="461665"/>
          </a:xfrm>
          <a:prstGeom prst="rect">
            <a:avLst/>
          </a:prstGeom>
          <a:noFill/>
        </p:spPr>
        <p:txBody>
          <a:bodyPr wrap="none" rtlCol="0">
            <a:spAutoFit/>
          </a:bodyPr>
          <a:lstStyle/>
          <a:p>
            <a:r>
              <a:rPr lang="en-US" sz="2400" b="1" dirty="0"/>
              <a:t>c</a:t>
            </a:r>
          </a:p>
        </p:txBody>
      </p:sp>
      <p:cxnSp>
        <p:nvCxnSpPr>
          <p:cNvPr id="18" name="Straight Arrow Connector 17">
            <a:extLst>
              <a:ext uri="{FF2B5EF4-FFF2-40B4-BE49-F238E27FC236}">
                <a16:creationId xmlns:a16="http://schemas.microsoft.com/office/drawing/2014/main" id="{69EE5D4A-437B-D741-B34E-3811A30CEB05}"/>
              </a:ext>
            </a:extLst>
          </p:cNvPr>
          <p:cNvCxnSpPr>
            <a:endCxn id="14" idx="1"/>
          </p:cNvCxnSpPr>
          <p:nvPr/>
        </p:nvCxnSpPr>
        <p:spPr>
          <a:xfrm>
            <a:off x="4517505" y="3475166"/>
            <a:ext cx="2877857" cy="6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88A70-F96D-2544-913C-41ECADFCF0F7}"/>
              </a:ext>
            </a:extLst>
          </p:cNvPr>
          <p:cNvCxnSpPr>
            <a:stCxn id="11" idx="3"/>
            <a:endCxn id="15" idx="1"/>
          </p:cNvCxnSpPr>
          <p:nvPr/>
        </p:nvCxnSpPr>
        <p:spPr>
          <a:xfrm>
            <a:off x="4471830" y="4005991"/>
            <a:ext cx="2946651" cy="18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56B5B0C-695C-6840-9C93-939F73FB90D3}"/>
              </a:ext>
            </a:extLst>
          </p:cNvPr>
          <p:cNvCxnSpPr>
            <a:stCxn id="12" idx="3"/>
          </p:cNvCxnSpPr>
          <p:nvPr/>
        </p:nvCxnSpPr>
        <p:spPr>
          <a:xfrm flipV="1">
            <a:off x="4482249" y="3660094"/>
            <a:ext cx="2973903" cy="85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DEC445-BFE7-784E-ADC7-AD2072C66F39}"/>
              </a:ext>
            </a:extLst>
          </p:cNvPr>
          <p:cNvCxnSpPr>
            <a:stCxn id="13" idx="3"/>
          </p:cNvCxnSpPr>
          <p:nvPr/>
        </p:nvCxnSpPr>
        <p:spPr>
          <a:xfrm flipV="1">
            <a:off x="4517505" y="4305291"/>
            <a:ext cx="2938647" cy="8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17F4701-7FBE-624A-801A-8E9D41A45640}"/>
              </a:ext>
            </a:extLst>
          </p:cNvPr>
          <p:cNvSpPr txBox="1"/>
          <p:nvPr/>
        </p:nvSpPr>
        <p:spPr>
          <a:xfrm>
            <a:off x="4148281" y="2088962"/>
            <a:ext cx="391454" cy="461665"/>
          </a:xfrm>
          <a:prstGeom prst="rect">
            <a:avLst/>
          </a:prstGeom>
          <a:noFill/>
        </p:spPr>
        <p:txBody>
          <a:bodyPr wrap="none" rtlCol="0">
            <a:spAutoFit/>
          </a:bodyPr>
          <a:lstStyle/>
          <a:p>
            <a:r>
              <a:rPr lang="en-US" sz="2400" b="1" dirty="0"/>
              <a:t>A</a:t>
            </a:r>
          </a:p>
        </p:txBody>
      </p:sp>
      <p:sp>
        <p:nvSpPr>
          <p:cNvPr id="26" name="TextBox 25">
            <a:extLst>
              <a:ext uri="{FF2B5EF4-FFF2-40B4-BE49-F238E27FC236}">
                <a16:creationId xmlns:a16="http://schemas.microsoft.com/office/drawing/2014/main" id="{D2CDED59-C098-2745-9AA3-EA78534DFCC0}"/>
              </a:ext>
            </a:extLst>
          </p:cNvPr>
          <p:cNvSpPr txBox="1"/>
          <p:nvPr/>
        </p:nvSpPr>
        <p:spPr>
          <a:xfrm>
            <a:off x="7347467" y="2131467"/>
            <a:ext cx="388248" cy="461665"/>
          </a:xfrm>
          <a:prstGeom prst="rect">
            <a:avLst/>
          </a:prstGeom>
          <a:noFill/>
        </p:spPr>
        <p:txBody>
          <a:bodyPr wrap="none" rtlCol="0">
            <a:spAutoFit/>
          </a:bodyPr>
          <a:lstStyle/>
          <a:p>
            <a:r>
              <a:rPr lang="en-US" sz="2400" b="1" dirty="0"/>
              <a:t>B</a:t>
            </a:r>
          </a:p>
        </p:txBody>
      </p:sp>
      <p:sp>
        <p:nvSpPr>
          <p:cNvPr id="27" name="TextBox 26">
            <a:extLst>
              <a:ext uri="{FF2B5EF4-FFF2-40B4-BE49-F238E27FC236}">
                <a16:creationId xmlns:a16="http://schemas.microsoft.com/office/drawing/2014/main" id="{9EA0599D-C1BD-6D49-9B14-140406FE1BC8}"/>
              </a:ext>
            </a:extLst>
          </p:cNvPr>
          <p:cNvSpPr txBox="1"/>
          <p:nvPr/>
        </p:nvSpPr>
        <p:spPr>
          <a:xfrm>
            <a:off x="757249" y="3139287"/>
            <a:ext cx="2432397" cy="1754326"/>
          </a:xfrm>
          <a:prstGeom prst="rect">
            <a:avLst/>
          </a:prstGeom>
          <a:noFill/>
        </p:spPr>
        <p:txBody>
          <a:bodyPr wrap="none" rtlCol="0">
            <a:spAutoFit/>
          </a:bodyPr>
          <a:lstStyle/>
          <a:p>
            <a:r>
              <a:rPr lang="en-US" dirty="0"/>
              <a:t>Domain</a:t>
            </a:r>
          </a:p>
          <a:p>
            <a:r>
              <a:rPr lang="en-US" dirty="0"/>
              <a:t>Co-domain</a:t>
            </a:r>
          </a:p>
          <a:p>
            <a:endParaRPr lang="en-US" dirty="0"/>
          </a:p>
          <a:p>
            <a:r>
              <a:rPr lang="en-US" dirty="0"/>
              <a:t>f(3), image of 3 under f</a:t>
            </a:r>
          </a:p>
          <a:p>
            <a:endParaRPr lang="en-US" dirty="0"/>
          </a:p>
          <a:p>
            <a:r>
              <a:rPr lang="en-US" dirty="0"/>
              <a:t>range</a:t>
            </a:r>
          </a:p>
        </p:txBody>
      </p:sp>
    </p:spTree>
    <p:extLst>
      <p:ext uri="{BB962C8B-B14F-4D97-AF65-F5344CB8AC3E}">
        <p14:creationId xmlns:p14="http://schemas.microsoft.com/office/powerpoint/2010/main" val="2878710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solidFill>
                  <a:srgbClr val="FF0000"/>
                </a:solidFill>
              </a:rPr>
              <a:t>one-to-one</a:t>
            </a:r>
            <a:r>
              <a:rPr lang="en-US" dirty="0"/>
              <a:t> ,  or </a:t>
            </a:r>
            <a:r>
              <a:rPr lang="en-US" i="1" dirty="0">
                <a:solidFill>
                  <a:srgbClr val="FF0000"/>
                </a:solidFill>
              </a:rPr>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solidFill>
                  <a:srgbClr val="FF0000"/>
                </a:solidFill>
              </a:rPr>
              <a:t>onto</a:t>
            </a:r>
            <a:r>
              <a:rPr lang="en-US" dirty="0"/>
              <a:t> or </a:t>
            </a:r>
            <a:r>
              <a:rPr lang="en-US" i="1" dirty="0" err="1">
                <a:solidFill>
                  <a:srgbClr val="FF0000"/>
                </a:solidFill>
              </a:rPr>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dirty="0">
                <a:latin typeface="Cambria Math" pitchFamily="18" charset="0"/>
                <a:ea typeface="Cambria Math" pitchFamily="18" charset="0"/>
              </a:rPr>
              <a:t>Let f be the function from R to R with f(x) = x^2. Is f invertible?</a:t>
            </a:r>
            <a:endParaRPr lang="en-US" dirty="0"/>
          </a:p>
        </p:txBody>
      </p:sp>
      <p:sp>
        <p:nvSpPr>
          <p:cNvPr id="6" name="TextBox 5"/>
          <p:cNvSpPr txBox="1"/>
          <p:nvPr/>
        </p:nvSpPr>
        <p:spPr>
          <a:xfrm>
            <a:off x="1600200" y="4114800"/>
            <a:ext cx="5410200" cy="369332"/>
          </a:xfrm>
          <a:prstGeom prst="rect">
            <a:avLst/>
          </a:prstGeom>
          <a:noFill/>
        </p:spPr>
        <p:txBody>
          <a:bodyPr wrap="square" rtlCol="0">
            <a:spAutoFit/>
          </a:bodyPr>
          <a:lstStyle/>
          <a:p>
            <a:r>
              <a:rPr lang="en-US" b="1" dirty="0"/>
              <a:t>Solution</a:t>
            </a:r>
            <a:r>
              <a:rPr lang="en-US" dirty="0"/>
              <a:t>: No</a:t>
            </a:r>
          </a:p>
        </p:txBody>
      </p:sp>
    </p:spTree>
    <p:extLst>
      <p:ext uri="{BB962C8B-B14F-4D97-AF65-F5344CB8AC3E}">
        <p14:creationId xmlns:p14="http://schemas.microsoft.com/office/powerpoint/2010/main" val="194579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dirty="0"/>
              <a:t>If f(x) = x^2 and g(x) = 2x + 1,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endParaRPr lang="en-US" dirty="0"/>
          </a:p>
        </p:txBody>
      </p:sp>
    </p:spTree>
    <p:extLst>
      <p:ext uri="{BB962C8B-B14F-4D97-AF65-F5344CB8AC3E}">
        <p14:creationId xmlns:p14="http://schemas.microsoft.com/office/powerpoint/2010/main" val="3885139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Display the graph of the function f(n) = 2n + 1 from the set of integers to the set of integers</a:t>
            </a:r>
          </a:p>
        </p:txBody>
      </p:sp>
    </p:spTree>
    <p:extLst>
      <p:ext uri="{BB962C8B-B14F-4D97-AF65-F5344CB8AC3E}">
        <p14:creationId xmlns:p14="http://schemas.microsoft.com/office/powerpoint/2010/main" val="12153380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a:t>
            </a:r>
            <a:r>
              <a:rPr lang="en-US" dirty="0">
                <a:solidFill>
                  <a:srgbClr val="FF0000"/>
                </a:solidFill>
              </a:rPr>
              <a:t>property or properties </a:t>
            </a:r>
            <a:r>
              <a:rPr lang="en-US" dirty="0"/>
              <a:t>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a:t>
            </a:r>
            <a:r>
              <a:rPr lang="en-US" dirty="0">
                <a:solidFill>
                  <a:srgbClr val="FF0000"/>
                </a:solidFill>
              </a:rPr>
              <a:t>lists</a:t>
            </a:r>
            <a:r>
              <a:rPr lang="en-US" dirty="0"/>
              <a:t>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solidFill>
                  <a:srgbClr val="FF0000"/>
                </a:solidFill>
              </a:rPr>
              <a:t>sequence</a:t>
            </a:r>
            <a:r>
              <a:rPr lang="en-US" dirty="0"/>
              <a:t> is a </a:t>
            </a:r>
            <a:r>
              <a:rPr lang="en-US" dirty="0">
                <a:solidFill>
                  <a:srgbClr val="FF0000"/>
                </a:solidFill>
              </a:rPr>
              <a:t>function</a:t>
            </a:r>
            <a:r>
              <a:rPr lang="en-US" dirty="0"/>
              <a:t> from a subset of the </a:t>
            </a:r>
            <a:r>
              <a:rPr lang="en-US" dirty="0">
                <a:solidFill>
                  <a:srgbClr val="FF0000"/>
                </a:solidFill>
              </a:rPr>
              <a:t>integers</a:t>
            </a:r>
            <a:r>
              <a:rPr lang="en-US" dirty="0"/>
              <a:t>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lgn="ctr">
              <a:buNone/>
            </a:pPr>
            <a:r>
              <a:rPr lang="en-US" dirty="0">
                <a:solidFill>
                  <a:srgbClr val="FF0000"/>
                </a:solidFill>
              </a:rPr>
              <a:t> </a:t>
            </a:r>
            <a:r>
              <a:rPr lang="en-US" i="1" dirty="0">
                <a:solidFill>
                  <a:srgbClr val="FF0000"/>
                </a:solidFill>
              </a:rPr>
              <a:t>f(n)</a:t>
            </a:r>
            <a:r>
              <a:rPr lang="en-US" dirty="0">
                <a:solidFill>
                  <a:srgbClr val="FF0000"/>
                </a:solidFill>
              </a:rPr>
              <a:t>  = </a:t>
            </a:r>
            <a:r>
              <a:rPr lang="en-US" i="1" dirty="0">
                <a:solidFill>
                  <a:srgbClr val="FF0000"/>
                </a:solidFill>
                <a:ea typeface="Cambria Math" pitchFamily="18" charset="0"/>
              </a:rPr>
              <a:t>a</a:t>
            </a:r>
            <a:r>
              <a:rPr lang="en-US" i="1" baseline="-25000" dirty="0">
                <a:solidFill>
                  <a:srgbClr val="FF0000"/>
                </a:solidFill>
                <a:latin typeface="Cambria Math" pitchFamily="18" charset="0"/>
                <a:ea typeface="Cambria Math" pitchFamily="18" charset="0"/>
              </a:rPr>
              <a:t>n </a:t>
            </a:r>
            <a:endParaRPr lang="en-US" dirty="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solidFill>
                  <a:srgbClr val="FF0000"/>
                </a:solidFill>
              </a:rPr>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solidFill>
                  <a:srgbClr val="FF0000"/>
                </a:solidFill>
              </a:rPr>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solidFill>
                  <a:srgbClr val="FF0000"/>
                </a:solidFill>
              </a:rPr>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a:t>
            </a:r>
            <a:r>
              <a:rPr lang="en-US" dirty="0">
                <a:solidFill>
                  <a:srgbClr val="FF0000"/>
                </a:solidFill>
              </a:rPr>
              <a:t>previous terms </a:t>
            </a:r>
            <a:r>
              <a:rPr lang="en-US" dirty="0"/>
              <a:t>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solidFill>
                  <a:srgbClr val="FF0000"/>
                </a:solidFill>
              </a:rPr>
              <a:t>initial conditions </a:t>
            </a:r>
            <a:r>
              <a:rPr lang="en-US" dirty="0"/>
              <a:t>for a sequence specify the terms that precede the first term where the recurrence relation takes effect.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34871</TotalTime>
  <Words>7363</Words>
  <Application>Microsoft Macintosh PowerPoint</Application>
  <PresentationFormat>On-screen Show (4:3)</PresentationFormat>
  <Paragraphs>957</Paragraphs>
  <Slides>114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114</vt:i4>
      </vt:variant>
    </vt:vector>
  </HeadingPairs>
  <TitlesOfParts>
    <vt:vector size="123" baseType="lpstr">
      <vt:lpstr>MS Reference Sans Serif</vt:lpstr>
      <vt:lpstr>Brush Script MT</vt:lpstr>
      <vt:lpstr>Lucida Calligraphy</vt:lpstr>
      <vt:lpstr>Calibri</vt:lpstr>
      <vt:lpstr>Cambria Math</vt:lpstr>
      <vt:lpstr>Wingdings 2</vt:lpstr>
      <vt:lpstr>Arial</vt:lpstr>
      <vt:lpstr>Constantia</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Data Type in Java</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Power Sets</vt:lpstr>
      <vt:lpstr>Exercise</vt:lpstr>
      <vt:lpstr>Tuples</vt:lpstr>
      <vt:lpstr>Cartesian Product</vt:lpstr>
      <vt:lpstr>Exercise</vt:lpstr>
      <vt:lpstr>Classroom Exercise</vt:lpstr>
      <vt:lpstr>Cartesian Product </vt:lpstr>
      <vt:lpstr>Classroom Exercise</vt:lpstr>
      <vt:lpstr>Relation</vt:lpstr>
      <vt:lpstr>Truth Sets of Quantifiers</vt:lpstr>
      <vt:lpstr>Exercise</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Exercise</vt:lpstr>
      <vt:lpstr>Generalized Unions and Intersections</vt:lpstr>
      <vt:lpstr>Functions</vt:lpstr>
      <vt:lpstr>Functions</vt:lpstr>
      <vt:lpstr>Functions </vt:lpstr>
      <vt:lpstr>Functions</vt:lpstr>
      <vt:lpstr>Exercise</vt:lpstr>
      <vt:lpstr>Questions</vt:lpstr>
      <vt:lpstr>Question on Functions and Sets </vt:lpstr>
      <vt:lpstr>Representing Functions</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Exercise</vt:lpstr>
      <vt:lpstr>Questions</vt:lpstr>
      <vt:lpstr>Composition</vt:lpstr>
      <vt:lpstr>Composition </vt:lpstr>
      <vt:lpstr>Composition</vt:lpstr>
      <vt:lpstr>Composition Questions</vt:lpstr>
      <vt:lpstr>Composition Questions</vt:lpstr>
      <vt:lpstr>Composition Questions</vt:lpstr>
      <vt:lpstr>Graphs of Functions</vt:lpstr>
      <vt:lpstr>Exercise</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2029</cp:revision>
  <cp:lastPrinted>2017-06-19T13:28:33Z</cp:lastPrinted>
  <dcterms:created xsi:type="dcterms:W3CDTF">2011-03-27T19:09:13Z</dcterms:created>
  <dcterms:modified xsi:type="dcterms:W3CDTF">2020-09-17T16:06:59Z</dcterms:modified>
</cp:coreProperties>
</file>