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7" r:id="rId4"/>
    <p:sldId id="266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9"/>
  </p:normalViewPr>
  <p:slideViewPr>
    <p:cSldViewPr snapToGrid="0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  Chen" userId="5b8d33d8-9b1a-4612-8f39-9bee1ddd9437" providerId="ADAL" clId="{D454A22B-CB5D-F54E-8119-84187F76AB6A}"/>
    <pc:docChg chg="modSld">
      <pc:chgData name="Lin  Chen" userId="5b8d33d8-9b1a-4612-8f39-9bee1ddd9437" providerId="ADAL" clId="{D454A22B-CB5D-F54E-8119-84187F76AB6A}" dt="2020-08-09T16:46:09.775" v="4" actId="20577"/>
      <pc:docMkLst>
        <pc:docMk/>
      </pc:docMkLst>
      <pc:sldChg chg="modSp mod">
        <pc:chgData name="Lin  Chen" userId="5b8d33d8-9b1a-4612-8f39-9bee1ddd9437" providerId="ADAL" clId="{D454A22B-CB5D-F54E-8119-84187F76AB6A}" dt="2020-08-09T16:46:09.775" v="4" actId="20577"/>
        <pc:sldMkLst>
          <pc:docMk/>
          <pc:sldMk cId="4129535017" sldId="256"/>
        </pc:sldMkLst>
        <pc:spChg chg="mod">
          <ac:chgData name="Lin  Chen" userId="5b8d33d8-9b1a-4612-8f39-9bee1ddd9437" providerId="ADAL" clId="{D454A22B-CB5D-F54E-8119-84187F76AB6A}" dt="2020-08-09T16:46:09.775" v="4" actId="20577"/>
          <ac:spMkLst>
            <pc:docMk/>
            <pc:sldMk cId="4129535017" sldId="256"/>
            <ac:spMk id="9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53AB-DB9E-4EAF-B653-217F81226048}" type="datetimeFigureOut">
              <a:rPr lang="en-US" smtClean="0"/>
              <a:t>8/9/20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0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53AB-DB9E-4EAF-B653-217F81226048}" type="datetimeFigureOut">
              <a:rPr lang="en-US" smtClean="0"/>
              <a:t>8/9/20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32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53AB-DB9E-4EAF-B653-217F81226048}" type="datetimeFigureOut">
              <a:rPr lang="en-US" smtClean="0"/>
              <a:t>8/9/20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30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53AB-DB9E-4EAF-B653-217F81226048}" type="datetimeFigureOut">
              <a:rPr lang="en-US" smtClean="0"/>
              <a:t>8/9/20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8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53AB-DB9E-4EAF-B653-217F81226048}" type="datetimeFigureOut">
              <a:rPr lang="en-US" smtClean="0"/>
              <a:t>8/9/20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0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53AB-DB9E-4EAF-B653-217F81226048}" type="datetimeFigureOut">
              <a:rPr lang="en-US" smtClean="0"/>
              <a:t>8/9/20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34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53AB-DB9E-4EAF-B653-217F81226048}" type="datetimeFigureOut">
              <a:rPr lang="en-US" smtClean="0"/>
              <a:t>8/9/20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7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53AB-DB9E-4EAF-B653-217F81226048}" type="datetimeFigureOut">
              <a:rPr lang="en-US" smtClean="0"/>
              <a:t>8/9/20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3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53AB-DB9E-4EAF-B653-217F81226048}" type="datetimeFigureOut">
              <a:rPr lang="en-US" smtClean="0"/>
              <a:t>8/9/20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32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53AB-DB9E-4EAF-B653-217F81226048}" type="datetimeFigureOut">
              <a:rPr lang="en-US" smtClean="0"/>
              <a:t>8/9/20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29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53AB-DB9E-4EAF-B653-217F81226048}" type="datetimeFigureOut">
              <a:rPr lang="en-US" smtClean="0"/>
              <a:t>8/9/20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8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53AB-DB9E-4EAF-B653-217F81226048}" type="datetimeFigureOut">
              <a:rPr lang="en-US" smtClean="0"/>
              <a:t>8/9/20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26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guide.com/print/adv_op_ref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23505"/>
            <a:ext cx="9144000" cy="1120323"/>
          </a:xfrm>
        </p:spPr>
        <p:txBody>
          <a:bodyPr/>
          <a:lstStyle/>
          <a:p>
            <a:r>
              <a:rPr lang="en-US" b="1" i="1" dirty="0">
                <a:latin typeface="Brush Script MT" panose="03060802040406070304" pitchFamily="66" charset="0"/>
              </a:rPr>
              <a:t>Google Search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02323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235148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19052" y="3717235"/>
            <a:ext cx="1599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latin typeface="Brush Script MT" panose="03060802040406070304" pitchFamily="66" charset="0"/>
              </a:rPr>
              <a:t>Fall 2020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42429" y="6378118"/>
            <a:ext cx="334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Department of Computer Science</a:t>
            </a:r>
          </a:p>
        </p:txBody>
      </p:sp>
      <p:pic>
        <p:nvPicPr>
          <p:cNvPr id="1026" name="Picture 2" descr="Image result for valdosta stat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6" y="0"/>
            <a:ext cx="1002323" cy="100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98180" y="131327"/>
            <a:ext cx="6564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Valdosta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4129535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002323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235148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42429" y="6378118"/>
            <a:ext cx="334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Department of Computer Science</a:t>
            </a:r>
          </a:p>
        </p:txBody>
      </p:sp>
      <p:pic>
        <p:nvPicPr>
          <p:cNvPr id="1026" name="Picture 2" descr="Image result for valdosta stat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6" y="0"/>
            <a:ext cx="1002323" cy="100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498180" y="131327"/>
            <a:ext cx="6564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Valdosta State University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2367" y="1455506"/>
            <a:ext cx="184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Logical Operators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27612" y="2110630"/>
            <a:ext cx="721001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OR</a:t>
            </a:r>
          </a:p>
          <a:p>
            <a:r>
              <a:rPr lang="en-US" b="1" i="1" dirty="0"/>
              <a:t>	</a:t>
            </a:r>
            <a:r>
              <a:rPr lang="en-US" sz="2000" b="1" i="1" dirty="0"/>
              <a:t>search “</a:t>
            </a:r>
            <a:r>
              <a:rPr lang="en-US" sz="2000" b="1" i="1" dirty="0" err="1"/>
              <a:t>tahiti</a:t>
            </a:r>
            <a:r>
              <a:rPr lang="en-US" sz="2000" b="1" i="1" dirty="0"/>
              <a:t> Hawaii”</a:t>
            </a:r>
          </a:p>
          <a:p>
            <a:endParaRPr lang="en-US" b="1" i="1" dirty="0"/>
          </a:p>
          <a:p>
            <a:r>
              <a:rPr lang="en-US" b="1" i="1" dirty="0"/>
              <a:t>	search “</a:t>
            </a:r>
            <a:r>
              <a:rPr lang="en-US" b="1" i="1" dirty="0" err="1"/>
              <a:t>tahiti</a:t>
            </a:r>
            <a:r>
              <a:rPr lang="en-US" b="1" i="1" dirty="0"/>
              <a:t> | Hawaii”</a:t>
            </a:r>
            <a:endParaRPr lang="en-US" i="1" dirty="0"/>
          </a:p>
        </p:txBody>
      </p:sp>
      <p:sp>
        <p:nvSpPr>
          <p:cNvPr id="9" name="Rectangular Callout 8"/>
          <p:cNvSpPr/>
          <p:nvPr/>
        </p:nvSpPr>
        <p:spPr>
          <a:xfrm>
            <a:off x="7479069" y="1583797"/>
            <a:ext cx="3203797" cy="917766"/>
          </a:xfrm>
          <a:prstGeom prst="wedgeRectCallout">
            <a:avLst>
              <a:gd name="adj1" fmla="val -128072"/>
              <a:gd name="adj2" fmla="val 6470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|</a:t>
            </a:r>
            <a:r>
              <a:rPr lang="en-US" b="1" dirty="0">
                <a:solidFill>
                  <a:schemeClr val="tx1"/>
                </a:solidFill>
              </a:rPr>
              <a:t> operation, logical OR</a:t>
            </a:r>
          </a:p>
        </p:txBody>
      </p:sp>
    </p:spTree>
    <p:extLst>
      <p:ext uri="{BB962C8B-B14F-4D97-AF65-F5344CB8AC3E}">
        <p14:creationId xmlns:p14="http://schemas.microsoft.com/office/powerpoint/2010/main" val="2131448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002323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235148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42429" y="6378118"/>
            <a:ext cx="334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Department of Computer Science</a:t>
            </a:r>
          </a:p>
        </p:txBody>
      </p:sp>
      <p:pic>
        <p:nvPicPr>
          <p:cNvPr id="1026" name="Picture 2" descr="Image result for valdosta stat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6" y="0"/>
            <a:ext cx="1002323" cy="100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498180" y="131327"/>
            <a:ext cx="6564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Valdosta State University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2367" y="1455506"/>
            <a:ext cx="2013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Search for a phrase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54117" y="2838147"/>
            <a:ext cx="721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“</a:t>
            </a:r>
            <a:r>
              <a:rPr lang="en-US" b="1" dirty="0"/>
              <a:t>error: reached end of file while parsing”</a:t>
            </a:r>
            <a:endParaRPr lang="en-US" b="1" i="1" dirty="0"/>
          </a:p>
        </p:txBody>
      </p:sp>
      <p:sp>
        <p:nvSpPr>
          <p:cNvPr id="9" name="Rectangular Callout 8"/>
          <p:cNvSpPr/>
          <p:nvPr/>
        </p:nvSpPr>
        <p:spPr>
          <a:xfrm>
            <a:off x="7492321" y="1651747"/>
            <a:ext cx="3203797" cy="917766"/>
          </a:xfrm>
          <a:prstGeom prst="wedgeRectCallout">
            <a:avLst>
              <a:gd name="adj1" fmla="val -128072"/>
              <a:gd name="adj2" fmla="val 6470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Used to search error message</a:t>
            </a:r>
          </a:p>
        </p:txBody>
      </p:sp>
    </p:spTree>
    <p:extLst>
      <p:ext uri="{BB962C8B-B14F-4D97-AF65-F5344CB8AC3E}">
        <p14:creationId xmlns:p14="http://schemas.microsoft.com/office/powerpoint/2010/main" val="2478214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002323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235148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42429" y="6378118"/>
            <a:ext cx="334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Department of Computer Science</a:t>
            </a:r>
          </a:p>
        </p:txBody>
      </p:sp>
      <p:pic>
        <p:nvPicPr>
          <p:cNvPr id="1026" name="Picture 2" descr="Image result for valdosta stat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6" y="0"/>
            <a:ext cx="1002323" cy="100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498180" y="131327"/>
            <a:ext cx="6564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Valdosta State University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2367" y="1455506"/>
            <a:ext cx="1912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Search for a cache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54117" y="2838147"/>
            <a:ext cx="721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/>
              <a:t>cache:valdosta.edu</a:t>
            </a:r>
            <a:endParaRPr lang="en-US" b="1" i="1" dirty="0"/>
          </a:p>
        </p:txBody>
      </p:sp>
      <p:sp>
        <p:nvSpPr>
          <p:cNvPr id="9" name="Rectangular Callout 8"/>
          <p:cNvSpPr/>
          <p:nvPr/>
        </p:nvSpPr>
        <p:spPr>
          <a:xfrm>
            <a:off x="7492321" y="1651747"/>
            <a:ext cx="3203797" cy="917766"/>
          </a:xfrm>
          <a:prstGeom prst="wedgeRectCallout">
            <a:avLst>
              <a:gd name="adj1" fmla="val -128072"/>
              <a:gd name="adj2" fmla="val 6470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Search the cache page</a:t>
            </a:r>
          </a:p>
        </p:txBody>
      </p:sp>
    </p:spTree>
    <p:extLst>
      <p:ext uri="{BB962C8B-B14F-4D97-AF65-F5344CB8AC3E}">
        <p14:creationId xmlns:p14="http://schemas.microsoft.com/office/powerpoint/2010/main" val="3604125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002323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235148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42429" y="6378118"/>
            <a:ext cx="334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Department of Computer Science</a:t>
            </a:r>
          </a:p>
        </p:txBody>
      </p:sp>
      <p:pic>
        <p:nvPicPr>
          <p:cNvPr id="1026" name="Picture 2" descr="Image result for valdosta stat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6" y="0"/>
            <a:ext cx="1002323" cy="100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498180" y="131327"/>
            <a:ext cx="6564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Valdosta State University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2367" y="1455506"/>
            <a:ext cx="1874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Google Calculator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54117" y="2838147"/>
            <a:ext cx="721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1+1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7492321" y="1651747"/>
            <a:ext cx="3203797" cy="917766"/>
          </a:xfrm>
          <a:prstGeom prst="wedgeRectCallout">
            <a:avLst>
              <a:gd name="adj1" fmla="val -128072"/>
              <a:gd name="adj2" fmla="val 6470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Do a math calculation in google search bar</a:t>
            </a:r>
          </a:p>
        </p:txBody>
      </p:sp>
    </p:spTree>
    <p:extLst>
      <p:ext uri="{BB962C8B-B14F-4D97-AF65-F5344CB8AC3E}">
        <p14:creationId xmlns:p14="http://schemas.microsoft.com/office/powerpoint/2010/main" val="3647378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002323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235148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42429" y="6378118"/>
            <a:ext cx="334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Department of Computer Science</a:t>
            </a:r>
          </a:p>
        </p:txBody>
      </p:sp>
      <p:pic>
        <p:nvPicPr>
          <p:cNvPr id="1026" name="Picture 2" descr="Image result for valdosta stat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6" y="0"/>
            <a:ext cx="1002323" cy="100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498180" y="131327"/>
            <a:ext cx="6564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Valdosta State University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2367" y="1455506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Google Hack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54117" y="2838147"/>
            <a:ext cx="721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allintext:lchen</a:t>
            </a:r>
            <a:r>
              <a:rPr lang="en-US" b="1" dirty="0"/>
              <a:t> </a:t>
            </a:r>
            <a:r>
              <a:rPr lang="en-US" b="1" dirty="0" err="1"/>
              <a:t>filetype:log</a:t>
            </a:r>
            <a:endParaRPr lang="en-US" b="1" i="1" dirty="0"/>
          </a:p>
        </p:txBody>
      </p:sp>
      <p:sp>
        <p:nvSpPr>
          <p:cNvPr id="12" name="Rectangular Callout 11"/>
          <p:cNvSpPr/>
          <p:nvPr/>
        </p:nvSpPr>
        <p:spPr>
          <a:xfrm>
            <a:off x="7492321" y="1651747"/>
            <a:ext cx="3203797" cy="917766"/>
          </a:xfrm>
          <a:prstGeom prst="wedgeRectCallout">
            <a:avLst>
              <a:gd name="adj1" fmla="val -128072"/>
              <a:gd name="adj2" fmla="val 6470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Search a specific username in log files</a:t>
            </a:r>
          </a:p>
        </p:txBody>
      </p:sp>
    </p:spTree>
    <p:extLst>
      <p:ext uri="{BB962C8B-B14F-4D97-AF65-F5344CB8AC3E}">
        <p14:creationId xmlns:p14="http://schemas.microsoft.com/office/powerpoint/2010/main" val="3458142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002323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235148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42429" y="6378118"/>
            <a:ext cx="334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Department of Computer Science</a:t>
            </a:r>
          </a:p>
        </p:txBody>
      </p:sp>
      <p:pic>
        <p:nvPicPr>
          <p:cNvPr id="1026" name="Picture 2" descr="Image result for valdosta stat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6" y="0"/>
            <a:ext cx="1002323" cy="100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498180" y="131327"/>
            <a:ext cx="6564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Valdosta State University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2367" y="1455506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Google Hack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54117" y="2838147"/>
            <a:ext cx="721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allintext:password</a:t>
            </a:r>
            <a:r>
              <a:rPr lang="en-US" b="1" dirty="0"/>
              <a:t> gmail.com </a:t>
            </a:r>
            <a:r>
              <a:rPr lang="en-US" b="1" dirty="0" err="1"/>
              <a:t>filetype:txt</a:t>
            </a:r>
            <a:endParaRPr lang="en-US" b="1" i="1" dirty="0"/>
          </a:p>
        </p:txBody>
      </p:sp>
      <p:sp>
        <p:nvSpPr>
          <p:cNvPr id="12" name="Rectangular Callout 11"/>
          <p:cNvSpPr/>
          <p:nvPr/>
        </p:nvSpPr>
        <p:spPr>
          <a:xfrm>
            <a:off x="7492321" y="1651747"/>
            <a:ext cx="3203797" cy="917766"/>
          </a:xfrm>
          <a:prstGeom prst="wedgeRectCallout">
            <a:avLst>
              <a:gd name="adj1" fmla="val -128072"/>
              <a:gd name="adj2" fmla="val 6470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Search someone’s username and password</a:t>
            </a:r>
          </a:p>
        </p:txBody>
      </p:sp>
    </p:spTree>
    <p:extLst>
      <p:ext uri="{BB962C8B-B14F-4D97-AF65-F5344CB8AC3E}">
        <p14:creationId xmlns:p14="http://schemas.microsoft.com/office/powerpoint/2010/main" val="2067204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002323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235148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42429" y="6378118"/>
            <a:ext cx="334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Department of Computer Science</a:t>
            </a:r>
          </a:p>
        </p:txBody>
      </p:sp>
      <p:pic>
        <p:nvPicPr>
          <p:cNvPr id="1026" name="Picture 2" descr="Image result for valdosta stat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6" y="0"/>
            <a:ext cx="1002323" cy="100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498180" y="131327"/>
            <a:ext cx="6564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Valdosta State University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2367" y="1455506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Google Hack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54117" y="2838147"/>
            <a:ext cx="721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filetype:sql</a:t>
            </a:r>
            <a:r>
              <a:rPr lang="en-US" b="1" dirty="0"/>
              <a:t> university</a:t>
            </a:r>
            <a:endParaRPr lang="en-US" b="1" i="1" dirty="0"/>
          </a:p>
        </p:txBody>
      </p:sp>
      <p:sp>
        <p:nvSpPr>
          <p:cNvPr id="12" name="Rectangular Callout 11"/>
          <p:cNvSpPr/>
          <p:nvPr/>
        </p:nvSpPr>
        <p:spPr>
          <a:xfrm>
            <a:off x="7492321" y="1651747"/>
            <a:ext cx="3203797" cy="917766"/>
          </a:xfrm>
          <a:prstGeom prst="wedgeRectCallout">
            <a:avLst>
              <a:gd name="adj1" fmla="val -128072"/>
              <a:gd name="adj2" fmla="val 6470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Search a database which may contain student </a:t>
            </a:r>
            <a:r>
              <a:rPr lang="en-US" b="1" dirty="0" err="1">
                <a:solidFill>
                  <a:schemeClr val="tx1"/>
                </a:solidFill>
              </a:rPr>
              <a:t>informatoin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819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002323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235148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42429" y="6378118"/>
            <a:ext cx="334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Department of Computer Science</a:t>
            </a:r>
          </a:p>
        </p:txBody>
      </p:sp>
      <p:pic>
        <p:nvPicPr>
          <p:cNvPr id="1026" name="Picture 2" descr="Image result for valdosta stat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6" y="0"/>
            <a:ext cx="1002323" cy="100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498180" y="131327"/>
            <a:ext cx="6564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Valdosta State University</a:t>
            </a:r>
          </a:p>
        </p:txBody>
      </p:sp>
      <p:sp>
        <p:nvSpPr>
          <p:cNvPr id="13" name="Rectangle 12">
            <a:hlinkClick r:id="rId3"/>
          </p:cNvPr>
          <p:cNvSpPr/>
          <p:nvPr/>
        </p:nvSpPr>
        <p:spPr>
          <a:xfrm>
            <a:off x="1558004" y="2059952"/>
            <a:ext cx="5161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/>
              <a:t>http://www.googleguide.com/print/adv_op_ref.pdf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3763" y="1379871"/>
            <a:ext cx="1464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Reference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58004" y="2649481"/>
            <a:ext cx="100243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https://www.ma-no.org/en/security/google-hacking-secrets-the-hidden-codes-of-google</a:t>
            </a:r>
          </a:p>
        </p:txBody>
      </p:sp>
    </p:spTree>
    <p:extLst>
      <p:ext uri="{BB962C8B-B14F-4D97-AF65-F5344CB8AC3E}">
        <p14:creationId xmlns:p14="http://schemas.microsoft.com/office/powerpoint/2010/main" val="75225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002323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235148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42429" y="6378118"/>
            <a:ext cx="334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Department of Computer Science</a:t>
            </a:r>
          </a:p>
        </p:txBody>
      </p:sp>
      <p:pic>
        <p:nvPicPr>
          <p:cNvPr id="1026" name="Picture 2" descr="Image result for valdosta stat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6" y="0"/>
            <a:ext cx="1002323" cy="100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8940" y="1268778"/>
            <a:ext cx="296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Search a specific type of links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51260" y="2563576"/>
            <a:ext cx="4244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filetype:pdf</a:t>
            </a:r>
            <a:r>
              <a:rPr lang="en-US" b="1" i="1" dirty="0"/>
              <a:t> java programming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94383" y="2004647"/>
            <a:ext cx="6006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Find pdf files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7240530" y="1638110"/>
            <a:ext cx="3203797" cy="768742"/>
          </a:xfrm>
          <a:prstGeom prst="wedgeRectCallout">
            <a:avLst>
              <a:gd name="adj1" fmla="val -128072"/>
              <a:gd name="adj2" fmla="val 6470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Search Textbooks, Scientific Journal Papers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94383" y="3463755"/>
            <a:ext cx="4244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Find </a:t>
            </a:r>
            <a:r>
              <a:rPr lang="en-US" b="1" dirty="0" err="1"/>
              <a:t>ppt</a:t>
            </a:r>
            <a:r>
              <a:rPr lang="en-US" b="1" dirty="0"/>
              <a:t> files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851260" y="4071066"/>
            <a:ext cx="4244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filetype:ppt</a:t>
            </a:r>
            <a:r>
              <a:rPr lang="en-US" b="1" i="1" dirty="0"/>
              <a:t> java programming</a:t>
            </a:r>
          </a:p>
        </p:txBody>
      </p:sp>
      <p:sp>
        <p:nvSpPr>
          <p:cNvPr id="16" name="Rectangular Callout 15"/>
          <p:cNvSpPr/>
          <p:nvPr/>
        </p:nvSpPr>
        <p:spPr>
          <a:xfrm>
            <a:off x="7240529" y="3108383"/>
            <a:ext cx="3203797" cy="768742"/>
          </a:xfrm>
          <a:prstGeom prst="wedgeRectCallout">
            <a:avLst>
              <a:gd name="adj1" fmla="val -128072"/>
              <a:gd name="adj2" fmla="val 6470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Search Course Lectures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98180" y="131327"/>
            <a:ext cx="6564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Valdosta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715101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002323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235148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42429" y="6378118"/>
            <a:ext cx="334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Department of Computer Science</a:t>
            </a:r>
          </a:p>
        </p:txBody>
      </p:sp>
      <p:pic>
        <p:nvPicPr>
          <p:cNvPr id="1026" name="Picture 2" descr="Image result for valdosta stat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6" y="0"/>
            <a:ext cx="1002323" cy="100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8940" y="1268778"/>
            <a:ext cx="296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Search a specific type of links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51260" y="2563576"/>
            <a:ext cx="4244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java programming </a:t>
            </a:r>
            <a:r>
              <a:rPr lang="en-US" b="1" i="1" dirty="0" err="1">
                <a:solidFill>
                  <a:srgbClr val="FF0000"/>
                </a:solidFill>
              </a:rPr>
              <a:t>filetype:pdf</a:t>
            </a:r>
            <a:endParaRPr lang="en-US" b="1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1294383" y="2004647"/>
            <a:ext cx="6006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Find pdf files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7240530" y="1638110"/>
            <a:ext cx="3203797" cy="768742"/>
          </a:xfrm>
          <a:prstGeom prst="wedgeRectCallout">
            <a:avLst>
              <a:gd name="adj1" fmla="val -128072"/>
              <a:gd name="adj2" fmla="val 6470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Magic words can be anywhere in the search bar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98180" y="131327"/>
            <a:ext cx="6564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Valdosta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573899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002323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235148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42429" y="6378118"/>
            <a:ext cx="334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Department of Computer Science</a:t>
            </a:r>
          </a:p>
        </p:txBody>
      </p:sp>
      <p:pic>
        <p:nvPicPr>
          <p:cNvPr id="1026" name="Picture 2" descr="Image result for valdosta stat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6" y="0"/>
            <a:ext cx="1002323" cy="100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8940" y="1268778"/>
            <a:ext cx="296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Search a specific type of links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70568" y="2460624"/>
            <a:ext cx="72100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/>
              <a:t>Exercise</a:t>
            </a:r>
            <a:endParaRPr lang="en-US" b="1" i="1" u="sng" dirty="0"/>
          </a:p>
          <a:p>
            <a:r>
              <a:rPr lang="en-US" b="1" i="1" dirty="0"/>
              <a:t>	search doc files using key words “Java Assignment”</a:t>
            </a:r>
            <a:endParaRPr lang="en-US" i="1" dirty="0"/>
          </a:p>
        </p:txBody>
      </p:sp>
      <p:sp>
        <p:nvSpPr>
          <p:cNvPr id="18" name="Rectangular Callout 17"/>
          <p:cNvSpPr/>
          <p:nvPr/>
        </p:nvSpPr>
        <p:spPr>
          <a:xfrm>
            <a:off x="7240530" y="1824838"/>
            <a:ext cx="3203797" cy="768742"/>
          </a:xfrm>
          <a:prstGeom prst="wedgeRectCallout">
            <a:avLst>
              <a:gd name="adj1" fmla="val -128072"/>
              <a:gd name="adj2" fmla="val 6470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Search Assignments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98180" y="131327"/>
            <a:ext cx="6564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Valdosta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773145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002323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235148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42429" y="6378118"/>
            <a:ext cx="334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Department of Computer Science</a:t>
            </a:r>
          </a:p>
        </p:txBody>
      </p:sp>
      <p:pic>
        <p:nvPicPr>
          <p:cNvPr id="1026" name="Picture 2" descr="Image result for valdosta stat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6" y="0"/>
            <a:ext cx="1002323" cy="100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ular Callout 17"/>
          <p:cNvSpPr/>
          <p:nvPr/>
        </p:nvSpPr>
        <p:spPr>
          <a:xfrm>
            <a:off x="7081504" y="3596182"/>
            <a:ext cx="3203797" cy="768742"/>
          </a:xfrm>
          <a:prstGeom prst="wedgeRectCallout">
            <a:avLst>
              <a:gd name="adj1" fmla="val -128072"/>
              <a:gd name="adj2" fmla="val 6470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Search keywords in a specific website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98180" y="131327"/>
            <a:ext cx="6564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Valdosta State University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2367" y="1455506"/>
            <a:ext cx="3305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Search keys in a specific web site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73528" y="4507893"/>
            <a:ext cx="7210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Search “Lin Chen” at Valdosta.edu</a:t>
            </a:r>
          </a:p>
          <a:p>
            <a:r>
              <a:rPr lang="en-US" b="1" i="1" dirty="0"/>
              <a:t>	</a:t>
            </a:r>
            <a:r>
              <a:rPr lang="en-US" b="1" i="1" dirty="0" err="1">
                <a:solidFill>
                  <a:srgbClr val="FF0000"/>
                </a:solidFill>
              </a:rPr>
              <a:t>site:valdosta.edu</a:t>
            </a:r>
            <a:r>
              <a:rPr lang="en-US" b="1" i="1" dirty="0"/>
              <a:t> Lin Chen</a:t>
            </a:r>
            <a:endParaRPr 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1173529" y="2210256"/>
            <a:ext cx="7210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Search “Lin Chen” in Google</a:t>
            </a:r>
          </a:p>
          <a:p>
            <a:r>
              <a:rPr lang="en-US" b="1" i="1" dirty="0"/>
              <a:t>	Lin Chen</a:t>
            </a:r>
            <a:endParaRPr lang="en-US" i="1" dirty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364033" y="3314430"/>
            <a:ext cx="3502068" cy="495373"/>
          </a:xfrm>
        </p:spPr>
        <p:txBody>
          <a:bodyPr>
            <a:normAutofit/>
          </a:bodyPr>
          <a:lstStyle/>
          <a:p>
            <a:r>
              <a:rPr lang="en-US" sz="1800" b="1" i="1" dirty="0">
                <a:solidFill>
                  <a:srgbClr val="FF0000"/>
                </a:solidFill>
                <a:latin typeface="Arial Black" panose="020B0A04020102020204" pitchFamily="34" charset="0"/>
              </a:rPr>
              <a:t>Compare with</a:t>
            </a:r>
          </a:p>
        </p:txBody>
      </p:sp>
    </p:spTree>
    <p:extLst>
      <p:ext uri="{BB962C8B-B14F-4D97-AF65-F5344CB8AC3E}">
        <p14:creationId xmlns:p14="http://schemas.microsoft.com/office/powerpoint/2010/main" val="93808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002323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235148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42429" y="6378118"/>
            <a:ext cx="334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Department of Computer Science</a:t>
            </a:r>
          </a:p>
        </p:txBody>
      </p:sp>
      <p:pic>
        <p:nvPicPr>
          <p:cNvPr id="1026" name="Picture 2" descr="Image result for valdosta stat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6" y="0"/>
            <a:ext cx="1002323" cy="100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070568" y="2460624"/>
            <a:ext cx="721001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/>
              <a:t>Exercise</a:t>
            </a:r>
          </a:p>
          <a:p>
            <a:endParaRPr lang="en-US" b="1" i="1" u="sng" dirty="0"/>
          </a:p>
          <a:p>
            <a:r>
              <a:rPr lang="en-US" b="1" i="1" dirty="0"/>
              <a:t>	search “Java Programming” at reddit.com</a:t>
            </a:r>
          </a:p>
          <a:p>
            <a:endParaRPr lang="en-US" b="1" i="1" dirty="0"/>
          </a:p>
          <a:p>
            <a:r>
              <a:rPr lang="en-US" b="1" i="1" dirty="0"/>
              <a:t>	search “Java Programming” at quora.com</a:t>
            </a:r>
            <a:endParaRPr lang="en-US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3498180" y="131327"/>
            <a:ext cx="6564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Valdosta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357552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002323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235148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42429" y="6378118"/>
            <a:ext cx="334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Department of Computer Science</a:t>
            </a:r>
          </a:p>
        </p:txBody>
      </p:sp>
      <p:pic>
        <p:nvPicPr>
          <p:cNvPr id="1026" name="Picture 2" descr="Image result for valdosta stat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6" y="0"/>
            <a:ext cx="1002323" cy="100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498180" y="131327"/>
            <a:ext cx="6564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Valdosta State University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2367" y="1455506"/>
            <a:ext cx="2886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Google is </a:t>
            </a:r>
            <a:r>
              <a:rPr lang="en-US" b="1" u="sng" dirty="0">
                <a:solidFill>
                  <a:srgbClr val="FF0000"/>
                </a:solidFill>
              </a:rPr>
              <a:t>NOT case sensitive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32412" y="2501517"/>
            <a:ext cx="721001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Exercise</a:t>
            </a:r>
          </a:p>
          <a:p>
            <a:endParaRPr lang="en-US" b="1" i="1" dirty="0"/>
          </a:p>
          <a:p>
            <a:r>
              <a:rPr lang="en-US" b="1" i="1" dirty="0"/>
              <a:t>	search “java programming”</a:t>
            </a:r>
          </a:p>
          <a:p>
            <a:endParaRPr lang="en-US" b="1" i="1" dirty="0"/>
          </a:p>
          <a:p>
            <a:r>
              <a:rPr lang="en-US" b="1" i="1" dirty="0"/>
              <a:t>	search “JAVA Programming”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8869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002323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235148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42429" y="6378118"/>
            <a:ext cx="334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Department of Computer Science</a:t>
            </a:r>
          </a:p>
        </p:txBody>
      </p:sp>
      <p:pic>
        <p:nvPicPr>
          <p:cNvPr id="1026" name="Picture 2" descr="Image result for valdosta stat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6" y="0"/>
            <a:ext cx="1002323" cy="100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498180" y="131327"/>
            <a:ext cx="6564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Valdosta State University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2367" y="1455506"/>
            <a:ext cx="184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Logical Operators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27612" y="2110630"/>
            <a:ext cx="7210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And</a:t>
            </a:r>
          </a:p>
          <a:p>
            <a:r>
              <a:rPr lang="en-US" b="1" i="1" dirty="0"/>
              <a:t>	search “java programming”</a:t>
            </a:r>
          </a:p>
          <a:p>
            <a:endParaRPr lang="en-US" b="1" i="1" dirty="0"/>
          </a:p>
          <a:p>
            <a:r>
              <a:rPr lang="en-US" b="1" i="1" dirty="0"/>
              <a:t>	search “java and programming”</a:t>
            </a:r>
            <a:endParaRPr lang="en-US" i="1" dirty="0"/>
          </a:p>
        </p:txBody>
      </p:sp>
      <p:sp>
        <p:nvSpPr>
          <p:cNvPr id="9" name="Rectangular Callout 8"/>
          <p:cNvSpPr/>
          <p:nvPr/>
        </p:nvSpPr>
        <p:spPr>
          <a:xfrm>
            <a:off x="7313417" y="1440467"/>
            <a:ext cx="3203797" cy="768742"/>
          </a:xfrm>
          <a:prstGeom prst="wedgeRectCallout">
            <a:avLst>
              <a:gd name="adj1" fmla="val -128072"/>
              <a:gd name="adj2" fmla="val 6470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Two searches return the same results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04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002323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235148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42429" y="6378118"/>
            <a:ext cx="334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Department of Computer Science</a:t>
            </a:r>
          </a:p>
        </p:txBody>
      </p:sp>
      <p:pic>
        <p:nvPicPr>
          <p:cNvPr id="1026" name="Picture 2" descr="Image result for valdosta stat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6" y="0"/>
            <a:ext cx="1002323" cy="100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498180" y="131327"/>
            <a:ext cx="6564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Valdosta State University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2367" y="1455506"/>
            <a:ext cx="184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Logical Operators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27612" y="2110630"/>
            <a:ext cx="72100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Not</a:t>
            </a:r>
          </a:p>
          <a:p>
            <a:endParaRPr lang="en-US" b="1" i="1" dirty="0"/>
          </a:p>
          <a:p>
            <a:r>
              <a:rPr lang="en-US" b="1" i="1" dirty="0"/>
              <a:t>	search “sports”</a:t>
            </a:r>
          </a:p>
          <a:p>
            <a:endParaRPr lang="en-US" b="1" i="1" dirty="0"/>
          </a:p>
          <a:p>
            <a:r>
              <a:rPr lang="en-US" b="1" i="1" dirty="0"/>
              <a:t>	search “sport -</a:t>
            </a:r>
            <a:r>
              <a:rPr lang="en-US" b="1" i="1" dirty="0" err="1"/>
              <a:t>nytimes</a:t>
            </a:r>
            <a:r>
              <a:rPr lang="en-US" b="1" i="1" dirty="0"/>
              <a:t>”</a:t>
            </a:r>
            <a:endParaRPr lang="en-US" i="1" dirty="0"/>
          </a:p>
        </p:txBody>
      </p:sp>
      <p:sp>
        <p:nvSpPr>
          <p:cNvPr id="9" name="Rectangular Callout 8"/>
          <p:cNvSpPr/>
          <p:nvPr/>
        </p:nvSpPr>
        <p:spPr>
          <a:xfrm>
            <a:off x="6644182" y="2110630"/>
            <a:ext cx="3203797" cy="917766"/>
          </a:xfrm>
          <a:prstGeom prst="wedgeRectCallout">
            <a:avLst>
              <a:gd name="adj1" fmla="val -128072"/>
              <a:gd name="adj2" fmla="val 6470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Add</a:t>
            </a:r>
            <a:r>
              <a:rPr lang="en-US" b="1" dirty="0">
                <a:solidFill>
                  <a:srgbClr val="FF0000"/>
                </a:solidFill>
              </a:rPr>
              <a:t> - </a:t>
            </a:r>
            <a:r>
              <a:rPr lang="en-US" b="1" dirty="0">
                <a:solidFill>
                  <a:schemeClr val="tx1"/>
                </a:solidFill>
              </a:rPr>
              <a:t>precede each term you do </a:t>
            </a:r>
            <a:r>
              <a:rPr lang="en-US" b="1" i="1" dirty="0">
                <a:solidFill>
                  <a:srgbClr val="FF0000"/>
                </a:solidFill>
              </a:rPr>
              <a:t>not</a:t>
            </a:r>
            <a:r>
              <a:rPr lang="en-US" b="1" dirty="0">
                <a:solidFill>
                  <a:schemeClr val="tx1"/>
                </a:solidFill>
              </a:rPr>
              <a:t> want to appear in any result</a:t>
            </a:r>
          </a:p>
        </p:txBody>
      </p:sp>
    </p:spTree>
    <p:extLst>
      <p:ext uri="{BB962C8B-B14F-4D97-AF65-F5344CB8AC3E}">
        <p14:creationId xmlns:p14="http://schemas.microsoft.com/office/powerpoint/2010/main" val="2748007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469</Words>
  <Application>Microsoft Macintosh PowerPoint</Application>
  <PresentationFormat>Widescreen</PresentationFormat>
  <Paragraphs>109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Brush Script MT</vt:lpstr>
      <vt:lpstr>Segoe UI Black</vt:lpstr>
      <vt:lpstr>Arial</vt:lpstr>
      <vt:lpstr>Arial Black</vt:lpstr>
      <vt:lpstr>Calibri</vt:lpstr>
      <vt:lpstr>Calibri Light</vt:lpstr>
      <vt:lpstr>Office Theme</vt:lpstr>
      <vt:lpstr>Google Search</vt:lpstr>
      <vt:lpstr>PowerPoint Presentation</vt:lpstr>
      <vt:lpstr>PowerPoint Presentation</vt:lpstr>
      <vt:lpstr>PowerPoint Presentation</vt:lpstr>
      <vt:lpstr>Compare with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 Chen</dc:creator>
  <cp:lastModifiedBy>Lin  Chen</cp:lastModifiedBy>
  <cp:revision>161</cp:revision>
  <dcterms:created xsi:type="dcterms:W3CDTF">2016-06-01T04:26:32Z</dcterms:created>
  <dcterms:modified xsi:type="dcterms:W3CDTF">2020-08-09T16:46:12Z</dcterms:modified>
</cp:coreProperties>
</file>