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D9DFAD5E-E9D6-8441-92F5-CCCB920E05FF}"/>
    <pc:docChg chg="modSld">
      <pc:chgData name="Lin  Chen" userId="5b8d33d8-9b1a-4612-8f39-9bee1ddd9437" providerId="ADAL" clId="{D9DFAD5E-E9D6-8441-92F5-CCCB920E05FF}" dt="2020-08-09T16:43:58.685" v="7" actId="20577"/>
      <pc:docMkLst>
        <pc:docMk/>
      </pc:docMkLst>
      <pc:sldChg chg="modSp mod">
        <pc:chgData name="Lin  Chen" userId="5b8d33d8-9b1a-4612-8f39-9bee1ddd9437" providerId="ADAL" clId="{D9DFAD5E-E9D6-8441-92F5-CCCB920E05FF}" dt="2020-08-09T16:43:58.685" v="7" actId="20577"/>
        <pc:sldMkLst>
          <pc:docMk/>
          <pc:sldMk cId="4129535017" sldId="256"/>
        </pc:sldMkLst>
        <pc:spChg chg="mod">
          <ac:chgData name="Lin  Chen" userId="5b8d33d8-9b1a-4612-8f39-9bee1ddd9437" providerId="ADAL" clId="{D9DFAD5E-E9D6-8441-92F5-CCCB920E05FF}" dt="2020-08-09T16:43:58.685" v="7" actId="20577"/>
          <ac:spMkLst>
            <pc:docMk/>
            <pc:sldMk cId="4129535017" sldId="256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evsaran.com/blog/10-best-programming-languages-2019-you-should-kno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1122363"/>
            <a:ext cx="9144000" cy="1120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>
                <a:latin typeface="Brush Script MT" panose="03060802040406070304" pitchFamily="66" charset="0"/>
              </a:rPr>
              <a:t>Review</a:t>
            </a:r>
            <a:endParaRPr lang="en-US" b="1" i="1" dirty="0">
              <a:latin typeface="Brush Script MT" panose="030608020404060703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9052" y="3717235"/>
            <a:ext cx="159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anose="03060802040406070304" pitchFamily="66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2" name="Picture 2" descr="Popular Programming Language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67" y="1404173"/>
            <a:ext cx="714375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3334" y="1165433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/>
              </a:rPr>
              <a:t>The Most Popular Programming Languages of 2019</a:t>
            </a:r>
            <a:endParaRPr lang="en-US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7671" y="5833026"/>
            <a:ext cx="875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https://www.devsaran.com/blog/10-best-programming-languages-2019-you-should-know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635" y="917714"/>
            <a:ext cx="235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Language Trends</a:t>
            </a:r>
          </a:p>
        </p:txBody>
      </p:sp>
      <p:pic>
        <p:nvPicPr>
          <p:cNvPr id="14" name="Picture 2" descr="TIOBE programming community index short history of nearly everything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81" y="1078396"/>
            <a:ext cx="7805830" cy="451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43401" y="5796728"/>
            <a:ext cx="7776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https://zeroturnaround.com/rebellabs/a-short-history-of-nearly-everything-java/</a:t>
            </a:r>
          </a:p>
        </p:txBody>
      </p:sp>
    </p:spTree>
    <p:extLst>
      <p:ext uri="{BB962C8B-B14F-4D97-AF65-F5344CB8AC3E}">
        <p14:creationId xmlns:p14="http://schemas.microsoft.com/office/powerpoint/2010/main" val="157389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983" y="1013791"/>
            <a:ext cx="195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Learning Path</a:t>
            </a:r>
          </a:p>
        </p:txBody>
      </p:sp>
      <p:sp>
        <p:nvSpPr>
          <p:cNvPr id="12" name="Oval 11"/>
          <p:cNvSpPr/>
          <p:nvPr/>
        </p:nvSpPr>
        <p:spPr>
          <a:xfrm>
            <a:off x="6614270" y="4372035"/>
            <a:ext cx="1043181" cy="10996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44991" y="4737175"/>
            <a:ext cx="5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2880" y="471102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80160" y="3830320"/>
            <a:ext cx="954024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0160" y="2511649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3894189" y="133840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51055" y="1704062"/>
            <a:ext cx="15356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Bioinformatics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9210" y="1582290"/>
            <a:ext cx="18727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Computing</a:t>
            </a:r>
          </a:p>
        </p:txBody>
      </p:sp>
      <p:sp>
        <p:nvSpPr>
          <p:cNvPr id="23" name="Oval 22"/>
          <p:cNvSpPr/>
          <p:nvPr/>
        </p:nvSpPr>
        <p:spPr>
          <a:xfrm>
            <a:off x="6272556" y="133840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650923" y="133840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07789" y="1704062"/>
            <a:ext cx="1380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Science</a:t>
            </a:r>
          </a:p>
        </p:txBody>
      </p:sp>
      <p:sp>
        <p:nvSpPr>
          <p:cNvPr id="26" name="Oval 25"/>
          <p:cNvSpPr/>
          <p:nvPr/>
        </p:nvSpPr>
        <p:spPr>
          <a:xfrm>
            <a:off x="4971784" y="252891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37210" y="2894572"/>
            <a:ext cx="1806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 Processing</a:t>
            </a:r>
          </a:p>
        </p:txBody>
      </p:sp>
      <p:sp>
        <p:nvSpPr>
          <p:cNvPr id="28" name="Oval 27"/>
          <p:cNvSpPr/>
          <p:nvPr/>
        </p:nvSpPr>
        <p:spPr>
          <a:xfrm>
            <a:off x="7394493" y="2504295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26984" y="2880728"/>
            <a:ext cx="11844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30" name="Oval 29"/>
          <p:cNvSpPr/>
          <p:nvPr/>
        </p:nvSpPr>
        <p:spPr>
          <a:xfrm>
            <a:off x="2689788" y="2493204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Artificial Intelligence</a:t>
            </a:r>
          </a:p>
        </p:txBody>
      </p:sp>
      <p:sp>
        <p:nvSpPr>
          <p:cNvPr id="31" name="Oval 30"/>
          <p:cNvSpPr/>
          <p:nvPr/>
        </p:nvSpPr>
        <p:spPr>
          <a:xfrm>
            <a:off x="9675628" y="2493203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377314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983" y="1013791"/>
            <a:ext cx="3608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Edit code, compile, execute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66157" y="3017028"/>
            <a:ext cx="1490870" cy="934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.java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3277" y="3017028"/>
            <a:ext cx="1490870" cy="934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80397" y="3017028"/>
            <a:ext cx="1490870" cy="934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22360" y="4048466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Text Editor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0781" y="404846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javac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47373" y="40484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464658" y="3395686"/>
            <a:ext cx="674370" cy="2743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798396" y="3372826"/>
            <a:ext cx="674370" cy="2743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4444" y="2503151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 Code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6969" y="2503151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bytecodes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581" y="2503151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9380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Oval 7"/>
          <p:cNvSpPr/>
          <p:nvPr/>
        </p:nvSpPr>
        <p:spPr>
          <a:xfrm>
            <a:off x="8337443" y="1834006"/>
            <a:ext cx="3359426" cy="3329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983" y="1013791"/>
            <a:ext cx="567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Integrated Development Environment (IDE)</a:t>
            </a:r>
          </a:p>
        </p:txBody>
      </p:sp>
      <p:pic>
        <p:nvPicPr>
          <p:cNvPr id="12" name="Picture 8" descr="http://www.iminence.com/page/index/public/img/logoEcli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7" y="2051874"/>
            <a:ext cx="888917" cy="8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67048" y="3743805"/>
            <a:ext cx="1341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 source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3136" y="374805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09396" y="374380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11570" y="47942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53136" y="479428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9396" y="479428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21" name="Picture 2" descr="http://allpcworld.com/wp-content/uploads/2016/08/netbeans-free-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86" y="1757333"/>
            <a:ext cx="1478000" cy="14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upload.wikimedia.org/wikipedia/commons/thumb/9/9f/Vimlogo.svg/1022px-Vim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984" y="2656164"/>
            <a:ext cx="699663" cy="70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www.gnu.org/graphics/bokma-emac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47" y="3573580"/>
            <a:ext cx="1121488" cy="6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s://qph.ec.quoracdn.net/main-qimg-8d8bd807a3edb9d9fb8b8466785dd155?convert_to_webp=tr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286" y="2324309"/>
            <a:ext cx="877697" cy="8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vignette3.wikia.nocookie.net/logopedia/images/4/4f/Wordpad-icon.png/revision/latest?cb=2013071310544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7" y="3250837"/>
            <a:ext cx="663415" cy="73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jgrasp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66" y="1953460"/>
            <a:ext cx="986505" cy="98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865656" y="3746139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95600" y="479428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5755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983" y="1013791"/>
            <a:ext cx="942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Terms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4141" y="1688630"/>
            <a:ext cx="31700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JVM, Java Virtual Machine</a:t>
            </a:r>
          </a:p>
          <a:p>
            <a:endParaRPr lang="en-US" b="1" dirty="0"/>
          </a:p>
          <a:p>
            <a:r>
              <a:rPr lang="en-US" b="1" dirty="0"/>
              <a:t>JRE, Java Runtime Environment</a:t>
            </a:r>
          </a:p>
          <a:p>
            <a:endParaRPr lang="en-US" b="1" dirty="0"/>
          </a:p>
          <a:p>
            <a:r>
              <a:rPr lang="en-US" b="1" dirty="0"/>
              <a:t>JDK, Java Development Kit</a:t>
            </a:r>
          </a:p>
          <a:p>
            <a:endParaRPr lang="en-US" b="1" dirty="0"/>
          </a:p>
          <a:p>
            <a:r>
              <a:rPr lang="en-US" b="1" dirty="0"/>
              <a:t>JSE, Java Standard Edition</a:t>
            </a:r>
          </a:p>
          <a:p>
            <a:endParaRPr lang="en-US" b="1" dirty="0"/>
          </a:p>
          <a:p>
            <a:r>
              <a:rPr lang="en-US" b="1" dirty="0" err="1"/>
              <a:t>JavaME</a:t>
            </a:r>
            <a:r>
              <a:rPr lang="en-US" b="1" dirty="0"/>
              <a:t>, Java Mobile Edition</a:t>
            </a:r>
          </a:p>
          <a:p>
            <a:endParaRPr lang="en-US" b="1" dirty="0"/>
          </a:p>
          <a:p>
            <a:r>
              <a:rPr lang="en-US" b="1" dirty="0" err="1"/>
              <a:t>JavaEE</a:t>
            </a:r>
            <a:r>
              <a:rPr lang="en-US" b="1" dirty="0"/>
              <a:t>, Java Enterprise Edition</a:t>
            </a:r>
          </a:p>
        </p:txBody>
      </p:sp>
    </p:spTree>
    <p:extLst>
      <p:ext uri="{BB962C8B-B14F-4D97-AF65-F5344CB8AC3E}">
        <p14:creationId xmlns:p14="http://schemas.microsoft.com/office/powerpoint/2010/main" val="1488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983" y="1013791"/>
            <a:ext cx="209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Java Resources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4141" y="168863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Reddit, https://www.reddit.com/r/java/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4141" y="2131436"/>
            <a:ext cx="481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Oracle, </a:t>
            </a:r>
            <a:r>
              <a:rPr lang="en-US" b="1" dirty="0">
                <a:hlinkClick r:id="rId3"/>
              </a:rPr>
              <a:t>https://docs.oracle.com/javase/tutorial/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5804" y="3336628"/>
            <a:ext cx="94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Books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141" y="3809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</a:rPr>
              <a:t> Think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</a:rPr>
              <a:t> Effective Java</a:t>
            </a:r>
          </a:p>
        </p:txBody>
      </p:sp>
    </p:spTree>
    <p:extLst>
      <p:ext uri="{BB962C8B-B14F-4D97-AF65-F5344CB8AC3E}">
        <p14:creationId xmlns:p14="http://schemas.microsoft.com/office/powerpoint/2010/main" val="7570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215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Brush Script MT</vt:lpstr>
      <vt:lpstr>Segoe UI Black</vt:lpstr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163</cp:revision>
  <dcterms:created xsi:type="dcterms:W3CDTF">2016-06-01T04:26:32Z</dcterms:created>
  <dcterms:modified xsi:type="dcterms:W3CDTF">2020-08-09T16:44:01Z</dcterms:modified>
</cp:coreProperties>
</file>