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 Chen" userId="5b8d33d8-9b1a-4612-8f39-9bee1ddd9437" providerId="ADAL" clId="{BDDD9575-16D2-AC47-B6AA-05D5E1955D0C}"/>
    <pc:docChg chg="modSld">
      <pc:chgData name="Lin  Chen" userId="5b8d33d8-9b1a-4612-8f39-9bee1ddd9437" providerId="ADAL" clId="{BDDD9575-16D2-AC47-B6AA-05D5E1955D0C}" dt="2020-08-09T16:45:36.822" v="4" actId="20577"/>
      <pc:docMkLst>
        <pc:docMk/>
      </pc:docMkLst>
      <pc:sldChg chg="modSp mod">
        <pc:chgData name="Lin  Chen" userId="5b8d33d8-9b1a-4612-8f39-9bee1ddd9437" providerId="ADAL" clId="{BDDD9575-16D2-AC47-B6AA-05D5E1955D0C}" dt="2020-08-09T16:45:36.822" v="4" actId="20577"/>
        <pc:sldMkLst>
          <pc:docMk/>
          <pc:sldMk cId="4129535017" sldId="256"/>
        </pc:sldMkLst>
        <pc:spChg chg="mod">
          <ac:chgData name="Lin  Chen" userId="5b8d33d8-9b1a-4612-8f39-9bee1ddd9437" providerId="ADAL" clId="{BDDD9575-16D2-AC47-B6AA-05D5E1955D0C}" dt="2020-08-09T16:45:36.822" v="4" actId="20577"/>
          <ac:spMkLst>
            <pc:docMk/>
            <pc:sldMk cId="4129535017" sldId="256"/>
            <ac:spMk id="9" creationId="{00000000-0000-0000-0000-000000000000}"/>
          </ac:spMkLst>
        </pc:spChg>
      </pc:sldChg>
    </pc:docChg>
  </pc:docChgLst>
  <pc:docChgLst>
    <pc:chgData name="Lin  Chen" userId="5b8d33d8-9b1a-4612-8f39-9bee1ddd9437" providerId="ADAL" clId="{3E2B3768-B2FF-B245-80A0-8AECB929D0A3}"/>
    <pc:docChg chg="modSld">
      <pc:chgData name="Lin  Chen" userId="5b8d33d8-9b1a-4612-8f39-9bee1ddd9437" providerId="ADAL" clId="{3E2B3768-B2FF-B245-80A0-8AECB929D0A3}" dt="2020-01-16T04:59:02.852" v="64" actId="20577"/>
      <pc:docMkLst>
        <pc:docMk/>
      </pc:docMkLst>
      <pc:sldChg chg="modSp">
        <pc:chgData name="Lin  Chen" userId="5b8d33d8-9b1a-4612-8f39-9bee1ddd9437" providerId="ADAL" clId="{3E2B3768-B2FF-B245-80A0-8AECB929D0A3}" dt="2020-01-16T04:53:23.711" v="11" actId="20577"/>
        <pc:sldMkLst>
          <pc:docMk/>
          <pc:sldMk cId="4129535017" sldId="256"/>
        </pc:sldMkLst>
        <pc:spChg chg="mod">
          <ac:chgData name="Lin  Chen" userId="5b8d33d8-9b1a-4612-8f39-9bee1ddd9437" providerId="ADAL" clId="{3E2B3768-B2FF-B245-80A0-8AECB929D0A3}" dt="2020-01-16T04:53:23.711" v="11" actId="20577"/>
          <ac:spMkLst>
            <pc:docMk/>
            <pc:sldMk cId="4129535017" sldId="256"/>
            <ac:spMk id="9" creationId="{00000000-0000-0000-0000-000000000000}"/>
          </ac:spMkLst>
        </pc:spChg>
      </pc:sldChg>
      <pc:sldChg chg="addSp modSp">
        <pc:chgData name="Lin  Chen" userId="5b8d33d8-9b1a-4612-8f39-9bee1ddd9437" providerId="ADAL" clId="{3E2B3768-B2FF-B245-80A0-8AECB929D0A3}" dt="2020-01-16T04:57:48.437" v="18" actId="692"/>
        <pc:sldMkLst>
          <pc:docMk/>
          <pc:sldMk cId="2714759742" sldId="266"/>
        </pc:sldMkLst>
        <pc:spChg chg="add mod">
          <ac:chgData name="Lin  Chen" userId="5b8d33d8-9b1a-4612-8f39-9bee1ddd9437" providerId="ADAL" clId="{3E2B3768-B2FF-B245-80A0-8AECB929D0A3}" dt="2020-01-16T04:57:48.437" v="18" actId="692"/>
          <ac:spMkLst>
            <pc:docMk/>
            <pc:sldMk cId="2714759742" sldId="266"/>
            <ac:spMk id="2" creationId="{74C00A32-1B27-E341-B34A-2C7A9F647A9C}"/>
          </ac:spMkLst>
        </pc:spChg>
      </pc:sldChg>
      <pc:sldChg chg="modSp">
        <pc:chgData name="Lin  Chen" userId="5b8d33d8-9b1a-4612-8f39-9bee1ddd9437" providerId="ADAL" clId="{3E2B3768-B2FF-B245-80A0-8AECB929D0A3}" dt="2020-01-16T04:58:20.485" v="59" actId="20577"/>
        <pc:sldMkLst>
          <pc:docMk/>
          <pc:sldMk cId="2745779403" sldId="267"/>
        </pc:sldMkLst>
        <pc:spChg chg="mod">
          <ac:chgData name="Lin  Chen" userId="5b8d33d8-9b1a-4612-8f39-9bee1ddd9437" providerId="ADAL" clId="{3E2B3768-B2FF-B245-80A0-8AECB929D0A3}" dt="2020-01-16T04:58:20.485" v="59" actId="20577"/>
          <ac:spMkLst>
            <pc:docMk/>
            <pc:sldMk cId="2745779403" sldId="267"/>
            <ac:spMk id="4" creationId="{00000000-0000-0000-0000-000000000000}"/>
          </ac:spMkLst>
        </pc:spChg>
      </pc:sldChg>
      <pc:sldChg chg="modSp">
        <pc:chgData name="Lin  Chen" userId="5b8d33d8-9b1a-4612-8f39-9bee1ddd9437" providerId="ADAL" clId="{3E2B3768-B2FF-B245-80A0-8AECB929D0A3}" dt="2020-01-16T04:59:02.852" v="64" actId="20577"/>
        <pc:sldMkLst>
          <pc:docMk/>
          <pc:sldMk cId="1744130958" sldId="271"/>
        </pc:sldMkLst>
        <pc:spChg chg="mod">
          <ac:chgData name="Lin  Chen" userId="5b8d33d8-9b1a-4612-8f39-9bee1ddd9437" providerId="ADAL" clId="{3E2B3768-B2FF-B245-80A0-8AECB929D0A3}" dt="2020-01-16T04:59:02.852" v="64" actId="20577"/>
          <ac:spMkLst>
            <pc:docMk/>
            <pc:sldMk cId="1744130958" sldId="271"/>
            <ac:spMk id="4" creationId="{00000000-0000-0000-0000-000000000000}"/>
          </ac:spMkLst>
        </pc:spChg>
      </pc:sldChg>
    </pc:docChg>
  </pc:docChgLst>
  <pc:docChgLst>
    <pc:chgData name="Lin  Chen" userId="5b8d33d8-9b1a-4612-8f39-9bee1ddd9437" providerId="ADAL" clId="{CC8A761A-1306-D74C-AC1D-5720BC604A52}"/>
    <pc:docChg chg="undo custSel addSld delSld modSld">
      <pc:chgData name="Lin  Chen" userId="5b8d33d8-9b1a-4612-8f39-9bee1ddd9437" providerId="ADAL" clId="{CC8A761A-1306-D74C-AC1D-5720BC604A52}" dt="2019-08-20T19:02:34.397" v="526" actId="1076"/>
      <pc:docMkLst>
        <pc:docMk/>
      </pc:docMkLst>
      <pc:sldChg chg="modSp">
        <pc:chgData name="Lin  Chen" userId="5b8d33d8-9b1a-4612-8f39-9bee1ddd9437" providerId="ADAL" clId="{CC8A761A-1306-D74C-AC1D-5720BC604A52}" dt="2019-08-20T18:15:25.014" v="15" actId="2711"/>
        <pc:sldMkLst>
          <pc:docMk/>
          <pc:sldMk cId="4129535017" sldId="256"/>
        </pc:sldMkLst>
        <pc:spChg chg="mod">
          <ac:chgData name="Lin  Chen" userId="5b8d33d8-9b1a-4612-8f39-9bee1ddd9437" providerId="ADAL" clId="{CC8A761A-1306-D74C-AC1D-5720BC604A52}" dt="2019-08-20T18:15:25.014" v="15" actId="2711"/>
          <ac:spMkLst>
            <pc:docMk/>
            <pc:sldMk cId="4129535017" sldId="256"/>
            <ac:spMk id="2" creationId="{00000000-0000-0000-0000-000000000000}"/>
          </ac:spMkLst>
        </pc:spChg>
      </pc:sldChg>
      <pc:sldChg chg="del">
        <pc:chgData name="Lin  Chen" userId="5b8d33d8-9b1a-4612-8f39-9bee1ddd9437" providerId="ADAL" clId="{CC8A761A-1306-D74C-AC1D-5720BC604A52}" dt="2019-08-20T18:21:50.337" v="157" actId="2696"/>
        <pc:sldMkLst>
          <pc:docMk/>
          <pc:sldMk cId="1569350945" sldId="261"/>
        </pc:sldMkLst>
      </pc:sldChg>
      <pc:sldChg chg="del">
        <pc:chgData name="Lin  Chen" userId="5b8d33d8-9b1a-4612-8f39-9bee1ddd9437" providerId="ADAL" clId="{CC8A761A-1306-D74C-AC1D-5720BC604A52}" dt="2019-08-20T18:21:49.709" v="155" actId="2696"/>
        <pc:sldMkLst>
          <pc:docMk/>
          <pc:sldMk cId="2643701264" sldId="262"/>
        </pc:sldMkLst>
      </pc:sldChg>
      <pc:sldChg chg="del">
        <pc:chgData name="Lin  Chen" userId="5b8d33d8-9b1a-4612-8f39-9bee1ddd9437" providerId="ADAL" clId="{CC8A761A-1306-D74C-AC1D-5720BC604A52}" dt="2019-08-20T18:21:49.914" v="156" actId="2696"/>
        <pc:sldMkLst>
          <pc:docMk/>
          <pc:sldMk cId="2321319022" sldId="263"/>
        </pc:sldMkLst>
      </pc:sldChg>
      <pc:sldChg chg="addSp delSp modSp">
        <pc:chgData name="Lin  Chen" userId="5b8d33d8-9b1a-4612-8f39-9bee1ddd9437" providerId="ADAL" clId="{CC8A761A-1306-D74C-AC1D-5720BC604A52}" dt="2019-08-20T18:21:40.886" v="139" actId="20577"/>
        <pc:sldMkLst>
          <pc:docMk/>
          <pc:sldMk cId="1715101968" sldId="265"/>
        </pc:sldMkLst>
        <pc:spChg chg="mod">
          <ac:chgData name="Lin  Chen" userId="5b8d33d8-9b1a-4612-8f39-9bee1ddd9437" providerId="ADAL" clId="{CC8A761A-1306-D74C-AC1D-5720BC604A52}" dt="2019-08-20T18:15:59.267" v="33" actId="20577"/>
          <ac:spMkLst>
            <pc:docMk/>
            <pc:sldMk cId="1715101968" sldId="265"/>
            <ac:spMk id="4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3.338" v="17" actId="478"/>
          <ac:spMkLst>
            <pc:docMk/>
            <pc:sldMk cId="1715101968" sldId="265"/>
            <ac:spMk id="6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20:41.330" v="111" actId="14100"/>
          <ac:spMkLst>
            <pc:docMk/>
            <pc:sldMk cId="1715101968" sldId="265"/>
            <ac:spMk id="8" creationId="{22891823-F065-FF4F-B1D3-5C8F9B310868}"/>
          </ac:spMkLst>
        </pc:spChg>
        <pc:spChg chg="add mod">
          <ac:chgData name="Lin  Chen" userId="5b8d33d8-9b1a-4612-8f39-9bee1ddd9437" providerId="ADAL" clId="{CC8A761A-1306-D74C-AC1D-5720BC604A52}" dt="2019-08-20T18:18:26.330" v="100" actId="1076"/>
          <ac:spMkLst>
            <pc:docMk/>
            <pc:sldMk cId="1715101968" sldId="265"/>
            <ac:spMk id="9" creationId="{18009E6F-BFF0-ED4C-AE24-E7AC4755933D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0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2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4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5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6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20:52.064" v="112" actId="1076"/>
          <ac:spMkLst>
            <pc:docMk/>
            <pc:sldMk cId="1715101968" sldId="265"/>
            <ac:spMk id="18" creationId="{B74DE828-83BC-204F-B70A-88A75B679717}"/>
          </ac:spMkLst>
        </pc:spChg>
        <pc:spChg chg="add mod">
          <ac:chgData name="Lin  Chen" userId="5b8d33d8-9b1a-4612-8f39-9bee1ddd9437" providerId="ADAL" clId="{CC8A761A-1306-D74C-AC1D-5720BC604A52}" dt="2019-08-20T18:20:55.911" v="113" actId="1076"/>
          <ac:spMkLst>
            <pc:docMk/>
            <pc:sldMk cId="1715101968" sldId="265"/>
            <ac:spMk id="19" creationId="{65203C8F-99E7-7743-823F-EB83F4D4CBF4}"/>
          </ac:spMkLst>
        </pc:spChg>
        <pc:spChg chg="add mod">
          <ac:chgData name="Lin  Chen" userId="5b8d33d8-9b1a-4612-8f39-9bee1ddd9437" providerId="ADAL" clId="{CC8A761A-1306-D74C-AC1D-5720BC604A52}" dt="2019-08-20T18:21:20.055" v="116" actId="14100"/>
          <ac:spMkLst>
            <pc:docMk/>
            <pc:sldMk cId="1715101968" sldId="265"/>
            <ac:spMk id="22" creationId="{1662D474-B2BC-0245-AE30-4C40152376A8}"/>
          </ac:spMkLst>
        </pc:spChg>
        <pc:spChg chg="add mod">
          <ac:chgData name="Lin  Chen" userId="5b8d33d8-9b1a-4612-8f39-9bee1ddd9437" providerId="ADAL" clId="{CC8A761A-1306-D74C-AC1D-5720BC604A52}" dt="2019-08-20T18:21:40.886" v="139" actId="20577"/>
          <ac:spMkLst>
            <pc:docMk/>
            <pc:sldMk cId="1715101968" sldId="265"/>
            <ac:spMk id="23" creationId="{40F371A3-2BBF-9844-A3BB-227435D00929}"/>
          </ac:spMkLst>
        </pc:spChg>
        <pc:picChg chg="add del mod">
          <ac:chgData name="Lin  Chen" userId="5b8d33d8-9b1a-4612-8f39-9bee1ddd9437" providerId="ADAL" clId="{CC8A761A-1306-D74C-AC1D-5720BC604A52}" dt="2019-08-20T18:19:51.461" v="101" actId="478"/>
          <ac:picMkLst>
            <pc:docMk/>
            <pc:sldMk cId="1715101968" sldId="265"/>
            <ac:picMk id="3" creationId="{4FC8DAD5-6F70-2D44-901E-B5A6C2EC4ECC}"/>
          </ac:picMkLst>
        </pc:picChg>
        <pc:picChg chg="add mod">
          <ac:chgData name="Lin  Chen" userId="5b8d33d8-9b1a-4612-8f39-9bee1ddd9437" providerId="ADAL" clId="{CC8A761A-1306-D74C-AC1D-5720BC604A52}" dt="2019-08-20T18:20:05.379" v="108" actId="1076"/>
          <ac:picMkLst>
            <pc:docMk/>
            <pc:sldMk cId="1715101968" sldId="265"/>
            <ac:picMk id="20" creationId="{B96F8192-6114-2C48-B510-AC0021EF99AC}"/>
          </ac:picMkLst>
        </pc:picChg>
      </pc:sldChg>
      <pc:sldChg chg="addSp delSp modSp add">
        <pc:chgData name="Lin  Chen" userId="5b8d33d8-9b1a-4612-8f39-9bee1ddd9437" providerId="ADAL" clId="{CC8A761A-1306-D74C-AC1D-5720BC604A52}" dt="2019-08-20T18:40:52.563" v="203" actId="20577"/>
        <pc:sldMkLst>
          <pc:docMk/>
          <pc:sldMk cId="2714759742" sldId="266"/>
        </pc:sldMkLst>
        <pc:spChg chg="mod">
          <ac:chgData name="Lin  Chen" userId="5b8d33d8-9b1a-4612-8f39-9bee1ddd9437" providerId="ADAL" clId="{CC8A761A-1306-D74C-AC1D-5720BC604A52}" dt="2019-08-20T18:40:52.563" v="203" actId="20577"/>
          <ac:spMkLst>
            <pc:docMk/>
            <pc:sldMk cId="2714759742" sldId="266"/>
            <ac:spMk id="4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8" creationId="{22891823-F065-FF4F-B1D3-5C8F9B310868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9" creationId="{18009E6F-BFF0-ED4C-AE24-E7AC4755933D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18" creationId="{B74DE828-83BC-204F-B70A-88A75B679717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19" creationId="{65203C8F-99E7-7743-823F-EB83F4D4CBF4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22" creationId="{1662D474-B2BC-0245-AE30-4C40152376A8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23" creationId="{40F371A3-2BBF-9844-A3BB-227435D00929}"/>
          </ac:spMkLst>
        </pc:spChg>
        <pc:picChg chg="add mod">
          <ac:chgData name="Lin  Chen" userId="5b8d33d8-9b1a-4612-8f39-9bee1ddd9437" providerId="ADAL" clId="{CC8A761A-1306-D74C-AC1D-5720BC604A52}" dt="2019-08-20T18:40:36.142" v="168" actId="1076"/>
          <ac:picMkLst>
            <pc:docMk/>
            <pc:sldMk cId="2714759742" sldId="266"/>
            <ac:picMk id="3" creationId="{342B0C7B-6CEB-F24C-AF31-493BDC3E7C04}"/>
          </ac:picMkLst>
        </pc:picChg>
        <pc:picChg chg="del">
          <ac:chgData name="Lin  Chen" userId="5b8d33d8-9b1a-4612-8f39-9bee1ddd9437" providerId="ADAL" clId="{CC8A761A-1306-D74C-AC1D-5720BC604A52}" dt="2019-08-20T18:22:23.930" v="159" actId="478"/>
          <ac:picMkLst>
            <pc:docMk/>
            <pc:sldMk cId="2714759742" sldId="266"/>
            <ac:picMk id="20" creationId="{B96F8192-6114-2C48-B510-AC0021EF99AC}"/>
          </ac:picMkLst>
        </pc:picChg>
      </pc:sldChg>
      <pc:sldChg chg="del">
        <pc:chgData name="Lin  Chen" userId="5b8d33d8-9b1a-4612-8f39-9bee1ddd9437" providerId="ADAL" clId="{CC8A761A-1306-D74C-AC1D-5720BC604A52}" dt="2019-08-20T18:21:46.907" v="141" actId="2696"/>
        <pc:sldMkLst>
          <pc:docMk/>
          <pc:sldMk cId="3773145969" sldId="266"/>
        </pc:sldMkLst>
      </pc:sldChg>
      <pc:sldChg chg="del">
        <pc:chgData name="Lin  Chen" userId="5b8d33d8-9b1a-4612-8f39-9bee1ddd9437" providerId="ADAL" clId="{CC8A761A-1306-D74C-AC1D-5720BC604A52}" dt="2019-08-20T18:21:46.699" v="140" actId="2696"/>
        <pc:sldMkLst>
          <pc:docMk/>
          <pc:sldMk cId="1573899162" sldId="267"/>
        </pc:sldMkLst>
      </pc:sldChg>
      <pc:sldChg chg="addSp delSp modSp add">
        <pc:chgData name="Lin  Chen" userId="5b8d33d8-9b1a-4612-8f39-9bee1ddd9437" providerId="ADAL" clId="{CC8A761A-1306-D74C-AC1D-5720BC604A52}" dt="2019-08-20T18:43:46.536" v="245" actId="1076"/>
        <pc:sldMkLst>
          <pc:docMk/>
          <pc:sldMk cId="2745779403" sldId="267"/>
        </pc:sldMkLst>
        <pc:spChg chg="mod">
          <ac:chgData name="Lin  Chen" userId="5b8d33d8-9b1a-4612-8f39-9bee1ddd9437" providerId="ADAL" clId="{CC8A761A-1306-D74C-AC1D-5720BC604A52}" dt="2019-08-20T18:41:20.297" v="235" actId="20577"/>
          <ac:spMkLst>
            <pc:docMk/>
            <pc:sldMk cId="2745779403" sldId="267"/>
            <ac:spMk id="4" creationId="{00000000-0000-0000-0000-000000000000}"/>
          </ac:spMkLst>
        </pc:spChg>
        <pc:picChg chg="del">
          <ac:chgData name="Lin  Chen" userId="5b8d33d8-9b1a-4612-8f39-9bee1ddd9437" providerId="ADAL" clId="{CC8A761A-1306-D74C-AC1D-5720BC604A52}" dt="2019-08-20T18:43:09.737" v="238" actId="478"/>
          <ac:picMkLst>
            <pc:docMk/>
            <pc:sldMk cId="2745779403" sldId="267"/>
            <ac:picMk id="3" creationId="{342B0C7B-6CEB-F24C-AF31-493BDC3E7C04}"/>
          </ac:picMkLst>
        </pc:picChg>
        <pc:picChg chg="add mod">
          <ac:chgData name="Lin  Chen" userId="5b8d33d8-9b1a-4612-8f39-9bee1ddd9437" providerId="ADAL" clId="{CC8A761A-1306-D74C-AC1D-5720BC604A52}" dt="2019-08-20T18:43:46.536" v="245" actId="1076"/>
          <ac:picMkLst>
            <pc:docMk/>
            <pc:sldMk cId="2745779403" sldId="267"/>
            <ac:picMk id="6" creationId="{B41C5AC3-202E-C24F-96EF-C96F68CEBECF}"/>
          </ac:picMkLst>
        </pc:picChg>
      </pc:sldChg>
      <pc:sldChg chg="addSp delSp modSp add">
        <pc:chgData name="Lin  Chen" userId="5b8d33d8-9b1a-4612-8f39-9bee1ddd9437" providerId="ADAL" clId="{CC8A761A-1306-D74C-AC1D-5720BC604A52}" dt="2019-08-20T18:46:02.136" v="322" actId="1076"/>
        <pc:sldMkLst>
          <pc:docMk/>
          <pc:sldMk cId="2482510595" sldId="268"/>
        </pc:sldMkLst>
        <pc:spChg chg="mod">
          <ac:chgData name="Lin  Chen" userId="5b8d33d8-9b1a-4612-8f39-9bee1ddd9437" providerId="ADAL" clId="{CC8A761A-1306-D74C-AC1D-5720BC604A52}" dt="2019-08-20T18:44:21.928" v="270" actId="20577"/>
          <ac:spMkLst>
            <pc:docMk/>
            <pc:sldMk cId="2482510595" sldId="268"/>
            <ac:spMk id="4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46:02.136" v="322" actId="1076"/>
          <ac:spMkLst>
            <pc:docMk/>
            <pc:sldMk cId="2482510595" sldId="268"/>
            <ac:spMk id="13" creationId="{FB16A530-2D51-4747-AD7E-96470F0AD145}"/>
          </ac:spMkLst>
        </pc:spChg>
        <pc:picChg chg="del">
          <ac:chgData name="Lin  Chen" userId="5b8d33d8-9b1a-4612-8f39-9bee1ddd9437" providerId="ADAL" clId="{CC8A761A-1306-D74C-AC1D-5720BC604A52}" dt="2019-08-20T18:43:03.425" v="237" actId="478"/>
          <ac:picMkLst>
            <pc:docMk/>
            <pc:sldMk cId="2482510595" sldId="268"/>
            <ac:picMk id="3" creationId="{342B0C7B-6CEB-F24C-AF31-493BDC3E7C04}"/>
          </ac:picMkLst>
        </pc:picChg>
        <pc:picChg chg="add del mod">
          <ac:chgData name="Lin  Chen" userId="5b8d33d8-9b1a-4612-8f39-9bee1ddd9437" providerId="ADAL" clId="{CC8A761A-1306-D74C-AC1D-5720BC604A52}" dt="2019-08-20T18:43:52.735" v="249" actId="478"/>
          <ac:picMkLst>
            <pc:docMk/>
            <pc:sldMk cId="2482510595" sldId="268"/>
            <ac:picMk id="6" creationId="{BCFBE233-2631-3E4F-B5BF-C90F80859954}"/>
          </ac:picMkLst>
        </pc:picChg>
        <pc:picChg chg="add mod">
          <ac:chgData name="Lin  Chen" userId="5b8d33d8-9b1a-4612-8f39-9bee1ddd9437" providerId="ADAL" clId="{CC8A761A-1306-D74C-AC1D-5720BC604A52}" dt="2019-08-20T18:44:16.288" v="256" actId="1076"/>
          <ac:picMkLst>
            <pc:docMk/>
            <pc:sldMk cId="2482510595" sldId="268"/>
            <ac:picMk id="9" creationId="{C4C85F55-4D95-804F-9D37-1F68485AB88F}"/>
          </ac:picMkLst>
        </pc:picChg>
      </pc:sldChg>
      <pc:sldChg chg="del">
        <pc:chgData name="Lin  Chen" userId="5b8d33d8-9b1a-4612-8f39-9bee1ddd9437" providerId="ADAL" clId="{CC8A761A-1306-D74C-AC1D-5720BC604A52}" dt="2019-08-20T18:21:47.088" v="142" actId="2696"/>
        <pc:sldMkLst>
          <pc:docMk/>
          <pc:sldMk cId="93808367" sldId="269"/>
        </pc:sldMkLst>
      </pc:sldChg>
      <pc:sldChg chg="addSp delSp modSp add">
        <pc:chgData name="Lin  Chen" userId="5b8d33d8-9b1a-4612-8f39-9bee1ddd9437" providerId="ADAL" clId="{CC8A761A-1306-D74C-AC1D-5720BC604A52}" dt="2019-08-20T18:48:14.459" v="399" actId="115"/>
        <pc:sldMkLst>
          <pc:docMk/>
          <pc:sldMk cId="1363546719" sldId="269"/>
        </pc:sldMkLst>
        <pc:spChg chg="mod">
          <ac:chgData name="Lin  Chen" userId="5b8d33d8-9b1a-4612-8f39-9bee1ddd9437" providerId="ADAL" clId="{CC8A761A-1306-D74C-AC1D-5720BC604A52}" dt="2019-08-20T18:44:40.624" v="314" actId="20577"/>
          <ac:spMkLst>
            <pc:docMk/>
            <pc:sldMk cId="1363546719" sldId="269"/>
            <ac:spMk id="4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47:37.303" v="340" actId="1076"/>
          <ac:spMkLst>
            <pc:docMk/>
            <pc:sldMk cId="1363546719" sldId="269"/>
            <ac:spMk id="6" creationId="{1B44113C-84A1-7641-9B82-EF9B834B0E8F}"/>
          </ac:spMkLst>
        </pc:spChg>
        <pc:spChg chg="add mod">
          <ac:chgData name="Lin  Chen" userId="5b8d33d8-9b1a-4612-8f39-9bee1ddd9437" providerId="ADAL" clId="{CC8A761A-1306-D74C-AC1D-5720BC604A52}" dt="2019-08-20T18:47:37.303" v="340" actId="1076"/>
          <ac:spMkLst>
            <pc:docMk/>
            <pc:sldMk cId="1363546719" sldId="269"/>
            <ac:spMk id="12" creationId="{CF4E8E4C-4BD5-4347-AAEF-7B1FAE785ACF}"/>
          </ac:spMkLst>
        </pc:spChg>
        <pc:spChg chg="add mod">
          <ac:chgData name="Lin  Chen" userId="5b8d33d8-9b1a-4612-8f39-9bee1ddd9437" providerId="ADAL" clId="{CC8A761A-1306-D74C-AC1D-5720BC604A52}" dt="2019-08-20T18:47:37.303" v="340" actId="1076"/>
          <ac:spMkLst>
            <pc:docMk/>
            <pc:sldMk cId="1363546719" sldId="269"/>
            <ac:spMk id="13" creationId="{CEB6FC7D-4D7F-7F4C-BB43-A9CFD20AFF5C}"/>
          </ac:spMkLst>
        </pc:spChg>
        <pc:spChg chg="add mod">
          <ac:chgData name="Lin  Chen" userId="5b8d33d8-9b1a-4612-8f39-9bee1ddd9437" providerId="ADAL" clId="{CC8A761A-1306-D74C-AC1D-5720BC604A52}" dt="2019-08-20T18:48:14.459" v="399" actId="115"/>
          <ac:spMkLst>
            <pc:docMk/>
            <pc:sldMk cId="1363546719" sldId="269"/>
            <ac:spMk id="14" creationId="{CC21CDB8-1699-6E44-B74D-D85A67493F52}"/>
          </ac:spMkLst>
        </pc:spChg>
        <pc:picChg chg="add mod">
          <ac:chgData name="Lin  Chen" userId="5b8d33d8-9b1a-4612-8f39-9bee1ddd9437" providerId="ADAL" clId="{CC8A761A-1306-D74C-AC1D-5720BC604A52}" dt="2019-08-20T18:47:37.303" v="340" actId="1076"/>
          <ac:picMkLst>
            <pc:docMk/>
            <pc:sldMk cId="1363546719" sldId="269"/>
            <ac:picMk id="3" creationId="{6B98767D-91CC-0B4E-87A9-4F9CABB3CDA5}"/>
          </ac:picMkLst>
        </pc:picChg>
        <pc:picChg chg="del">
          <ac:chgData name="Lin  Chen" userId="5b8d33d8-9b1a-4612-8f39-9bee1ddd9437" providerId="ADAL" clId="{CC8A761A-1306-D74C-AC1D-5720BC604A52}" dt="2019-08-20T18:45:20.244" v="315" actId="478"/>
          <ac:picMkLst>
            <pc:docMk/>
            <pc:sldMk cId="1363546719" sldId="269"/>
            <ac:picMk id="9" creationId="{C4C85F55-4D95-804F-9D37-1F68485AB88F}"/>
          </ac:picMkLst>
        </pc:picChg>
      </pc:sldChg>
      <pc:sldChg chg="addSp delSp modSp add">
        <pc:chgData name="Lin  Chen" userId="5b8d33d8-9b1a-4612-8f39-9bee1ddd9437" providerId="ADAL" clId="{CC8A761A-1306-D74C-AC1D-5720BC604A52}" dt="2019-08-20T19:00:31.667" v="498" actId="20577"/>
        <pc:sldMkLst>
          <pc:docMk/>
          <pc:sldMk cId="3110127523" sldId="270"/>
        </pc:sldMkLst>
        <pc:spChg chg="mod">
          <ac:chgData name="Lin  Chen" userId="5b8d33d8-9b1a-4612-8f39-9bee1ddd9437" providerId="ADAL" clId="{CC8A761A-1306-D74C-AC1D-5720BC604A52}" dt="2019-08-20T18:57:37.025" v="410" actId="20577"/>
          <ac:spMkLst>
            <pc:docMk/>
            <pc:sldMk cId="3110127523" sldId="270"/>
            <ac:spMk id="4" creationId="{00000000-0000-0000-0000-000000000000}"/>
          </ac:spMkLst>
        </pc:spChg>
        <pc:spChg chg="mod">
          <ac:chgData name="Lin  Chen" userId="5b8d33d8-9b1a-4612-8f39-9bee1ddd9437" providerId="ADAL" clId="{CC8A761A-1306-D74C-AC1D-5720BC604A52}" dt="2019-08-20T18:58:06.824" v="418" actId="1076"/>
          <ac:spMkLst>
            <pc:docMk/>
            <pc:sldMk cId="3110127523" sldId="270"/>
            <ac:spMk id="6" creationId="{1B44113C-84A1-7641-9B82-EF9B834B0E8F}"/>
          </ac:spMkLst>
        </pc:spChg>
        <pc:spChg chg="del">
          <ac:chgData name="Lin  Chen" userId="5b8d33d8-9b1a-4612-8f39-9bee1ddd9437" providerId="ADAL" clId="{CC8A761A-1306-D74C-AC1D-5720BC604A52}" dt="2019-08-20T18:57:43.529" v="411" actId="478"/>
          <ac:spMkLst>
            <pc:docMk/>
            <pc:sldMk cId="3110127523" sldId="270"/>
            <ac:spMk id="12" creationId="{CF4E8E4C-4BD5-4347-AAEF-7B1FAE785ACF}"/>
          </ac:spMkLst>
        </pc:spChg>
        <pc:spChg chg="del">
          <ac:chgData name="Lin  Chen" userId="5b8d33d8-9b1a-4612-8f39-9bee1ddd9437" providerId="ADAL" clId="{CC8A761A-1306-D74C-AC1D-5720BC604A52}" dt="2019-08-20T18:57:48.633" v="412" actId="478"/>
          <ac:spMkLst>
            <pc:docMk/>
            <pc:sldMk cId="3110127523" sldId="270"/>
            <ac:spMk id="13" creationId="{CEB6FC7D-4D7F-7F4C-BB43-A9CFD20AFF5C}"/>
          </ac:spMkLst>
        </pc:spChg>
        <pc:spChg chg="del">
          <ac:chgData name="Lin  Chen" userId="5b8d33d8-9b1a-4612-8f39-9bee1ddd9437" providerId="ADAL" clId="{CC8A761A-1306-D74C-AC1D-5720BC604A52}" dt="2019-08-20T18:57:32.201" v="401" actId="478"/>
          <ac:spMkLst>
            <pc:docMk/>
            <pc:sldMk cId="3110127523" sldId="270"/>
            <ac:spMk id="14" creationId="{CC21CDB8-1699-6E44-B74D-D85A67493F52}"/>
          </ac:spMkLst>
        </pc:spChg>
        <pc:spChg chg="add mod">
          <ac:chgData name="Lin  Chen" userId="5b8d33d8-9b1a-4612-8f39-9bee1ddd9437" providerId="ADAL" clId="{CC8A761A-1306-D74C-AC1D-5720BC604A52}" dt="2019-08-20T18:59:32.952" v="431" actId="14100"/>
          <ac:spMkLst>
            <pc:docMk/>
            <pc:sldMk cId="3110127523" sldId="270"/>
            <ac:spMk id="15" creationId="{9ED8B984-5B8A-CB44-8563-FCFC4E5A51D9}"/>
          </ac:spMkLst>
        </pc:spChg>
        <pc:spChg chg="add mod">
          <ac:chgData name="Lin  Chen" userId="5b8d33d8-9b1a-4612-8f39-9bee1ddd9437" providerId="ADAL" clId="{CC8A761A-1306-D74C-AC1D-5720BC604A52}" dt="2019-08-20T19:00:31.667" v="498" actId="20577"/>
          <ac:spMkLst>
            <pc:docMk/>
            <pc:sldMk cId="3110127523" sldId="270"/>
            <ac:spMk id="16" creationId="{237D816F-F7C4-7649-BC17-A49C6F27D39A}"/>
          </ac:spMkLst>
        </pc:spChg>
        <pc:picChg chg="del mod">
          <ac:chgData name="Lin  Chen" userId="5b8d33d8-9b1a-4612-8f39-9bee1ddd9437" providerId="ADAL" clId="{CC8A761A-1306-D74C-AC1D-5720BC604A52}" dt="2019-08-20T18:58:44.006" v="419" actId="478"/>
          <ac:picMkLst>
            <pc:docMk/>
            <pc:sldMk cId="3110127523" sldId="270"/>
            <ac:picMk id="3" creationId="{6B98767D-91CC-0B4E-87A9-4F9CABB3CDA5}"/>
          </ac:picMkLst>
        </pc:picChg>
        <pc:picChg chg="add mod">
          <ac:chgData name="Lin  Chen" userId="5b8d33d8-9b1a-4612-8f39-9bee1ddd9437" providerId="ADAL" clId="{CC8A761A-1306-D74C-AC1D-5720BC604A52}" dt="2019-08-20T18:59:15.499" v="428" actId="1076"/>
          <ac:picMkLst>
            <pc:docMk/>
            <pc:sldMk cId="3110127523" sldId="270"/>
            <ac:picMk id="8" creationId="{B1AE78B0-692C-5241-B2BA-F5C4B5D2DA4F}"/>
          </ac:picMkLst>
        </pc:picChg>
      </pc:sldChg>
      <pc:sldChg chg="del">
        <pc:chgData name="Lin  Chen" userId="5b8d33d8-9b1a-4612-8f39-9bee1ddd9437" providerId="ADAL" clId="{CC8A761A-1306-D74C-AC1D-5720BC604A52}" dt="2019-08-20T18:21:47.265" v="143" actId="2696"/>
        <pc:sldMkLst>
          <pc:docMk/>
          <pc:sldMk cId="3357552566" sldId="270"/>
        </pc:sldMkLst>
      </pc:sldChg>
      <pc:sldChg chg="del">
        <pc:chgData name="Lin  Chen" userId="5b8d33d8-9b1a-4612-8f39-9bee1ddd9437" providerId="ADAL" clId="{CC8A761A-1306-D74C-AC1D-5720BC604A52}" dt="2019-08-20T18:21:47.424" v="144" actId="2696"/>
        <pc:sldMkLst>
          <pc:docMk/>
          <pc:sldMk cId="148869050" sldId="271"/>
        </pc:sldMkLst>
      </pc:sldChg>
      <pc:sldChg chg="addSp delSp modSp add">
        <pc:chgData name="Lin  Chen" userId="5b8d33d8-9b1a-4612-8f39-9bee1ddd9437" providerId="ADAL" clId="{CC8A761A-1306-D74C-AC1D-5720BC604A52}" dt="2019-08-20T19:02:34.397" v="526" actId="1076"/>
        <pc:sldMkLst>
          <pc:docMk/>
          <pc:sldMk cId="1744130958" sldId="271"/>
        </pc:sldMkLst>
        <pc:spChg chg="add mod">
          <ac:chgData name="Lin  Chen" userId="5b8d33d8-9b1a-4612-8f39-9bee1ddd9437" providerId="ADAL" clId="{CC8A761A-1306-D74C-AC1D-5720BC604A52}" dt="2019-08-20T19:02:34.397" v="526" actId="1076"/>
          <ac:spMkLst>
            <pc:docMk/>
            <pc:sldMk cId="1744130958" sldId="271"/>
            <ac:spMk id="13" creationId="{0AA6B47B-9517-CE43-8FF4-EEE5BE137F08}"/>
          </ac:spMkLst>
        </pc:spChg>
        <pc:spChg chg="mod">
          <ac:chgData name="Lin  Chen" userId="5b8d33d8-9b1a-4612-8f39-9bee1ddd9437" providerId="ADAL" clId="{CC8A761A-1306-D74C-AC1D-5720BC604A52}" dt="2019-08-20T19:02:01.916" v="516" actId="14100"/>
          <ac:spMkLst>
            <pc:docMk/>
            <pc:sldMk cId="1744130958" sldId="271"/>
            <ac:spMk id="15" creationId="{9ED8B984-5B8A-CB44-8563-FCFC4E5A51D9}"/>
          </ac:spMkLst>
        </pc:spChg>
        <pc:picChg chg="add mod">
          <ac:chgData name="Lin  Chen" userId="5b8d33d8-9b1a-4612-8f39-9bee1ddd9437" providerId="ADAL" clId="{CC8A761A-1306-D74C-AC1D-5720BC604A52}" dt="2019-08-20T19:01:50.646" v="513" actId="1035"/>
          <ac:picMkLst>
            <pc:docMk/>
            <pc:sldMk cId="1744130958" sldId="271"/>
            <ac:picMk id="3" creationId="{71A3C006-8D91-2B44-AD4C-0E6C25B6B443}"/>
          </ac:picMkLst>
        </pc:picChg>
        <pc:picChg chg="del">
          <ac:chgData name="Lin  Chen" userId="5b8d33d8-9b1a-4612-8f39-9bee1ddd9437" providerId="ADAL" clId="{CC8A761A-1306-D74C-AC1D-5720BC604A52}" dt="2019-08-20T19:00:39.816" v="499" actId="478"/>
          <ac:picMkLst>
            <pc:docMk/>
            <pc:sldMk cId="1744130958" sldId="271"/>
            <ac:picMk id="8" creationId="{B1AE78B0-692C-5241-B2BA-F5C4B5D2DA4F}"/>
          </ac:picMkLst>
        </pc:picChg>
      </pc:sldChg>
      <pc:sldChg chg="del">
        <pc:chgData name="Lin  Chen" userId="5b8d33d8-9b1a-4612-8f39-9bee1ddd9437" providerId="ADAL" clId="{CC8A761A-1306-D74C-AC1D-5720BC604A52}" dt="2019-08-20T18:21:47.588" v="145" actId="2696"/>
        <pc:sldMkLst>
          <pc:docMk/>
          <pc:sldMk cId="75704275" sldId="272"/>
        </pc:sldMkLst>
      </pc:sldChg>
      <pc:sldChg chg="del">
        <pc:chgData name="Lin  Chen" userId="5b8d33d8-9b1a-4612-8f39-9bee1ddd9437" providerId="ADAL" clId="{CC8A761A-1306-D74C-AC1D-5720BC604A52}" dt="2019-08-20T18:21:47.746" v="146" actId="2696"/>
        <pc:sldMkLst>
          <pc:docMk/>
          <pc:sldMk cId="2748007039" sldId="273"/>
        </pc:sldMkLst>
      </pc:sldChg>
      <pc:sldChg chg="del">
        <pc:chgData name="Lin  Chen" userId="5b8d33d8-9b1a-4612-8f39-9bee1ddd9437" providerId="ADAL" clId="{CC8A761A-1306-D74C-AC1D-5720BC604A52}" dt="2019-08-20T18:21:47.888" v="147" actId="2696"/>
        <pc:sldMkLst>
          <pc:docMk/>
          <pc:sldMk cId="2131448508" sldId="274"/>
        </pc:sldMkLst>
      </pc:sldChg>
      <pc:sldChg chg="del">
        <pc:chgData name="Lin  Chen" userId="5b8d33d8-9b1a-4612-8f39-9bee1ddd9437" providerId="ADAL" clId="{CC8A761A-1306-D74C-AC1D-5720BC604A52}" dt="2019-08-20T18:21:48.270" v="148" actId="2696"/>
        <pc:sldMkLst>
          <pc:docMk/>
          <pc:sldMk cId="2478214813" sldId="275"/>
        </pc:sldMkLst>
      </pc:sldChg>
      <pc:sldChg chg="del">
        <pc:chgData name="Lin  Chen" userId="5b8d33d8-9b1a-4612-8f39-9bee1ddd9437" providerId="ADAL" clId="{CC8A761A-1306-D74C-AC1D-5720BC604A52}" dt="2019-08-20T18:21:48.421" v="149" actId="2696"/>
        <pc:sldMkLst>
          <pc:docMk/>
          <pc:sldMk cId="3604125512" sldId="276"/>
        </pc:sldMkLst>
      </pc:sldChg>
      <pc:sldChg chg="del">
        <pc:chgData name="Lin  Chen" userId="5b8d33d8-9b1a-4612-8f39-9bee1ddd9437" providerId="ADAL" clId="{CC8A761A-1306-D74C-AC1D-5720BC604A52}" dt="2019-08-20T18:21:48.601" v="150" actId="2696"/>
        <pc:sldMkLst>
          <pc:docMk/>
          <pc:sldMk cId="3647378167" sldId="277"/>
        </pc:sldMkLst>
      </pc:sldChg>
      <pc:sldChg chg="del">
        <pc:chgData name="Lin  Chen" userId="5b8d33d8-9b1a-4612-8f39-9bee1ddd9437" providerId="ADAL" clId="{CC8A761A-1306-D74C-AC1D-5720BC604A52}" dt="2019-08-20T18:21:48.784" v="151" actId="2696"/>
        <pc:sldMkLst>
          <pc:docMk/>
          <pc:sldMk cId="3458142394" sldId="278"/>
        </pc:sldMkLst>
      </pc:sldChg>
      <pc:sldChg chg="del">
        <pc:chgData name="Lin  Chen" userId="5b8d33d8-9b1a-4612-8f39-9bee1ddd9437" providerId="ADAL" clId="{CC8A761A-1306-D74C-AC1D-5720BC604A52}" dt="2019-08-20T18:21:48.960" v="152" actId="2696"/>
        <pc:sldMkLst>
          <pc:docMk/>
          <pc:sldMk cId="2067204719" sldId="279"/>
        </pc:sldMkLst>
      </pc:sldChg>
      <pc:sldChg chg="del">
        <pc:chgData name="Lin  Chen" userId="5b8d33d8-9b1a-4612-8f39-9bee1ddd9437" providerId="ADAL" clId="{CC8A761A-1306-D74C-AC1D-5720BC604A52}" dt="2019-08-20T18:21:49.144" v="153" actId="2696"/>
        <pc:sldMkLst>
          <pc:docMk/>
          <pc:sldMk cId="1435819175" sldId="280"/>
        </pc:sldMkLst>
      </pc:sldChg>
      <pc:sldChg chg="del">
        <pc:chgData name="Lin  Chen" userId="5b8d33d8-9b1a-4612-8f39-9bee1ddd9437" providerId="ADAL" clId="{CC8A761A-1306-D74C-AC1D-5720BC604A52}" dt="2019-08-20T18:21:49.412" v="154" actId="2696"/>
        <pc:sldMkLst>
          <pc:docMk/>
          <pc:sldMk cId="75225774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2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3505"/>
            <a:ext cx="9144000" cy="1120323"/>
          </a:xfrm>
        </p:spPr>
        <p:txBody>
          <a:bodyPr/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jGRASP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Tutorial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19052" y="3717235"/>
            <a:ext cx="1599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Brush Script MT" panose="03060802040406070304" pitchFamily="66" charset="0"/>
              </a:rPr>
              <a:t>Fall 2020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12953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6F8192-6114-2C48-B510-AC0021EF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89" y="1345740"/>
            <a:ext cx="7597079" cy="429811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/>
              <a:t>jGRASP</a:t>
            </a:r>
            <a:r>
              <a:rPr lang="en-US" b="1" u="sng" dirty="0"/>
              <a:t> GUI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891823-F065-FF4F-B1D3-5C8F9B310868}"/>
              </a:ext>
            </a:extLst>
          </p:cNvPr>
          <p:cNvSpPr/>
          <p:nvPr/>
        </p:nvSpPr>
        <p:spPr>
          <a:xfrm>
            <a:off x="2043289" y="2004647"/>
            <a:ext cx="2236103" cy="33110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09E6F-BFF0-ED4C-AE24-E7AC4755933D}"/>
              </a:ext>
            </a:extLst>
          </p:cNvPr>
          <p:cNvSpPr txBox="1"/>
          <p:nvPr/>
        </p:nvSpPr>
        <p:spPr>
          <a:xfrm>
            <a:off x="2204443" y="3086293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Directory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4DE828-83BC-204F-B70A-88A75B679717}"/>
              </a:ext>
            </a:extLst>
          </p:cNvPr>
          <p:cNvSpPr/>
          <p:nvPr/>
        </p:nvSpPr>
        <p:spPr>
          <a:xfrm>
            <a:off x="4374155" y="1765667"/>
            <a:ext cx="5171450" cy="18583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203C8F-99E7-7743-823F-EB83F4D4CBF4}"/>
              </a:ext>
            </a:extLst>
          </p:cNvPr>
          <p:cNvSpPr txBox="1"/>
          <p:nvPr/>
        </p:nvSpPr>
        <p:spPr>
          <a:xfrm>
            <a:off x="5992228" y="2510179"/>
            <a:ext cx="157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Coding Station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2D474-B2BC-0245-AE30-4C40152376A8}"/>
              </a:ext>
            </a:extLst>
          </p:cNvPr>
          <p:cNvSpPr/>
          <p:nvPr/>
        </p:nvSpPr>
        <p:spPr>
          <a:xfrm>
            <a:off x="4374155" y="3773005"/>
            <a:ext cx="5171450" cy="18263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371A3-2BBF-9844-A3BB-227435D00929}"/>
              </a:ext>
            </a:extLst>
          </p:cNvPr>
          <p:cNvSpPr txBox="1"/>
          <p:nvPr/>
        </p:nvSpPr>
        <p:spPr>
          <a:xfrm>
            <a:off x="5992228" y="4501517"/>
            <a:ext cx="188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Message Window</a:t>
            </a:r>
          </a:p>
        </p:txBody>
      </p:sp>
    </p:spTree>
    <p:extLst>
      <p:ext uri="{BB962C8B-B14F-4D97-AF65-F5344CB8AC3E}">
        <p14:creationId xmlns:p14="http://schemas.microsoft.com/office/powerpoint/2010/main" val="171510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3416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Create a folder for a Java Program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42B0C7B-6CEB-F24C-AF31-493BDC3E7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92" y="1638110"/>
            <a:ext cx="7792848" cy="438914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4C00A32-1B27-E341-B34A-2C7A9F647A9C}"/>
              </a:ext>
            </a:extLst>
          </p:cNvPr>
          <p:cNvSpPr/>
          <p:nvPr/>
        </p:nvSpPr>
        <p:spPr>
          <a:xfrm>
            <a:off x="3157728" y="2157984"/>
            <a:ext cx="231648" cy="4023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5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452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Enter the created folder and create a Java 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1C5AC3-202E-C24F-96EF-C96F68CEB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70" y="1781079"/>
            <a:ext cx="7663505" cy="43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7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1601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Write the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C85F55-4D95-804F-9D37-1F68485AB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1638110"/>
            <a:ext cx="7607807" cy="42731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B16A530-2D51-4747-AD7E-96470F0AD145}"/>
              </a:ext>
            </a:extLst>
          </p:cNvPr>
          <p:cNvSpPr/>
          <p:nvPr/>
        </p:nvSpPr>
        <p:spPr>
          <a:xfrm>
            <a:off x="4891348" y="1916313"/>
            <a:ext cx="5171450" cy="18583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156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Save the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98767D-91CC-0B4E-87A9-4F9CABB3C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67" y="1408435"/>
            <a:ext cx="8305222" cy="46636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B44113C-84A1-7641-9B82-EF9B834B0E8F}"/>
              </a:ext>
            </a:extLst>
          </p:cNvPr>
          <p:cNvSpPr/>
          <p:nvPr/>
        </p:nvSpPr>
        <p:spPr>
          <a:xfrm>
            <a:off x="3850767" y="1645970"/>
            <a:ext cx="243840" cy="2516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4E8E4C-4BD5-4347-AAEF-7B1FAE785ACF}"/>
              </a:ext>
            </a:extLst>
          </p:cNvPr>
          <p:cNvSpPr/>
          <p:nvPr/>
        </p:nvSpPr>
        <p:spPr>
          <a:xfrm>
            <a:off x="3188780" y="2290429"/>
            <a:ext cx="2383346" cy="5320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B6FC7D-4D7F-7F4C-BB43-A9CFD20AFF5C}"/>
              </a:ext>
            </a:extLst>
          </p:cNvPr>
          <p:cNvSpPr/>
          <p:nvPr/>
        </p:nvSpPr>
        <p:spPr>
          <a:xfrm>
            <a:off x="5797318" y="1708450"/>
            <a:ext cx="2383346" cy="5320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21CDB8-1699-6E44-B74D-D85A67493F52}"/>
              </a:ext>
            </a:extLst>
          </p:cNvPr>
          <p:cNvSpPr/>
          <p:nvPr/>
        </p:nvSpPr>
        <p:spPr>
          <a:xfrm>
            <a:off x="558940" y="2187132"/>
            <a:ext cx="2658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File name should be same</a:t>
            </a:r>
          </a:p>
          <a:p>
            <a:r>
              <a:rPr lang="en-US" b="1" dirty="0">
                <a:solidFill>
                  <a:srgbClr val="FF0000"/>
                </a:solidFill>
              </a:rPr>
              <a:t>as the class name</a:t>
            </a:r>
          </a:p>
        </p:txBody>
      </p:sp>
    </p:spTree>
    <p:extLst>
      <p:ext uri="{BB962C8B-B14F-4D97-AF65-F5344CB8AC3E}">
        <p14:creationId xmlns:p14="http://schemas.microsoft.com/office/powerpoint/2010/main" val="136354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AE78B0-692C-5241-B2BA-F5C4B5D2D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23" y="1479359"/>
            <a:ext cx="8424165" cy="475578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1850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Compile the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44113C-84A1-7641-9B82-EF9B834B0E8F}"/>
              </a:ext>
            </a:extLst>
          </p:cNvPr>
          <p:cNvSpPr/>
          <p:nvPr/>
        </p:nvSpPr>
        <p:spPr>
          <a:xfrm>
            <a:off x="5796911" y="1715711"/>
            <a:ext cx="243840" cy="2516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D8B984-5B8A-CB44-8563-FCFC4E5A51D9}"/>
              </a:ext>
            </a:extLst>
          </p:cNvPr>
          <p:cNvSpPr/>
          <p:nvPr/>
        </p:nvSpPr>
        <p:spPr>
          <a:xfrm>
            <a:off x="5477134" y="4177821"/>
            <a:ext cx="5852853" cy="18583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7D816F-F7C4-7649-BC17-A49C6F27D39A}"/>
              </a:ext>
            </a:extLst>
          </p:cNvPr>
          <p:cNvSpPr/>
          <p:nvPr/>
        </p:nvSpPr>
        <p:spPr>
          <a:xfrm>
            <a:off x="7513379" y="4747652"/>
            <a:ext cx="1857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Compile Message</a:t>
            </a:r>
          </a:p>
        </p:txBody>
      </p:sp>
    </p:spTree>
    <p:extLst>
      <p:ext uri="{BB962C8B-B14F-4D97-AF65-F5344CB8AC3E}">
        <p14:creationId xmlns:p14="http://schemas.microsoft.com/office/powerpoint/2010/main" val="311012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A3C006-8D91-2B44-AD4C-0E6C25B6B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13" y="1478895"/>
            <a:ext cx="7965097" cy="45001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1443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Run the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44113C-84A1-7641-9B82-EF9B834B0E8F}"/>
              </a:ext>
            </a:extLst>
          </p:cNvPr>
          <p:cNvSpPr/>
          <p:nvPr/>
        </p:nvSpPr>
        <p:spPr>
          <a:xfrm>
            <a:off x="5796911" y="1715711"/>
            <a:ext cx="243840" cy="2516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D8B984-5B8A-CB44-8563-FCFC4E5A51D9}"/>
              </a:ext>
            </a:extLst>
          </p:cNvPr>
          <p:cNvSpPr/>
          <p:nvPr/>
        </p:nvSpPr>
        <p:spPr>
          <a:xfrm>
            <a:off x="5825485" y="4120664"/>
            <a:ext cx="5054425" cy="173501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6B47B-9517-CE43-8FF4-EEE5BE137F08}"/>
              </a:ext>
            </a:extLst>
          </p:cNvPr>
          <p:cNvSpPr/>
          <p:nvPr/>
        </p:nvSpPr>
        <p:spPr>
          <a:xfrm>
            <a:off x="7871635" y="4304740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74413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108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Brush Script MT</vt:lpstr>
      <vt:lpstr>Segoe UI Black</vt:lpstr>
      <vt:lpstr>Arial</vt:lpstr>
      <vt:lpstr>Calibri</vt:lpstr>
      <vt:lpstr>Calibri Light</vt:lpstr>
      <vt:lpstr>Times New Roman</vt:lpstr>
      <vt:lpstr>Office Theme</vt:lpstr>
      <vt:lpstr>jGRASP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 Chen</cp:lastModifiedBy>
  <cp:revision>159</cp:revision>
  <dcterms:created xsi:type="dcterms:W3CDTF">2016-06-01T04:26:32Z</dcterms:created>
  <dcterms:modified xsi:type="dcterms:W3CDTF">2020-08-09T16:45:38Z</dcterms:modified>
</cp:coreProperties>
</file>