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91"/>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410" r:id="rId31"/>
    <p:sldId id="411" r:id="rId32"/>
    <p:sldId id="295" r:id="rId33"/>
    <p:sldId id="297" r:id="rId34"/>
    <p:sldId id="298" r:id="rId35"/>
    <p:sldId id="300" r:id="rId36"/>
    <p:sldId id="412" r:id="rId37"/>
    <p:sldId id="302" r:id="rId38"/>
    <p:sldId id="413" r:id="rId39"/>
    <p:sldId id="414" r:id="rId40"/>
    <p:sldId id="304" r:id="rId41"/>
    <p:sldId id="415" r:id="rId42"/>
    <p:sldId id="305" r:id="rId43"/>
    <p:sldId id="321" r:id="rId44"/>
    <p:sldId id="322" r:id="rId45"/>
    <p:sldId id="325" r:id="rId46"/>
    <p:sldId id="326" r:id="rId47"/>
    <p:sldId id="328" r:id="rId48"/>
    <p:sldId id="332" r:id="rId49"/>
    <p:sldId id="360" r:id="rId50"/>
    <p:sldId id="341" r:id="rId51"/>
    <p:sldId id="342" r:id="rId52"/>
    <p:sldId id="365" r:id="rId53"/>
    <p:sldId id="351" r:id="rId54"/>
    <p:sldId id="352" r:id="rId55"/>
    <p:sldId id="353" r:id="rId56"/>
    <p:sldId id="366" r:id="rId57"/>
    <p:sldId id="368" r:id="rId58"/>
    <p:sldId id="369" r:id="rId59"/>
    <p:sldId id="370" r:id="rId60"/>
    <p:sldId id="371" r:id="rId61"/>
    <p:sldId id="398" r:id="rId62"/>
    <p:sldId id="372" r:id="rId63"/>
    <p:sldId id="373" r:id="rId64"/>
    <p:sldId id="374" r:id="rId65"/>
    <p:sldId id="375" r:id="rId66"/>
    <p:sldId id="376" r:id="rId67"/>
    <p:sldId id="377" r:id="rId68"/>
    <p:sldId id="378" r:id="rId69"/>
    <p:sldId id="379" r:id="rId70"/>
    <p:sldId id="380" r:id="rId71"/>
    <p:sldId id="381" r:id="rId72"/>
    <p:sldId id="401" r:id="rId73"/>
    <p:sldId id="399" r:id="rId74"/>
    <p:sldId id="382"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400" r:id="rId88"/>
    <p:sldId id="395" r:id="rId89"/>
    <p:sldId id="396" r:id="rId90"/>
  </p:sldIdLst>
  <p:sldSz cx="9144000" cy="6858000" type="screen4x3"/>
  <p:notesSz cx="6858000" cy="9144000"/>
  <p:embeddedFontLst>
    <p:embeddedFont>
      <p:font typeface="Calibri" panose="020F0502020204030204" pitchFamily="34" charset="0"/>
      <p:regular r:id="rId92"/>
      <p:bold r:id="rId93"/>
      <p:italic r:id="rId94"/>
      <p:boldItalic r:id="rId95"/>
    </p:embeddedFont>
    <p:embeddedFont>
      <p:font typeface="Cambria Math" panose="02040503050406030204" pitchFamily="18" charset="0"/>
      <p:regular r:id="rId96"/>
    </p:embeddedFont>
    <p:embeddedFont>
      <p:font typeface="Constantia" panose="02030602050306030303" pitchFamily="18" charset="0"/>
      <p:regular r:id="rId97"/>
      <p:bold r:id="rId98"/>
      <p:italic r:id="rId99"/>
      <p:boldItalic r:id="rId100"/>
    </p:embeddedFont>
    <p:embeddedFont>
      <p:font typeface="Wingdings 2" pitchFamily="2" charset="2"/>
      <p:regular r:id="rId1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419" dt="2020-08-20T17:21:17.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8-20T17:22:18.015" v="888" actId="207"/>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addSp modSp mod modAnim">
        <pc:chgData name="Lin  Chen" userId="5b8d33d8-9b1a-4612-8f39-9bee1ddd9437" providerId="ADAL" clId="{D08DE89C-F79D-8E4A-9703-5EC9DC7629E1}" dt="2020-08-20T16:00:28.775" v="411" actId="1076"/>
        <pc:sldMkLst>
          <pc:docMk/>
          <pc:sldMk cId="0" sldId="293"/>
        </pc:sldMkLst>
        <pc:spChg chg="mod">
          <ac:chgData name="Lin  Chen" userId="5b8d33d8-9b1a-4612-8f39-9bee1ddd9437" providerId="ADAL" clId="{D08DE89C-F79D-8E4A-9703-5EC9DC7629E1}" dt="2020-08-20T16:00:10.787" v="408" actId="20577"/>
          <ac:spMkLst>
            <pc:docMk/>
            <pc:sldMk cId="0" sldId="293"/>
            <ac:spMk id="3" creationId="{00000000-0000-0000-0000-000000000000}"/>
          </ac:spMkLst>
        </pc:spChg>
        <pc:spChg chg="add mod">
          <ac:chgData name="Lin  Chen" userId="5b8d33d8-9b1a-4612-8f39-9bee1ddd9437" providerId="ADAL" clId="{D08DE89C-F79D-8E4A-9703-5EC9DC7629E1}" dt="2020-08-20T16:00:22.978" v="410" actId="1076"/>
          <ac:spMkLst>
            <pc:docMk/>
            <pc:sldMk cId="0" sldId="293"/>
            <ac:spMk id="5" creationId="{BB226B8F-1BC0-834C-8656-C148A93CA2E1}"/>
          </ac:spMkLst>
        </pc:spChg>
        <pc:spChg chg="add mod">
          <ac:chgData name="Lin  Chen" userId="5b8d33d8-9b1a-4612-8f39-9bee1ddd9437" providerId="ADAL" clId="{D08DE89C-F79D-8E4A-9703-5EC9DC7629E1}" dt="2020-08-20T16:00:28.775" v="411" actId="1076"/>
          <ac:spMkLst>
            <pc:docMk/>
            <pc:sldMk cId="0" sldId="293"/>
            <ac:spMk id="6" creationId="{5FA8A777-A955-7C47-A753-1EDBF92B13D8}"/>
          </ac:spMkLst>
        </pc:spChg>
        <pc:graphicFrameChg chg="mod modGraphic">
          <ac:chgData name="Lin  Chen" userId="5b8d33d8-9b1a-4612-8f39-9bee1ddd9437" providerId="ADAL" clId="{D08DE89C-F79D-8E4A-9703-5EC9DC7629E1}" dt="2020-08-20T16:00:18.236" v="409" actId="1076"/>
          <ac:graphicFrameMkLst>
            <pc:docMk/>
            <pc:sldMk cId="0" sldId="293"/>
            <ac:graphicFrameMk id="4" creationId="{00000000-0000-0000-0000-000000000000}"/>
          </ac:graphicFrameMkLst>
        </pc:graphicFrameChg>
      </pc:sldChg>
      <pc:sldChg chg="modSp mod">
        <pc:chgData name="Lin  Chen" userId="5b8d33d8-9b1a-4612-8f39-9bee1ddd9437" providerId="ADAL" clId="{D08DE89C-F79D-8E4A-9703-5EC9DC7629E1}" dt="2020-08-20T16:39:16.336" v="743" actId="1076"/>
        <pc:sldMkLst>
          <pc:docMk/>
          <pc:sldMk cId="0" sldId="297"/>
        </pc:sldMkLst>
        <pc:spChg chg="mod">
          <ac:chgData name="Lin  Chen" userId="5b8d33d8-9b1a-4612-8f39-9bee1ddd9437" providerId="ADAL" clId="{D08DE89C-F79D-8E4A-9703-5EC9DC7629E1}" dt="2020-08-20T16:21:57.455" v="594" actId="207"/>
          <ac:spMkLst>
            <pc:docMk/>
            <pc:sldMk cId="0" sldId="297"/>
            <ac:spMk id="3" creationId="{00000000-0000-0000-0000-000000000000}"/>
          </ac:spMkLst>
        </pc:spChg>
        <pc:picChg chg="mod">
          <ac:chgData name="Lin  Chen" userId="5b8d33d8-9b1a-4612-8f39-9bee1ddd9437" providerId="ADAL" clId="{D08DE89C-F79D-8E4A-9703-5EC9DC7629E1}" dt="2020-08-20T16:39:16.336" v="743" actId="1076"/>
          <ac:picMkLst>
            <pc:docMk/>
            <pc:sldMk cId="0" sldId="297"/>
            <ac:picMk id="5" creationId="{00000000-0000-0000-0000-000000000000}"/>
          </ac:picMkLst>
        </pc:picChg>
      </pc:sldChg>
      <pc:sldChg chg="modSp modAnim">
        <pc:chgData name="Lin  Chen" userId="5b8d33d8-9b1a-4612-8f39-9bee1ddd9437" providerId="ADAL" clId="{D08DE89C-F79D-8E4A-9703-5EC9DC7629E1}" dt="2020-08-20T16:24:22.005" v="629" actId="20577"/>
        <pc:sldMkLst>
          <pc:docMk/>
          <pc:sldMk cId="0" sldId="298"/>
        </pc:sldMkLst>
        <pc:spChg chg="mod">
          <ac:chgData name="Lin  Chen" userId="5b8d33d8-9b1a-4612-8f39-9bee1ddd9437" providerId="ADAL" clId="{D08DE89C-F79D-8E4A-9703-5EC9DC7629E1}" dt="2020-08-20T16:24:22.005" v="629" actId="20577"/>
          <ac:spMkLst>
            <pc:docMk/>
            <pc:sldMk cId="0" sldId="298"/>
            <ac:spMk id="3" creationId="{00000000-0000-0000-0000-000000000000}"/>
          </ac:spMkLst>
        </pc:spChg>
      </pc:sldChg>
      <pc:sldChg chg="modSp mod modAnim">
        <pc:chgData name="Lin  Chen" userId="5b8d33d8-9b1a-4612-8f39-9bee1ddd9437" providerId="ADAL" clId="{D08DE89C-F79D-8E4A-9703-5EC9DC7629E1}" dt="2020-08-20T16:26:26.703" v="649" actId="20577"/>
        <pc:sldMkLst>
          <pc:docMk/>
          <pc:sldMk cId="0" sldId="300"/>
        </pc:sldMkLst>
        <pc:spChg chg="mod">
          <ac:chgData name="Lin  Chen" userId="5b8d33d8-9b1a-4612-8f39-9bee1ddd9437" providerId="ADAL" clId="{D08DE89C-F79D-8E4A-9703-5EC9DC7629E1}" dt="2020-08-20T16:26:26.703" v="649" actId="20577"/>
          <ac:spMkLst>
            <pc:docMk/>
            <pc:sldMk cId="0" sldId="300"/>
            <ac:spMk id="3" creationId="{00000000-0000-0000-0000-000000000000}"/>
          </ac:spMkLst>
        </pc:spChg>
      </pc:sldChg>
      <pc:sldChg chg="addSp delSp modSp mod modAnim">
        <pc:chgData name="Lin  Chen" userId="5b8d33d8-9b1a-4612-8f39-9bee1ddd9437" providerId="ADAL" clId="{D08DE89C-F79D-8E4A-9703-5EC9DC7629E1}" dt="2020-08-20T16:46:23.907" v="784" actId="1076"/>
        <pc:sldMkLst>
          <pc:docMk/>
          <pc:sldMk cId="0" sldId="302"/>
        </pc:sldMkLst>
        <pc:spChg chg="mod">
          <ac:chgData name="Lin  Chen" userId="5b8d33d8-9b1a-4612-8f39-9bee1ddd9437" providerId="ADAL" clId="{D08DE89C-F79D-8E4A-9703-5EC9DC7629E1}" dt="2020-08-20T16:38:15.947" v="733" actId="20577"/>
          <ac:spMkLst>
            <pc:docMk/>
            <pc:sldMk cId="0" sldId="302"/>
            <ac:spMk id="3" creationId="{00000000-0000-0000-0000-000000000000}"/>
          </ac:spMkLst>
        </pc:spChg>
        <pc:spChg chg="add mod">
          <ac:chgData name="Lin  Chen" userId="5b8d33d8-9b1a-4612-8f39-9bee1ddd9437" providerId="ADAL" clId="{D08DE89C-F79D-8E4A-9703-5EC9DC7629E1}" dt="2020-08-20T16:40:16.801" v="756" actId="14100"/>
          <ac:spMkLst>
            <pc:docMk/>
            <pc:sldMk cId="0" sldId="302"/>
            <ac:spMk id="4" creationId="{91931865-B141-2746-8702-F557F3ECFA22}"/>
          </ac:spMkLst>
        </pc:spChg>
        <pc:spChg chg="add del mod">
          <ac:chgData name="Lin  Chen" userId="5b8d33d8-9b1a-4612-8f39-9bee1ddd9437" providerId="ADAL" clId="{D08DE89C-F79D-8E4A-9703-5EC9DC7629E1}" dt="2020-08-20T16:44:28.675" v="774" actId="478"/>
          <ac:spMkLst>
            <pc:docMk/>
            <pc:sldMk cId="0" sldId="302"/>
            <ac:spMk id="5" creationId="{ABF32023-1BF0-594A-B909-735C5665DF6C}"/>
          </ac:spMkLst>
        </pc:spChg>
        <pc:spChg chg="add mod">
          <ac:chgData name="Lin  Chen" userId="5b8d33d8-9b1a-4612-8f39-9bee1ddd9437" providerId="ADAL" clId="{D08DE89C-F79D-8E4A-9703-5EC9DC7629E1}" dt="2020-08-20T16:40:35.799" v="764" actId="1076"/>
          <ac:spMkLst>
            <pc:docMk/>
            <pc:sldMk cId="0" sldId="302"/>
            <ac:spMk id="6" creationId="{0E35C236-3173-7049-B4CB-8917FA49BE1D}"/>
          </ac:spMkLst>
        </pc:spChg>
        <pc:spChg chg="add mod">
          <ac:chgData name="Lin  Chen" userId="5b8d33d8-9b1a-4612-8f39-9bee1ddd9437" providerId="ADAL" clId="{D08DE89C-F79D-8E4A-9703-5EC9DC7629E1}" dt="2020-08-20T16:44:26.017" v="773" actId="14100"/>
          <ac:spMkLst>
            <pc:docMk/>
            <pc:sldMk cId="0" sldId="302"/>
            <ac:spMk id="7" creationId="{E15EE8D0-1CF3-8048-BEF6-CA12FDA6519F}"/>
          </ac:spMkLst>
        </pc:spChg>
        <pc:graphicFrameChg chg="add mod modGraphic">
          <ac:chgData name="Lin  Chen" userId="5b8d33d8-9b1a-4612-8f39-9bee1ddd9437" providerId="ADAL" clId="{D08DE89C-F79D-8E4A-9703-5EC9DC7629E1}" dt="2020-08-20T16:46:23.907" v="784" actId="1076"/>
          <ac:graphicFrameMkLst>
            <pc:docMk/>
            <pc:sldMk cId="0" sldId="302"/>
            <ac:graphicFrameMk id="8" creationId="{29F8C389-7274-3340-88E6-296C5DDB1D9B}"/>
          </ac:graphicFrameMkLst>
        </pc:graphicFrameChg>
      </pc:sldChg>
      <pc:sldChg chg="modSp mod modAnim">
        <pc:chgData name="Lin  Chen" userId="5b8d33d8-9b1a-4612-8f39-9bee1ddd9437" providerId="ADAL" clId="{D08DE89C-F79D-8E4A-9703-5EC9DC7629E1}" dt="2020-08-20T17:14:41.763" v="863" actId="20577"/>
        <pc:sldMkLst>
          <pc:docMk/>
          <pc:sldMk cId="0" sldId="304"/>
        </pc:sldMkLst>
        <pc:spChg chg="mod">
          <ac:chgData name="Lin  Chen" userId="5b8d33d8-9b1a-4612-8f39-9bee1ddd9437" providerId="ADAL" clId="{D08DE89C-F79D-8E4A-9703-5EC9DC7629E1}" dt="2020-08-20T17:14:41.763" v="863" actId="20577"/>
          <ac:spMkLst>
            <pc:docMk/>
            <pc:sldMk cId="0" sldId="304"/>
            <ac:spMk id="3" creationId="{00000000-0000-0000-0000-000000000000}"/>
          </ac:spMkLst>
        </pc:sp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sldChg chg="addSp delSp modSp add mod delAnim modAnim">
        <pc:chgData name="Lin  Chen" userId="5b8d33d8-9b1a-4612-8f39-9bee1ddd9437" providerId="ADAL" clId="{D08DE89C-F79D-8E4A-9703-5EC9DC7629E1}" dt="2020-08-20T16:11:03.693" v="535" actId="478"/>
        <pc:sldMkLst>
          <pc:docMk/>
          <pc:sldMk cId="3018661245" sldId="410"/>
        </pc:sldMkLst>
        <pc:spChg chg="mod">
          <ac:chgData name="Lin  Chen" userId="5b8d33d8-9b1a-4612-8f39-9bee1ddd9437" providerId="ADAL" clId="{D08DE89C-F79D-8E4A-9703-5EC9DC7629E1}" dt="2020-08-20T16:07:05.297" v="447" actId="20577"/>
          <ac:spMkLst>
            <pc:docMk/>
            <pc:sldMk cId="3018661245" sldId="410"/>
            <ac:spMk id="2" creationId="{00000000-0000-0000-0000-000000000000}"/>
          </ac:spMkLst>
        </pc:spChg>
        <pc:spChg chg="del mod">
          <ac:chgData name="Lin  Chen" userId="5b8d33d8-9b1a-4612-8f39-9bee1ddd9437" providerId="ADAL" clId="{D08DE89C-F79D-8E4A-9703-5EC9DC7629E1}" dt="2020-08-20T16:07:23.752" v="452" actId="478"/>
          <ac:spMkLst>
            <pc:docMk/>
            <pc:sldMk cId="3018661245" sldId="410"/>
            <ac:spMk id="3" creationId="{00000000-0000-0000-0000-000000000000}"/>
          </ac:spMkLst>
        </pc:spChg>
        <pc:spChg chg="del">
          <ac:chgData name="Lin  Chen" userId="5b8d33d8-9b1a-4612-8f39-9bee1ddd9437" providerId="ADAL" clId="{D08DE89C-F79D-8E4A-9703-5EC9DC7629E1}" dt="2020-08-20T16:07:32.682" v="455" actId="478"/>
          <ac:spMkLst>
            <pc:docMk/>
            <pc:sldMk cId="3018661245" sldId="410"/>
            <ac:spMk id="5" creationId="{00000000-0000-0000-0000-000000000000}"/>
          </ac:spMkLst>
        </pc:spChg>
        <pc:spChg chg="add del mod">
          <ac:chgData name="Lin  Chen" userId="5b8d33d8-9b1a-4612-8f39-9bee1ddd9437" providerId="ADAL" clId="{D08DE89C-F79D-8E4A-9703-5EC9DC7629E1}" dt="2020-08-20T16:11:03.693" v="535" actId="478"/>
          <ac:spMkLst>
            <pc:docMk/>
            <pc:sldMk cId="3018661245" sldId="410"/>
            <ac:spMk id="7" creationId="{0CAC95BC-B7ED-4744-BEFD-3DC235A18BAF}"/>
          </ac:spMkLst>
        </pc:spChg>
        <pc:graphicFrameChg chg="del">
          <ac:chgData name="Lin  Chen" userId="5b8d33d8-9b1a-4612-8f39-9bee1ddd9437" providerId="ADAL" clId="{D08DE89C-F79D-8E4A-9703-5EC9DC7629E1}" dt="2020-08-20T16:07:26.722" v="453" actId="478"/>
          <ac:graphicFrameMkLst>
            <pc:docMk/>
            <pc:sldMk cId="3018661245" sldId="410"/>
            <ac:graphicFrameMk id="4" creationId="{00000000-0000-0000-0000-000000000000}"/>
          </ac:graphicFrameMkLst>
        </pc:graphicFrameChg>
        <pc:graphicFrameChg chg="add mod modGraphic">
          <ac:chgData name="Lin  Chen" userId="5b8d33d8-9b1a-4612-8f39-9bee1ddd9437" providerId="ADAL" clId="{D08DE89C-F79D-8E4A-9703-5EC9DC7629E1}" dt="2020-08-20T16:10:56.274" v="534" actId="20577"/>
          <ac:graphicFrameMkLst>
            <pc:docMk/>
            <pc:sldMk cId="3018661245" sldId="410"/>
            <ac:graphicFrameMk id="6" creationId="{D90840DE-C531-914F-AD24-BD4AAA17A57B}"/>
          </ac:graphicFrameMkLst>
        </pc:graphicFrameChg>
      </pc:sldChg>
      <pc:sldChg chg="addSp delSp modSp add mod delAnim">
        <pc:chgData name="Lin  Chen" userId="5b8d33d8-9b1a-4612-8f39-9bee1ddd9437" providerId="ADAL" clId="{D08DE89C-F79D-8E4A-9703-5EC9DC7629E1}" dt="2020-08-20T16:18:30.591" v="592" actId="20577"/>
        <pc:sldMkLst>
          <pc:docMk/>
          <pc:sldMk cId="2504681791" sldId="411"/>
        </pc:sldMkLst>
        <pc:spChg chg="add mod">
          <ac:chgData name="Lin  Chen" userId="5b8d33d8-9b1a-4612-8f39-9bee1ddd9437" providerId="ADAL" clId="{D08DE89C-F79D-8E4A-9703-5EC9DC7629E1}" dt="2020-08-20T16:11:57.244" v="564" actId="255"/>
          <ac:spMkLst>
            <pc:docMk/>
            <pc:sldMk cId="2504681791" sldId="411"/>
            <ac:spMk id="3" creationId="{CE4F23DF-37EC-154C-89DC-58DB75E72A8F}"/>
          </ac:spMkLst>
        </pc:spChg>
        <pc:spChg chg="add mod">
          <ac:chgData name="Lin  Chen" userId="5b8d33d8-9b1a-4612-8f39-9bee1ddd9437" providerId="ADAL" clId="{D08DE89C-F79D-8E4A-9703-5EC9DC7629E1}" dt="2020-08-20T16:17:55.569" v="581" actId="20577"/>
          <ac:spMkLst>
            <pc:docMk/>
            <pc:sldMk cId="2504681791" sldId="411"/>
            <ac:spMk id="7" creationId="{1367372D-9D22-7847-ACC5-36808E9D3AC3}"/>
          </ac:spMkLst>
        </pc:spChg>
        <pc:spChg chg="add mod">
          <ac:chgData name="Lin  Chen" userId="5b8d33d8-9b1a-4612-8f39-9bee1ddd9437" providerId="ADAL" clId="{D08DE89C-F79D-8E4A-9703-5EC9DC7629E1}" dt="2020-08-20T16:18:21.789" v="588" actId="1076"/>
          <ac:spMkLst>
            <pc:docMk/>
            <pc:sldMk cId="2504681791" sldId="411"/>
            <ac:spMk id="8" creationId="{984685E4-8468-7C4F-9B3F-17C2FD274405}"/>
          </ac:spMkLst>
        </pc:spChg>
        <pc:spChg chg="add mod">
          <ac:chgData name="Lin  Chen" userId="5b8d33d8-9b1a-4612-8f39-9bee1ddd9437" providerId="ADAL" clId="{D08DE89C-F79D-8E4A-9703-5EC9DC7629E1}" dt="2020-08-20T16:18:30.591" v="592" actId="20577"/>
          <ac:spMkLst>
            <pc:docMk/>
            <pc:sldMk cId="2504681791" sldId="411"/>
            <ac:spMk id="9" creationId="{F4DC1639-DCD8-714B-8E7B-55650D0F23CD}"/>
          </ac:spMkLst>
        </pc:spChg>
        <pc:graphicFrameChg chg="del">
          <ac:chgData name="Lin  Chen" userId="5b8d33d8-9b1a-4612-8f39-9bee1ddd9437" providerId="ADAL" clId="{D08DE89C-F79D-8E4A-9703-5EC9DC7629E1}" dt="2020-08-20T16:11:12.331" v="537" actId="478"/>
          <ac:graphicFrameMkLst>
            <pc:docMk/>
            <pc:sldMk cId="2504681791" sldId="411"/>
            <ac:graphicFrameMk id="6" creationId="{D90840DE-C531-914F-AD24-BD4AAA17A57B}"/>
          </ac:graphicFrameMkLst>
        </pc:graphicFrameChg>
        <pc:cxnChg chg="add">
          <ac:chgData name="Lin  Chen" userId="5b8d33d8-9b1a-4612-8f39-9bee1ddd9437" providerId="ADAL" clId="{D08DE89C-F79D-8E4A-9703-5EC9DC7629E1}" dt="2020-08-20T16:12:09.661" v="565" actId="11529"/>
          <ac:cxnSpMkLst>
            <pc:docMk/>
            <pc:sldMk cId="2504681791" sldId="411"/>
            <ac:cxnSpMk id="5" creationId="{F522287B-1C37-A648-97C7-5694932AFB67}"/>
          </ac:cxnSpMkLst>
        </pc:cxnChg>
      </pc:sldChg>
      <pc:sldChg chg="modSp add mod ord modAnim">
        <pc:chgData name="Lin  Chen" userId="5b8d33d8-9b1a-4612-8f39-9bee1ddd9437" providerId="ADAL" clId="{D08DE89C-F79D-8E4A-9703-5EC9DC7629E1}" dt="2020-08-20T16:36:49.449" v="708"/>
        <pc:sldMkLst>
          <pc:docMk/>
          <pc:sldMk cId="4187547283" sldId="412"/>
        </pc:sldMkLst>
        <pc:spChg chg="mod">
          <ac:chgData name="Lin  Chen" userId="5b8d33d8-9b1a-4612-8f39-9bee1ddd9437" providerId="ADAL" clId="{D08DE89C-F79D-8E4A-9703-5EC9DC7629E1}" dt="2020-08-20T16:36:42.633" v="707" actId="5793"/>
          <ac:spMkLst>
            <pc:docMk/>
            <pc:sldMk cId="4187547283" sldId="412"/>
            <ac:spMk id="3" creationId="{00000000-0000-0000-0000-000000000000}"/>
          </ac:spMkLst>
        </pc:spChg>
      </pc:sldChg>
      <pc:sldChg chg="modSp add modAnim">
        <pc:chgData name="Lin  Chen" userId="5b8d33d8-9b1a-4612-8f39-9bee1ddd9437" providerId="ADAL" clId="{D08DE89C-F79D-8E4A-9703-5EC9DC7629E1}" dt="2020-08-20T16:49:32.400" v="807" actId="20577"/>
        <pc:sldMkLst>
          <pc:docMk/>
          <pc:sldMk cId="2860294677" sldId="413"/>
        </pc:sldMkLst>
        <pc:spChg chg="mod">
          <ac:chgData name="Lin  Chen" userId="5b8d33d8-9b1a-4612-8f39-9bee1ddd9437" providerId="ADAL" clId="{D08DE89C-F79D-8E4A-9703-5EC9DC7629E1}" dt="2020-08-20T16:49:32.400" v="807" actId="20577"/>
          <ac:spMkLst>
            <pc:docMk/>
            <pc:sldMk cId="2860294677" sldId="413"/>
            <ac:spMk id="3" creationId="{00000000-0000-0000-0000-000000000000}"/>
          </ac:spMkLst>
        </pc:spChg>
      </pc:sldChg>
      <pc:sldChg chg="addSp delSp modSp add mod">
        <pc:chgData name="Lin  Chen" userId="5b8d33d8-9b1a-4612-8f39-9bee1ddd9437" providerId="ADAL" clId="{D08DE89C-F79D-8E4A-9703-5EC9DC7629E1}" dt="2020-08-20T16:58:18.252" v="839" actId="20577"/>
        <pc:sldMkLst>
          <pc:docMk/>
          <pc:sldMk cId="3327481328" sldId="414"/>
        </pc:sldMkLst>
        <pc:spChg chg="mod">
          <ac:chgData name="Lin  Chen" userId="5b8d33d8-9b1a-4612-8f39-9bee1ddd9437" providerId="ADAL" clId="{D08DE89C-F79D-8E4A-9703-5EC9DC7629E1}" dt="2020-08-20T16:58:12.868" v="826" actId="20577"/>
          <ac:spMkLst>
            <pc:docMk/>
            <pc:sldMk cId="3327481328" sldId="414"/>
            <ac:spMk id="2" creationId="{00000000-0000-0000-0000-000000000000}"/>
          </ac:spMkLst>
        </pc:spChg>
        <pc:spChg chg="del">
          <ac:chgData name="Lin  Chen" userId="5b8d33d8-9b1a-4612-8f39-9bee1ddd9437" providerId="ADAL" clId="{D08DE89C-F79D-8E4A-9703-5EC9DC7629E1}" dt="2020-08-20T16:58:04.808" v="809" actId="478"/>
          <ac:spMkLst>
            <pc:docMk/>
            <pc:sldMk cId="3327481328" sldId="414"/>
            <ac:spMk id="3" creationId="{00000000-0000-0000-0000-000000000000}"/>
          </ac:spMkLst>
        </pc:spChg>
        <pc:spChg chg="add mod">
          <ac:chgData name="Lin  Chen" userId="5b8d33d8-9b1a-4612-8f39-9bee1ddd9437" providerId="ADAL" clId="{D08DE89C-F79D-8E4A-9703-5EC9DC7629E1}" dt="2020-08-20T16:58:18.252" v="839" actId="20577"/>
          <ac:spMkLst>
            <pc:docMk/>
            <pc:sldMk cId="3327481328" sldId="414"/>
            <ac:spMk id="5" creationId="{C0F4DBC0-C5FF-E949-AC17-863388E8917F}"/>
          </ac:spMkLst>
        </pc:spChg>
      </pc:sldChg>
      <pc:sldChg chg="addSp modSp add mod modAnim">
        <pc:chgData name="Lin  Chen" userId="5b8d33d8-9b1a-4612-8f39-9bee1ddd9437" providerId="ADAL" clId="{D08DE89C-F79D-8E4A-9703-5EC9DC7629E1}" dt="2020-08-20T17:22:18.015" v="888" actId="207"/>
        <pc:sldMkLst>
          <pc:docMk/>
          <pc:sldMk cId="2801624223" sldId="415"/>
        </pc:sldMkLst>
        <pc:spChg chg="mod">
          <ac:chgData name="Lin  Chen" userId="5b8d33d8-9b1a-4612-8f39-9bee1ddd9437" providerId="ADAL" clId="{D08DE89C-F79D-8E4A-9703-5EC9DC7629E1}" dt="2020-08-20T17:20:46.480" v="878" actId="20577"/>
          <ac:spMkLst>
            <pc:docMk/>
            <pc:sldMk cId="2801624223" sldId="415"/>
            <ac:spMk id="3" creationId="{00000000-0000-0000-0000-000000000000}"/>
          </ac:spMkLst>
        </pc:spChg>
        <pc:spChg chg="add mod">
          <ac:chgData name="Lin  Chen" userId="5b8d33d8-9b1a-4612-8f39-9bee1ddd9437" providerId="ADAL" clId="{D08DE89C-F79D-8E4A-9703-5EC9DC7629E1}" dt="2020-08-20T17:21:00.175" v="881" actId="14100"/>
          <ac:spMkLst>
            <pc:docMk/>
            <pc:sldMk cId="2801624223" sldId="415"/>
            <ac:spMk id="5" creationId="{45CC4B7B-B3EF-E64B-A9D1-317EA6ABA105}"/>
          </ac:spMkLst>
        </pc:spChg>
        <pc:graphicFrameChg chg="add mod modGraphic">
          <ac:chgData name="Lin  Chen" userId="5b8d33d8-9b1a-4612-8f39-9bee1ddd9437" providerId="ADAL" clId="{D08DE89C-F79D-8E4A-9703-5EC9DC7629E1}" dt="2020-08-20T17:22:18.015" v="888" actId="207"/>
          <ac:graphicFrameMkLst>
            <pc:docMk/>
            <pc:sldMk cId="2801624223" sldId="415"/>
            <ac:graphicFrameMk id="7" creationId="{EE20E7D3-5E73-DE45-8CE5-D0167B731AE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3.png"/><Relationship Id="rId4" Type="http://schemas.openxmlformats.org/officeDocument/2006/relationships/image" Target="../media/image52.png"/></Relationships>
</file>

<file path=ppt/slides/_rels/slide8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a:solidFill>
                  <a:srgbClr val="FF0000"/>
                </a:solidFill>
              </a:rPr>
              <a:t>implication </a:t>
            </a:r>
            <a:r>
              <a:rPr lang="en-US" dirty="0"/>
              <a:t>is equivalent to the </a:t>
            </a:r>
            <a:r>
              <a:rPr lang="en-US" dirty="0">
                <a:solidFill>
                  <a:srgbClr val="FF0000"/>
                </a:solidFill>
              </a:rPr>
              <a:t>contrapositive</a:t>
            </a:r>
            <a:r>
              <a:rPr lang="en-US" dirty="0"/>
              <a:t>.</a:t>
            </a:r>
          </a:p>
          <a:p>
            <a:endParaRPr lang="en-US" dirty="0"/>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31739421"/>
              </p:ext>
            </p:extLst>
          </p:nvPr>
        </p:nvGraphicFramePr>
        <p:xfrm>
          <a:off x="685800" y="4668308"/>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BB226B8F-1BC0-834C-8656-C148A93CA2E1}"/>
              </a:ext>
            </a:extLst>
          </p:cNvPr>
          <p:cNvSpPr/>
          <p:nvPr/>
        </p:nvSpPr>
        <p:spPr>
          <a:xfrm>
            <a:off x="1295400" y="3605844"/>
            <a:ext cx="74251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p:txBody>
      </p:sp>
      <p:sp>
        <p:nvSpPr>
          <p:cNvPr id="6" name="Rectangle 5">
            <a:extLst>
              <a:ext uri="{FF2B5EF4-FFF2-40B4-BE49-F238E27FC236}">
                <a16:creationId xmlns:a16="http://schemas.microsoft.com/office/drawing/2014/main" id="{5FA8A777-A955-7C47-A753-1EDBF92B13D8}"/>
              </a:ext>
            </a:extLst>
          </p:cNvPr>
          <p:cNvSpPr/>
          <p:nvPr/>
        </p:nvSpPr>
        <p:spPr>
          <a:xfrm>
            <a:off x="5410200" y="3605844"/>
            <a:ext cx="1191352" cy="369332"/>
          </a:xfrm>
          <a:prstGeom prst="rect">
            <a:avLst/>
          </a:prstGeom>
        </p:spPr>
        <p:txBody>
          <a:bodyPr wrap="none">
            <a:spAutoFit/>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931607482"/>
              </p:ext>
            </p:extLst>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graphicFrame>
        <p:nvGraphicFramePr>
          <p:cNvPr id="6" name="Table 5">
            <a:extLst>
              <a:ext uri="{FF2B5EF4-FFF2-40B4-BE49-F238E27FC236}">
                <a16:creationId xmlns:a16="http://schemas.microsoft.com/office/drawing/2014/main" id="{D90840DE-C531-914F-AD24-BD4AAA17A57B}"/>
              </a:ext>
            </a:extLst>
          </p:cNvPr>
          <p:cNvGraphicFramePr>
            <a:graphicFrameLocks noGrp="1"/>
          </p:cNvGraphicFramePr>
          <p:nvPr>
            <p:extLst>
              <p:ext uri="{D42A27DB-BD31-4B8C-83A1-F6EECF244321}">
                <p14:modId xmlns:p14="http://schemas.microsoft.com/office/powerpoint/2010/main" val="1896354765"/>
              </p:ext>
            </p:extLst>
          </p:nvPr>
        </p:nvGraphicFramePr>
        <p:xfrm>
          <a:off x="762000" y="245872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y</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x</a:t>
                      </a:r>
                      <a:endParaRPr lang="en-US" dirty="0"/>
                    </a:p>
                  </a:txBody>
                  <a:tcPr/>
                </a:tc>
                <a:tc>
                  <a:txBody>
                    <a:bodyPr/>
                    <a:lstStyle/>
                    <a:p>
                      <a:r>
                        <a:rPr lang="en-US" dirty="0" err="1">
                          <a:latin typeface="Cambria Math"/>
                          <a:ea typeface="Cambria Math"/>
                        </a:rPr>
                        <a:t>x</a:t>
                      </a:r>
                      <a:r>
                        <a:rPr lang="en-US" dirty="0" err="1">
                          <a:latin typeface="Cambria Math" pitchFamily="18" charset="0"/>
                          <a:ea typeface="Cambria Math" pitchFamily="18" charset="0"/>
                        </a:rPr>
                        <a:t>∧y</a:t>
                      </a:r>
                      <a:endParaRPr lang="en-US" dirty="0"/>
                    </a:p>
                  </a:txBody>
                  <a:tcPr/>
                </a:tc>
                <a:tc>
                  <a:txBody>
                    <a:bodyPr/>
                    <a:lstStyle/>
                    <a:p>
                      <a:r>
                        <a:rPr lang="en-US" sz="1800" i="1" dirty="0">
                          <a:latin typeface="Cambria Math" pitchFamily="18" charset="0"/>
                          <a:ea typeface="Cambria Math" pitchFamily="18" charset="0"/>
                        </a:rPr>
                        <a:t>x</a:t>
                      </a:r>
                      <a:r>
                        <a:rPr lang="en-US" dirty="0"/>
                        <a:t> </a:t>
                      </a:r>
                      <a:r>
                        <a:rPr lang="en-US" dirty="0">
                          <a:latin typeface="Cambria Math" pitchFamily="18" charset="0"/>
                          <a:ea typeface="Cambria Math" pitchFamily="18" charset="0"/>
                        </a:rPr>
                        <a: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sz="1800" dirty="0" err="1">
                          <a:latin typeface="Cambria Math"/>
                          <a:ea typeface="Cambria Math"/>
                        </a:rPr>
                        <a:t>⊕y</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866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sp>
        <p:nvSpPr>
          <p:cNvPr id="3" name="TextBox 2">
            <a:extLst>
              <a:ext uri="{FF2B5EF4-FFF2-40B4-BE49-F238E27FC236}">
                <a16:creationId xmlns:a16="http://schemas.microsoft.com/office/drawing/2014/main" id="{CE4F23DF-37EC-154C-89DC-58DB75E72A8F}"/>
              </a:ext>
            </a:extLst>
          </p:cNvPr>
          <p:cNvSpPr txBox="1"/>
          <p:nvPr/>
        </p:nvSpPr>
        <p:spPr>
          <a:xfrm>
            <a:off x="1752600" y="2590800"/>
            <a:ext cx="1576072" cy="830997"/>
          </a:xfrm>
          <a:prstGeom prst="rect">
            <a:avLst/>
          </a:prstGeom>
          <a:noFill/>
        </p:spPr>
        <p:txBody>
          <a:bodyPr wrap="none" rtlCol="0">
            <a:spAutoFit/>
          </a:bodyPr>
          <a:lstStyle/>
          <a:p>
            <a:r>
              <a:rPr lang="en-US" sz="2400" dirty="0"/>
              <a:t>01 1011 0110</a:t>
            </a:r>
          </a:p>
          <a:p>
            <a:r>
              <a:rPr lang="en-US" sz="2400" dirty="0"/>
              <a:t>11 0001 1101</a:t>
            </a:r>
          </a:p>
        </p:txBody>
      </p:sp>
      <p:cxnSp>
        <p:nvCxnSpPr>
          <p:cNvPr id="5" name="Straight Connector 4">
            <a:extLst>
              <a:ext uri="{FF2B5EF4-FFF2-40B4-BE49-F238E27FC236}">
                <a16:creationId xmlns:a16="http://schemas.microsoft.com/office/drawing/2014/main" id="{F522287B-1C37-A648-97C7-5694932AFB67}"/>
              </a:ext>
            </a:extLst>
          </p:cNvPr>
          <p:cNvCxnSpPr/>
          <p:nvPr/>
        </p:nvCxnSpPr>
        <p:spPr>
          <a:xfrm>
            <a:off x="1676400" y="3505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67372D-9D22-7847-ACC5-36808E9D3AC3}"/>
              </a:ext>
            </a:extLst>
          </p:cNvPr>
          <p:cNvSpPr/>
          <p:nvPr/>
        </p:nvSpPr>
        <p:spPr>
          <a:xfrm>
            <a:off x="1752600" y="3588604"/>
            <a:ext cx="1369286" cy="461665"/>
          </a:xfrm>
          <a:prstGeom prst="rect">
            <a:avLst/>
          </a:prstGeom>
        </p:spPr>
        <p:txBody>
          <a:bodyPr wrap="none">
            <a:spAutoFit/>
          </a:bodyPr>
          <a:lstStyle/>
          <a:p>
            <a:r>
              <a:rPr lang="en-US" sz="2400" dirty="0"/>
              <a:t>11 1011 1111</a:t>
            </a:r>
          </a:p>
        </p:txBody>
      </p:sp>
      <p:sp>
        <p:nvSpPr>
          <p:cNvPr id="8" name="TextBox 7">
            <a:extLst>
              <a:ext uri="{FF2B5EF4-FFF2-40B4-BE49-F238E27FC236}">
                <a16:creationId xmlns:a16="http://schemas.microsoft.com/office/drawing/2014/main" id="{984685E4-8468-7C4F-9B3F-17C2FD274405}"/>
              </a:ext>
            </a:extLst>
          </p:cNvPr>
          <p:cNvSpPr txBox="1"/>
          <p:nvPr/>
        </p:nvSpPr>
        <p:spPr>
          <a:xfrm>
            <a:off x="990600" y="2949659"/>
            <a:ext cx="516488" cy="369332"/>
          </a:xfrm>
          <a:prstGeom prst="rect">
            <a:avLst/>
          </a:prstGeom>
          <a:noFill/>
        </p:spPr>
        <p:txBody>
          <a:bodyPr wrap="none" rtlCol="0">
            <a:spAutoFit/>
          </a:bodyPr>
          <a:lstStyle/>
          <a:p>
            <a:r>
              <a:rPr lang="en-US" dirty="0"/>
              <a:t>OR</a:t>
            </a:r>
          </a:p>
        </p:txBody>
      </p:sp>
      <p:sp>
        <p:nvSpPr>
          <p:cNvPr id="9" name="TextBox 8">
            <a:extLst>
              <a:ext uri="{FF2B5EF4-FFF2-40B4-BE49-F238E27FC236}">
                <a16:creationId xmlns:a16="http://schemas.microsoft.com/office/drawing/2014/main" id="{F4DC1639-DCD8-714B-8E7B-55650D0F23CD}"/>
              </a:ext>
            </a:extLst>
          </p:cNvPr>
          <p:cNvSpPr txBox="1"/>
          <p:nvPr/>
        </p:nvSpPr>
        <p:spPr>
          <a:xfrm>
            <a:off x="990600" y="4427740"/>
            <a:ext cx="686406"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250468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
            </a:r>
            <a:r>
              <a:rPr lang="en-US" dirty="0">
                <a:solidFill>
                  <a:srgbClr val="FF0000"/>
                </a:solidFill>
              </a:rPr>
              <a:t>atomic propositions </a:t>
            </a:r>
            <a:r>
              <a:rPr lang="en-US" dirty="0"/>
              <a:t>and represent using propositional variables.</a:t>
            </a:r>
          </a:p>
          <a:p>
            <a:pPr lvl="1"/>
            <a:r>
              <a:rPr lang="en-US" dirty="0"/>
              <a:t>Determine appropriate </a:t>
            </a:r>
            <a:r>
              <a:rPr lang="en-US" dirty="0">
                <a:solidFill>
                  <a:srgbClr val="FF0000"/>
                </a:solidFill>
              </a:rPr>
              <a:t>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a:t>
            </a:r>
          </a:p>
          <a:p>
            <a:pPr>
              <a:buNone/>
            </a:pPr>
            <a:r>
              <a:rPr lang="en-US" dirty="0"/>
              <a:t>  a: “You can access the internet from campus” </a:t>
            </a:r>
          </a:p>
          <a:p>
            <a:pPr>
              <a:buNone/>
            </a:pPr>
            <a:r>
              <a:rPr lang="en-US" dirty="0"/>
              <a:t>  b: “You are a computer science major”</a:t>
            </a:r>
          </a:p>
          <a:p>
            <a:pPr>
              <a:buNone/>
            </a:pPr>
            <a:r>
              <a:rPr lang="en-US" dirty="0"/>
              <a:t>   c: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normAutofit lnSpcReduction="10000"/>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r>
              <a:rPr lang="en-US" dirty="0"/>
              <a:t>    p: “The automated reply can be sent”</a:t>
            </a:r>
          </a:p>
          <a:p>
            <a:pPr>
              <a:buNone/>
            </a:pPr>
            <a:r>
              <a:rPr lang="en-US" i="1" dirty="0"/>
              <a:t>    q:</a:t>
            </a:r>
            <a:r>
              <a:rPr lang="en-US" dirty="0"/>
              <a:t>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list of propositions is </a:t>
            </a:r>
            <a:r>
              <a:rPr lang="en-US" i="1" dirty="0">
                <a:solidFill>
                  <a:srgbClr val="FF0000"/>
                </a:solidFill>
              </a:rPr>
              <a:t>consistent</a:t>
            </a:r>
            <a:r>
              <a:rPr lang="en-US" dirty="0"/>
              <a:t> if there is no conflict, in other words,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marL="0" indent="0">
              <a:buNone/>
            </a:pPr>
            <a:endParaRPr lang="en-US" dirty="0"/>
          </a:p>
          <a:p>
            <a:endParaRPr lang="en-US" dirty="0"/>
          </a:p>
        </p:txBody>
      </p:sp>
    </p:spTree>
    <p:extLst>
      <p:ext uri="{BB962C8B-B14F-4D97-AF65-F5344CB8AC3E}">
        <p14:creationId xmlns:p14="http://schemas.microsoft.com/office/powerpoint/2010/main" val="41875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sz="2000" b="1" dirty="0"/>
              <a:t>Solution</a:t>
            </a:r>
            <a:r>
              <a:rPr lang="en-US" sz="2000" dirty="0"/>
              <a:t>: </a:t>
            </a:r>
          </a:p>
          <a:p>
            <a:pPr>
              <a:buNone/>
            </a:pPr>
            <a:r>
              <a:rPr lang="en-US" sz="2000" dirty="0"/>
              <a:t>  p: “The diagnostic message is stored in the buffer.” </a:t>
            </a:r>
          </a:p>
          <a:p>
            <a:pPr>
              <a:buNone/>
            </a:pPr>
            <a:r>
              <a:rPr lang="en-US" sz="2000" dirty="0"/>
              <a:t>  q: “The diagnostic message is retransmitted”</a:t>
            </a:r>
            <a:endParaRPr lang="en-US" dirty="0"/>
          </a:p>
          <a:p>
            <a:endParaRPr lang="en-US" dirty="0"/>
          </a:p>
        </p:txBody>
      </p:sp>
      <p:sp>
        <p:nvSpPr>
          <p:cNvPr id="4" name="Rectangle 3">
            <a:extLst>
              <a:ext uri="{FF2B5EF4-FFF2-40B4-BE49-F238E27FC236}">
                <a16:creationId xmlns:a16="http://schemas.microsoft.com/office/drawing/2014/main" id="{91931865-B141-2746-8702-F557F3ECFA22}"/>
              </a:ext>
            </a:extLst>
          </p:cNvPr>
          <p:cNvSpPr/>
          <p:nvPr/>
        </p:nvSpPr>
        <p:spPr>
          <a:xfrm>
            <a:off x="152400" y="3105834"/>
            <a:ext cx="8382000" cy="369332"/>
          </a:xfrm>
          <a:prstGeom prst="rect">
            <a:avLst/>
          </a:prstGeom>
        </p:spPr>
        <p:txBody>
          <a:bodyPr wrap="square">
            <a:spAutoFit/>
          </a:bodyPr>
          <a:lstStyle/>
          <a:p>
            <a:pPr lvl="1"/>
            <a:r>
              <a:rPr lang="en-US" dirty="0"/>
              <a:t>p </a:t>
            </a:r>
            <a:r>
              <a:rPr lang="en-US" dirty="0">
                <a:latin typeface="Cambria Math" pitchFamily="18" charset="0"/>
                <a:ea typeface="Cambria Math" pitchFamily="18" charset="0"/>
              </a:rPr>
              <a:t>∨q: </a:t>
            </a:r>
            <a:r>
              <a:rPr lang="en-US" dirty="0"/>
              <a:t>“The diagnostic message is  stored in the buffer or it is retransmitted.”</a:t>
            </a:r>
          </a:p>
        </p:txBody>
      </p:sp>
      <p:sp>
        <p:nvSpPr>
          <p:cNvPr id="6" name="Rectangle 5">
            <a:extLst>
              <a:ext uri="{FF2B5EF4-FFF2-40B4-BE49-F238E27FC236}">
                <a16:creationId xmlns:a16="http://schemas.microsoft.com/office/drawing/2014/main" id="{0E35C236-3173-7049-B4CB-8917FA49BE1D}"/>
              </a:ext>
            </a:extLst>
          </p:cNvPr>
          <p:cNvSpPr/>
          <p:nvPr/>
        </p:nvSpPr>
        <p:spPr>
          <a:xfrm>
            <a:off x="127686" y="3500472"/>
            <a:ext cx="7274011" cy="369332"/>
          </a:xfrm>
          <a:prstGeom prst="rect">
            <a:avLst/>
          </a:prstGeom>
        </p:spPr>
        <p:txBody>
          <a:bodyPr wrap="square">
            <a:spAutoFit/>
          </a:bodyPr>
          <a:lstStyle/>
          <a:p>
            <a:pPr lvl="1"/>
            <a:r>
              <a:rPr lang="en-US" dirty="0">
                <a:latin typeface="Cambria Math"/>
                <a:ea typeface="Cambria Math"/>
              </a:rPr>
              <a:t>¬p: </a:t>
            </a:r>
            <a:r>
              <a:rPr lang="en-US" dirty="0"/>
              <a:t>“The diagnostic message is not stored in the buffer.”</a:t>
            </a:r>
          </a:p>
        </p:txBody>
      </p:sp>
      <p:sp>
        <p:nvSpPr>
          <p:cNvPr id="7" name="Rectangle 6">
            <a:extLst>
              <a:ext uri="{FF2B5EF4-FFF2-40B4-BE49-F238E27FC236}">
                <a16:creationId xmlns:a16="http://schemas.microsoft.com/office/drawing/2014/main" id="{E15EE8D0-1CF3-8048-BEF6-CA12FDA6519F}"/>
              </a:ext>
            </a:extLst>
          </p:cNvPr>
          <p:cNvSpPr/>
          <p:nvPr/>
        </p:nvSpPr>
        <p:spPr>
          <a:xfrm>
            <a:off x="152400" y="3869805"/>
            <a:ext cx="8610600" cy="369332"/>
          </a:xfrm>
          <a:prstGeom prst="rect">
            <a:avLst/>
          </a:prstGeom>
        </p:spPr>
        <p:txBody>
          <a:bodyPr wrap="square">
            <a:spAutoFit/>
          </a:bodyPr>
          <a:lstStyle/>
          <a:p>
            <a:pPr lvl="1"/>
            <a:r>
              <a:rPr lang="en-US" i="1" dirty="0">
                <a:latin typeface="Cambria Math"/>
                <a:ea typeface="Cambria Math"/>
              </a:rPr>
              <a:t>p→ q: </a:t>
            </a:r>
            <a:r>
              <a:rPr lang="en-US" dirty="0"/>
              <a:t>“If the diagnostic message is stored in the buffer, then it is retransmitted.”</a:t>
            </a:r>
          </a:p>
        </p:txBody>
      </p:sp>
      <p:graphicFrame>
        <p:nvGraphicFramePr>
          <p:cNvPr id="8" name="Table 7">
            <a:extLst>
              <a:ext uri="{FF2B5EF4-FFF2-40B4-BE49-F238E27FC236}">
                <a16:creationId xmlns:a16="http://schemas.microsoft.com/office/drawing/2014/main" id="{29F8C389-7274-3340-88E6-296C5DDB1D9B}"/>
              </a:ext>
            </a:extLst>
          </p:cNvPr>
          <p:cNvGraphicFramePr>
            <a:graphicFrameLocks noGrp="1"/>
          </p:cNvGraphicFramePr>
          <p:nvPr>
            <p:extLst>
              <p:ext uri="{D42A27DB-BD31-4B8C-83A1-F6EECF244321}">
                <p14:modId xmlns:p14="http://schemas.microsoft.com/office/powerpoint/2010/main" val="603851648"/>
              </p:ext>
            </p:extLst>
          </p:nvPr>
        </p:nvGraphicFramePr>
        <p:xfrm>
          <a:off x="1295397" y="4435388"/>
          <a:ext cx="6096005"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t>p </a:t>
                      </a:r>
                      <a:r>
                        <a:rPr lang="en-US"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lvl="1"/>
            <a:r>
              <a:rPr lang="en-US" sz="1800" dirty="0"/>
              <a:t>“The diagnostic message is not retransmitted”</a:t>
            </a:r>
            <a:endParaRPr lang="en-US" dirty="0"/>
          </a:p>
          <a:p>
            <a:endParaRPr lang="en-US" dirty="0"/>
          </a:p>
        </p:txBody>
      </p:sp>
    </p:spTree>
    <p:extLst>
      <p:ext uri="{BB962C8B-B14F-4D97-AF65-F5344CB8AC3E}">
        <p14:creationId xmlns:p14="http://schemas.microsoft.com/office/powerpoint/2010/main" val="286029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Searches</a:t>
            </a:r>
          </a:p>
        </p:txBody>
      </p:sp>
      <p:sp>
        <p:nvSpPr>
          <p:cNvPr id="5" name="Content Placeholder 4">
            <a:extLst>
              <a:ext uri="{FF2B5EF4-FFF2-40B4-BE49-F238E27FC236}">
                <a16:creationId xmlns:a16="http://schemas.microsoft.com/office/drawing/2014/main" id="{C0F4DBC0-C5FF-E949-AC17-863388E8917F}"/>
              </a:ext>
            </a:extLst>
          </p:cNvPr>
          <p:cNvSpPr>
            <a:spLocks noGrp="1"/>
          </p:cNvSpPr>
          <p:nvPr>
            <p:ph idx="1"/>
          </p:nvPr>
        </p:nvSpPr>
        <p:spPr/>
        <p:txBody>
          <a:bodyPr/>
          <a:lstStyle/>
          <a:p>
            <a:r>
              <a:rPr lang="en-US" dirty="0"/>
              <a:t>Search Engine</a:t>
            </a:r>
          </a:p>
        </p:txBody>
      </p:sp>
    </p:spTree>
    <p:extLst>
      <p:ext uri="{BB962C8B-B14F-4D97-AF65-F5344CB8AC3E}">
        <p14:creationId xmlns:p14="http://schemas.microsoft.com/office/powerpoint/2010/main" val="33274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solidFill>
                  <a:srgbClr val="FF0000"/>
                </a:solidFill>
              </a:rPr>
              <a:t>knights</a:t>
            </a:r>
            <a:r>
              <a:rPr lang="en-US" sz="2000" dirty="0"/>
              <a:t>, who always tell the truth, and </a:t>
            </a:r>
            <a:r>
              <a:rPr lang="en-US" sz="2000" i="1" dirty="0">
                <a:solidFill>
                  <a:srgbClr val="FF0000"/>
                </a:solidFill>
              </a:rPr>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b="1" dirty="0"/>
              <a:t>Solution: </a:t>
            </a:r>
            <a:endParaRPr lang="en-US" sz="2000" dirty="0"/>
          </a:p>
          <a:p>
            <a:r>
              <a:rPr lang="en-US" sz="2000" dirty="0"/>
              <a:t>p: A is a knight</a:t>
            </a:r>
          </a:p>
          <a:p>
            <a:r>
              <a:rPr lang="en-US" sz="2000" dirty="0"/>
              <a:t>q: B is a knight</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
        <p:nvSpPr>
          <p:cNvPr id="5" name="Rectangle 4">
            <a:extLst>
              <a:ext uri="{FF2B5EF4-FFF2-40B4-BE49-F238E27FC236}">
                <a16:creationId xmlns:a16="http://schemas.microsoft.com/office/drawing/2014/main" id="{45CC4B7B-B3EF-E64B-A9D1-317EA6ABA105}"/>
              </a:ext>
            </a:extLst>
          </p:cNvPr>
          <p:cNvSpPr/>
          <p:nvPr/>
        </p:nvSpPr>
        <p:spPr>
          <a:xfrm>
            <a:off x="304800" y="3200400"/>
            <a:ext cx="6934200" cy="707886"/>
          </a:xfrm>
          <a:prstGeom prst="rect">
            <a:avLst/>
          </a:prstGeom>
        </p:spPr>
        <p:txBody>
          <a:bodyPr wrap="square">
            <a:spAutoFit/>
          </a:bodyPr>
          <a:lstStyle/>
          <a:p>
            <a:pPr lvl="1"/>
            <a:r>
              <a:rPr lang="en-US" sz="2000" dirty="0"/>
              <a:t>A says “B is a knight.”</a:t>
            </a:r>
          </a:p>
          <a:p>
            <a:pPr lvl="1"/>
            <a:r>
              <a:rPr lang="en-US" sz="2000" dirty="0"/>
              <a:t>B says “The two of us are of opposite types.”</a:t>
            </a:r>
          </a:p>
        </p:txBody>
      </p:sp>
      <p:graphicFrame>
        <p:nvGraphicFramePr>
          <p:cNvPr id="7" name="Table 6">
            <a:extLst>
              <a:ext uri="{FF2B5EF4-FFF2-40B4-BE49-F238E27FC236}">
                <a16:creationId xmlns:a16="http://schemas.microsoft.com/office/drawing/2014/main" id="{EE20E7D3-5E73-DE45-8CE5-D0167B731AE3}"/>
              </a:ext>
            </a:extLst>
          </p:cNvPr>
          <p:cNvGraphicFramePr>
            <a:graphicFrameLocks noGrp="1"/>
          </p:cNvGraphicFramePr>
          <p:nvPr>
            <p:extLst>
              <p:ext uri="{D42A27DB-BD31-4B8C-83A1-F6EECF244321}">
                <p14:modId xmlns:p14="http://schemas.microsoft.com/office/powerpoint/2010/main" val="2097827537"/>
              </p:ext>
            </p:extLst>
          </p:nvPr>
        </p:nvGraphicFramePr>
        <p:xfrm>
          <a:off x="1295397" y="4435388"/>
          <a:ext cx="4876804"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F</a:t>
                      </a:r>
                    </a:p>
                  </a:txBody>
                  <a:tcPr/>
                </a:tc>
                <a:tc>
                  <a:txBody>
                    <a:bodyPr/>
                    <a:lstStyle/>
                    <a:p>
                      <a:r>
                        <a:rPr lang="en-US" dirty="0">
                          <a:solidFill>
                            <a:srgbClr val="FF0000"/>
                          </a:solidFill>
                        </a:rPr>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1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t>satisfiable</a:t>
            </a:r>
            <a:r>
              <a:rPr lang="en-US" b="1" dirty="0"/>
              <a:t> </a:t>
            </a:r>
            <a:r>
              <a:rPr lang="en-US" dirty="0"/>
              <a:t>if there is an assignment of truth values to its variables that make it true. When no such assignments exist, the compound proposition is </a:t>
            </a:r>
            <a:r>
              <a:rPr lang="en-US" i="1" dirty="0" err="1"/>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extLst>
      <p:ext uri="{BB962C8B-B14F-4D97-AF65-F5344CB8AC3E}">
        <p14:creationId xmlns:p14="http://schemas.microsoft.com/office/powerpoint/2010/main" val="2685307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extLst>
      <p:ext uri="{BB962C8B-B14F-4D97-AF65-F5344CB8AC3E}">
        <p14:creationId xmlns:p14="http://schemas.microsoft.com/office/powerpoint/2010/main" val="3657669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7467</TotalTime>
  <Words>6545</Words>
  <Application>Microsoft Macintosh PowerPoint</Application>
  <PresentationFormat>On-screen Show (4:3)</PresentationFormat>
  <Paragraphs>984</Paragraphs>
  <Slides>89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Constantia</vt:lpstr>
      <vt:lpstr>Symbol</vt:lpstr>
      <vt:lpstr>Calibri</vt:lpstr>
      <vt:lpstr>Bookman</vt:lpstr>
      <vt:lpstr>Cambria Math</vt:lpstr>
      <vt:lpstr>Wingdings 2</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Logic and Bit Operations</vt:lpstr>
      <vt:lpstr>Logic and Bit Operations</vt:lpstr>
      <vt:lpstr>Applications of Propositional Logic</vt:lpstr>
      <vt:lpstr>Translating English Sentences</vt:lpstr>
      <vt:lpstr>Example</vt:lpstr>
      <vt:lpstr>System Specifications</vt:lpstr>
      <vt:lpstr>Consistent System Specifications</vt:lpstr>
      <vt:lpstr>Consistent System Specifications</vt:lpstr>
      <vt:lpstr>Consistent System Specifications</vt:lpstr>
      <vt:lpstr>Boolean Searches</vt:lpstr>
      <vt:lpstr>Logic Puzzles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Predicates and Quantifiers</vt:lpstr>
      <vt:lpstr>Propositional Logic Not Enough</vt:lpstr>
      <vt:lpstr>Introducing Predicate Logic</vt:lpstr>
      <vt:lpstr>Propositional Functions</vt:lpstr>
      <vt:lpstr>Examples of Propositional Functions</vt:lpstr>
      <vt:lpstr>Classroom Exercise</vt:lpstr>
      <vt:lpstr>Compound Expressions</vt:lpstr>
      <vt:lpstr>Quantifiers</vt:lpstr>
      <vt:lpstr>Universal Quantifier</vt:lpstr>
      <vt:lpstr>Existential Quantifier</vt:lpstr>
      <vt:lpstr>Uniqueness Quantifier</vt:lpstr>
      <vt:lpstr>Thinking about Quantifiers</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2020-08-20T17:22:26Z</dcterms:modified>
</cp:coreProperties>
</file>