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 Chen" userId="5b8d33d8-9b1a-4612-8f39-9bee1ddd9437" providerId="ADAL" clId="{BEB85AF1-AD4C-5E4B-AAC1-217C42D5EBFC}"/>
    <pc:docChg chg="modSld">
      <pc:chgData name="Lin  Chen" userId="5b8d33d8-9b1a-4612-8f39-9bee1ddd9437" providerId="ADAL" clId="{BEB85AF1-AD4C-5E4B-AAC1-217C42D5EBFC}" dt="2020-08-09T16:47:04.100" v="15" actId="20577"/>
      <pc:docMkLst>
        <pc:docMk/>
      </pc:docMkLst>
      <pc:sldChg chg="modSp mod">
        <pc:chgData name="Lin  Chen" userId="5b8d33d8-9b1a-4612-8f39-9bee1ddd9437" providerId="ADAL" clId="{BEB85AF1-AD4C-5E4B-AAC1-217C42D5EBFC}" dt="2020-08-09T16:47:04.100" v="15" actId="20577"/>
        <pc:sldMkLst>
          <pc:docMk/>
          <pc:sldMk cId="4129535017" sldId="256"/>
        </pc:sldMkLst>
        <pc:spChg chg="mod">
          <ac:chgData name="Lin  Chen" userId="5b8d33d8-9b1a-4612-8f39-9bee1ddd9437" providerId="ADAL" clId="{BEB85AF1-AD4C-5E4B-AAC1-217C42D5EBFC}" dt="2020-08-09T16:47:04.100" v="15" actId="20577"/>
          <ac:spMkLst>
            <pc:docMk/>
            <pc:sldMk cId="4129535017" sldId="256"/>
            <ac:spMk id="9" creationId="{00000000-0000-0000-0000-000000000000}"/>
          </ac:spMkLst>
        </pc:spChg>
      </pc:sldChg>
    </pc:docChg>
  </pc:docChgLst>
  <pc:docChgLst>
    <pc:chgData name="Lin  Chen" userId="5b8d33d8-9b1a-4612-8f39-9bee1ddd9437" providerId="ADAL" clId="{FDFD9BD1-B6C2-FF41-8CDB-7EE99F609C21}"/>
    <pc:docChg chg="custSel addSld delSld modSld">
      <pc:chgData name="Lin  Chen" userId="5b8d33d8-9b1a-4612-8f39-9bee1ddd9437" providerId="ADAL" clId="{FDFD9BD1-B6C2-FF41-8CDB-7EE99F609C21}" dt="2019-08-21T02:44:57.439" v="248" actId="692"/>
      <pc:docMkLst>
        <pc:docMk/>
      </pc:docMkLst>
      <pc:sldChg chg="modSp">
        <pc:chgData name="Lin  Chen" userId="5b8d33d8-9b1a-4612-8f39-9bee1ddd9437" providerId="ADAL" clId="{FDFD9BD1-B6C2-FF41-8CDB-7EE99F609C21}" dt="2019-08-21T02:37:01.386" v="6" actId="20577"/>
        <pc:sldMkLst>
          <pc:docMk/>
          <pc:sldMk cId="4129535017" sldId="256"/>
        </pc:sldMkLst>
        <pc:spChg chg="mod">
          <ac:chgData name="Lin  Chen" userId="5b8d33d8-9b1a-4612-8f39-9bee1ddd9437" providerId="ADAL" clId="{FDFD9BD1-B6C2-FF41-8CDB-7EE99F609C21}" dt="2019-08-21T02:37:01.386" v="6" actId="20577"/>
          <ac:spMkLst>
            <pc:docMk/>
            <pc:sldMk cId="4129535017" sldId="256"/>
            <ac:spMk id="2" creationId="{00000000-0000-0000-0000-000000000000}"/>
          </ac:spMkLst>
        </pc:spChg>
      </pc:sldChg>
      <pc:sldChg chg="del">
        <pc:chgData name="Lin  Chen" userId="5b8d33d8-9b1a-4612-8f39-9bee1ddd9437" providerId="ADAL" clId="{FDFD9BD1-B6C2-FF41-8CDB-7EE99F609C21}" dt="2019-08-21T02:38:35.555" v="7" actId="2696"/>
        <pc:sldMkLst>
          <pc:docMk/>
          <pc:sldMk cId="1715101968" sldId="265"/>
        </pc:sldMkLst>
      </pc:sldChg>
      <pc:sldChg chg="addSp delSp modSp">
        <pc:chgData name="Lin  Chen" userId="5b8d33d8-9b1a-4612-8f39-9bee1ddd9437" providerId="ADAL" clId="{FDFD9BD1-B6C2-FF41-8CDB-7EE99F609C21}" dt="2019-08-21T02:40:06.549" v="130" actId="20577"/>
        <pc:sldMkLst>
          <pc:docMk/>
          <pc:sldMk cId="2714759742" sldId="266"/>
        </pc:sldMkLst>
        <pc:spChg chg="mod">
          <ac:chgData name="Lin  Chen" userId="5b8d33d8-9b1a-4612-8f39-9bee1ddd9437" providerId="ADAL" clId="{FDFD9BD1-B6C2-FF41-8CDB-7EE99F609C21}" dt="2019-08-21T02:40:06.549" v="130" actId="20577"/>
          <ac:spMkLst>
            <pc:docMk/>
            <pc:sldMk cId="2714759742" sldId="266"/>
            <ac:spMk id="4" creationId="{00000000-0000-0000-0000-000000000000}"/>
          </ac:spMkLst>
        </pc:spChg>
        <pc:picChg chg="del">
          <ac:chgData name="Lin  Chen" userId="5b8d33d8-9b1a-4612-8f39-9bee1ddd9437" providerId="ADAL" clId="{FDFD9BD1-B6C2-FF41-8CDB-7EE99F609C21}" dt="2019-08-21T02:38:45.637" v="8" actId="478"/>
          <ac:picMkLst>
            <pc:docMk/>
            <pc:sldMk cId="2714759742" sldId="266"/>
            <ac:picMk id="3" creationId="{342B0C7B-6CEB-F24C-AF31-493BDC3E7C04}"/>
          </ac:picMkLst>
        </pc:picChg>
        <pc:picChg chg="add mod">
          <ac:chgData name="Lin  Chen" userId="5b8d33d8-9b1a-4612-8f39-9bee1ddd9437" providerId="ADAL" clId="{FDFD9BD1-B6C2-FF41-8CDB-7EE99F609C21}" dt="2019-08-21T02:39:49.441" v="72" actId="1076"/>
          <ac:picMkLst>
            <pc:docMk/>
            <pc:sldMk cId="2714759742" sldId="266"/>
            <ac:picMk id="6" creationId="{2D537307-E431-AC42-904A-5AC4CC833FE2}"/>
          </ac:picMkLst>
        </pc:picChg>
      </pc:sldChg>
      <pc:sldChg chg="addSp delSp modSp">
        <pc:chgData name="Lin  Chen" userId="5b8d33d8-9b1a-4612-8f39-9bee1ddd9437" providerId="ADAL" clId="{FDFD9BD1-B6C2-FF41-8CDB-7EE99F609C21}" dt="2019-08-21T02:41:20.418" v="147" actId="20577"/>
        <pc:sldMkLst>
          <pc:docMk/>
          <pc:sldMk cId="2745779403" sldId="267"/>
        </pc:sldMkLst>
        <pc:spChg chg="mod">
          <ac:chgData name="Lin  Chen" userId="5b8d33d8-9b1a-4612-8f39-9bee1ddd9437" providerId="ADAL" clId="{FDFD9BD1-B6C2-FF41-8CDB-7EE99F609C21}" dt="2019-08-21T02:41:20.418" v="147" actId="20577"/>
          <ac:spMkLst>
            <pc:docMk/>
            <pc:sldMk cId="2745779403" sldId="267"/>
            <ac:spMk id="4" creationId="{00000000-0000-0000-0000-000000000000}"/>
          </ac:spMkLst>
        </pc:spChg>
        <pc:picChg chg="add mod">
          <ac:chgData name="Lin  Chen" userId="5b8d33d8-9b1a-4612-8f39-9bee1ddd9437" providerId="ADAL" clId="{FDFD9BD1-B6C2-FF41-8CDB-7EE99F609C21}" dt="2019-08-21T02:41:12.911" v="136" actId="1076"/>
          <ac:picMkLst>
            <pc:docMk/>
            <pc:sldMk cId="2745779403" sldId="267"/>
            <ac:picMk id="3" creationId="{BA4F6EAA-FA9C-EC4B-8701-7D2B37709562}"/>
          </ac:picMkLst>
        </pc:picChg>
        <pc:picChg chg="del">
          <ac:chgData name="Lin  Chen" userId="5b8d33d8-9b1a-4612-8f39-9bee1ddd9437" providerId="ADAL" clId="{FDFD9BD1-B6C2-FF41-8CDB-7EE99F609C21}" dt="2019-08-21T02:41:07.440" v="131" actId="478"/>
          <ac:picMkLst>
            <pc:docMk/>
            <pc:sldMk cId="2745779403" sldId="267"/>
            <ac:picMk id="6" creationId="{B41C5AC3-202E-C24F-96EF-C96F68CEBECF}"/>
          </ac:picMkLst>
        </pc:picChg>
      </pc:sldChg>
      <pc:sldChg chg="addSp delSp modSp">
        <pc:chgData name="Lin  Chen" userId="5b8d33d8-9b1a-4612-8f39-9bee1ddd9437" providerId="ADAL" clId="{FDFD9BD1-B6C2-FF41-8CDB-7EE99F609C21}" dt="2019-08-21T02:43:00.728" v="188" actId="1076"/>
        <pc:sldMkLst>
          <pc:docMk/>
          <pc:sldMk cId="2482510595" sldId="268"/>
        </pc:sldMkLst>
        <pc:spChg chg="del">
          <ac:chgData name="Lin  Chen" userId="5b8d33d8-9b1a-4612-8f39-9bee1ddd9437" providerId="ADAL" clId="{FDFD9BD1-B6C2-FF41-8CDB-7EE99F609C21}" dt="2019-08-21T02:42:06.950" v="150" actId="478"/>
          <ac:spMkLst>
            <pc:docMk/>
            <pc:sldMk cId="2482510595" sldId="268"/>
            <ac:spMk id="4" creationId="{00000000-0000-0000-0000-000000000000}"/>
          </ac:spMkLst>
        </pc:spChg>
        <pc:spChg chg="add mod">
          <ac:chgData name="Lin  Chen" userId="5b8d33d8-9b1a-4612-8f39-9bee1ddd9437" providerId="ADAL" clId="{FDFD9BD1-B6C2-FF41-8CDB-7EE99F609C21}" dt="2019-08-21T02:42:52.469" v="186" actId="20577"/>
          <ac:spMkLst>
            <pc:docMk/>
            <pc:sldMk cId="2482510595" sldId="268"/>
            <ac:spMk id="10" creationId="{F01A14F5-DA62-3842-9758-B910965F1292}"/>
          </ac:spMkLst>
        </pc:spChg>
        <pc:spChg chg="del">
          <ac:chgData name="Lin  Chen" userId="5b8d33d8-9b1a-4612-8f39-9bee1ddd9437" providerId="ADAL" clId="{FDFD9BD1-B6C2-FF41-8CDB-7EE99F609C21}" dt="2019-08-21T02:42:00.526" v="149" actId="478"/>
          <ac:spMkLst>
            <pc:docMk/>
            <pc:sldMk cId="2482510595" sldId="268"/>
            <ac:spMk id="13" creationId="{FB16A530-2D51-4747-AD7E-96470F0AD145}"/>
          </ac:spMkLst>
        </pc:spChg>
        <pc:picChg chg="add mod">
          <ac:chgData name="Lin  Chen" userId="5b8d33d8-9b1a-4612-8f39-9bee1ddd9437" providerId="ADAL" clId="{FDFD9BD1-B6C2-FF41-8CDB-7EE99F609C21}" dt="2019-08-21T02:43:00.728" v="188" actId="1076"/>
          <ac:picMkLst>
            <pc:docMk/>
            <pc:sldMk cId="2482510595" sldId="268"/>
            <ac:picMk id="3" creationId="{F546F3C5-3465-4E4A-A1DE-F32D485C0E3A}"/>
          </ac:picMkLst>
        </pc:picChg>
        <pc:picChg chg="del">
          <ac:chgData name="Lin  Chen" userId="5b8d33d8-9b1a-4612-8f39-9bee1ddd9437" providerId="ADAL" clId="{FDFD9BD1-B6C2-FF41-8CDB-7EE99F609C21}" dt="2019-08-21T02:41:58.542" v="148" actId="478"/>
          <ac:picMkLst>
            <pc:docMk/>
            <pc:sldMk cId="2482510595" sldId="268"/>
            <ac:picMk id="9" creationId="{C4C85F55-4D95-804F-9D37-1F68485AB88F}"/>
          </ac:picMkLst>
        </pc:picChg>
      </pc:sldChg>
      <pc:sldChg chg="del">
        <pc:chgData name="Lin  Chen" userId="5b8d33d8-9b1a-4612-8f39-9bee1ddd9437" providerId="ADAL" clId="{FDFD9BD1-B6C2-FF41-8CDB-7EE99F609C21}" dt="2019-08-21T02:44:11.249" v="197" actId="2696"/>
        <pc:sldMkLst>
          <pc:docMk/>
          <pc:sldMk cId="1363546719" sldId="269"/>
        </pc:sldMkLst>
      </pc:sldChg>
      <pc:sldChg chg="del">
        <pc:chgData name="Lin  Chen" userId="5b8d33d8-9b1a-4612-8f39-9bee1ddd9437" providerId="ADAL" clId="{FDFD9BD1-B6C2-FF41-8CDB-7EE99F609C21}" dt="2019-08-21T02:44:11.777" v="198" actId="2696"/>
        <pc:sldMkLst>
          <pc:docMk/>
          <pc:sldMk cId="3110127523" sldId="270"/>
        </pc:sldMkLst>
      </pc:sldChg>
      <pc:sldChg chg="del">
        <pc:chgData name="Lin  Chen" userId="5b8d33d8-9b1a-4612-8f39-9bee1ddd9437" providerId="ADAL" clId="{FDFD9BD1-B6C2-FF41-8CDB-7EE99F609C21}" dt="2019-08-21T02:44:14.421" v="199" actId="2696"/>
        <pc:sldMkLst>
          <pc:docMk/>
          <pc:sldMk cId="1744130958" sldId="271"/>
        </pc:sldMkLst>
      </pc:sldChg>
      <pc:sldChg chg="addSp delSp modSp add">
        <pc:chgData name="Lin  Chen" userId="5b8d33d8-9b1a-4612-8f39-9bee1ddd9437" providerId="ADAL" clId="{FDFD9BD1-B6C2-FF41-8CDB-7EE99F609C21}" dt="2019-08-21T02:43:48.258" v="196" actId="1076"/>
        <pc:sldMkLst>
          <pc:docMk/>
          <pc:sldMk cId="4047861969" sldId="272"/>
        </pc:sldMkLst>
        <pc:picChg chg="del">
          <ac:chgData name="Lin  Chen" userId="5b8d33d8-9b1a-4612-8f39-9bee1ddd9437" providerId="ADAL" clId="{FDFD9BD1-B6C2-FF41-8CDB-7EE99F609C21}" dt="2019-08-21T02:43:25.243" v="190" actId="478"/>
          <ac:picMkLst>
            <pc:docMk/>
            <pc:sldMk cId="4047861969" sldId="272"/>
            <ac:picMk id="3" creationId="{F546F3C5-3465-4E4A-A1DE-F32D485C0E3A}"/>
          </ac:picMkLst>
        </pc:picChg>
        <pc:picChg chg="add mod">
          <ac:chgData name="Lin  Chen" userId="5b8d33d8-9b1a-4612-8f39-9bee1ddd9437" providerId="ADAL" clId="{FDFD9BD1-B6C2-FF41-8CDB-7EE99F609C21}" dt="2019-08-21T02:43:48.258" v="196" actId="1076"/>
          <ac:picMkLst>
            <pc:docMk/>
            <pc:sldMk cId="4047861969" sldId="272"/>
            <ac:picMk id="4" creationId="{B4BFBD9D-5ED1-5B4E-9A24-CC1594432E22}"/>
          </ac:picMkLst>
        </pc:picChg>
      </pc:sldChg>
      <pc:sldChg chg="addSp modSp add">
        <pc:chgData name="Lin  Chen" userId="5b8d33d8-9b1a-4612-8f39-9bee1ddd9437" providerId="ADAL" clId="{FDFD9BD1-B6C2-FF41-8CDB-7EE99F609C21}" dt="2019-08-21T02:44:57.439" v="248" actId="692"/>
        <pc:sldMkLst>
          <pc:docMk/>
          <pc:sldMk cId="1099786901" sldId="273"/>
        </pc:sldMkLst>
        <pc:spChg chg="add mod">
          <ac:chgData name="Lin  Chen" userId="5b8d33d8-9b1a-4612-8f39-9bee1ddd9437" providerId="ADAL" clId="{FDFD9BD1-B6C2-FF41-8CDB-7EE99F609C21}" dt="2019-08-21T02:44:57.439" v="248" actId="692"/>
          <ac:spMkLst>
            <pc:docMk/>
            <pc:sldMk cId="1099786901" sldId="273"/>
            <ac:spMk id="2" creationId="{CC696456-CD4A-424B-8EA6-81B61DD04AF1}"/>
          </ac:spMkLst>
        </pc:spChg>
        <pc:spChg chg="mod">
          <ac:chgData name="Lin  Chen" userId="5b8d33d8-9b1a-4612-8f39-9bee1ddd9437" providerId="ADAL" clId="{FDFD9BD1-B6C2-FF41-8CDB-7EE99F609C21}" dt="2019-08-21T02:44:29.900" v="241" actId="20577"/>
          <ac:spMkLst>
            <pc:docMk/>
            <pc:sldMk cId="1099786901" sldId="273"/>
            <ac:spMk id="10" creationId="{F01A14F5-DA62-3842-9758-B910965F1292}"/>
          </ac:spMkLst>
        </pc:spChg>
      </pc:sldChg>
    </pc:docChg>
  </pc:docChgLst>
  <pc:docChgLst>
    <pc:chgData name="Lin  Chen" userId="5b8d33d8-9b1a-4612-8f39-9bee1ddd9437" providerId="ADAL" clId="{CC8A761A-1306-D74C-AC1D-5720BC604A52}"/>
    <pc:docChg chg="undo custSel addSld delSld modSld">
      <pc:chgData name="Lin  Chen" userId="5b8d33d8-9b1a-4612-8f39-9bee1ddd9437" providerId="ADAL" clId="{CC8A761A-1306-D74C-AC1D-5720BC604A52}" dt="2019-08-20T19:02:34.397" v="526" actId="1076"/>
      <pc:docMkLst>
        <pc:docMk/>
      </pc:docMkLst>
      <pc:sldChg chg="modSp">
        <pc:chgData name="Lin  Chen" userId="5b8d33d8-9b1a-4612-8f39-9bee1ddd9437" providerId="ADAL" clId="{CC8A761A-1306-D74C-AC1D-5720BC604A52}" dt="2019-08-20T18:15:25.014" v="15" actId="2711"/>
        <pc:sldMkLst>
          <pc:docMk/>
          <pc:sldMk cId="4129535017" sldId="256"/>
        </pc:sldMkLst>
        <pc:spChg chg="mod">
          <ac:chgData name="Lin  Chen" userId="5b8d33d8-9b1a-4612-8f39-9bee1ddd9437" providerId="ADAL" clId="{CC8A761A-1306-D74C-AC1D-5720BC604A52}" dt="2019-08-20T18:15:25.014" v="15" actId="2711"/>
          <ac:spMkLst>
            <pc:docMk/>
            <pc:sldMk cId="4129535017" sldId="256"/>
            <ac:spMk id="2" creationId="{00000000-0000-0000-0000-000000000000}"/>
          </ac:spMkLst>
        </pc:spChg>
      </pc:sldChg>
      <pc:sldChg chg="del">
        <pc:chgData name="Lin  Chen" userId="5b8d33d8-9b1a-4612-8f39-9bee1ddd9437" providerId="ADAL" clId="{CC8A761A-1306-D74C-AC1D-5720BC604A52}" dt="2019-08-20T18:21:50.337" v="157" actId="2696"/>
        <pc:sldMkLst>
          <pc:docMk/>
          <pc:sldMk cId="1569350945" sldId="261"/>
        </pc:sldMkLst>
      </pc:sldChg>
      <pc:sldChg chg="del">
        <pc:chgData name="Lin  Chen" userId="5b8d33d8-9b1a-4612-8f39-9bee1ddd9437" providerId="ADAL" clId="{CC8A761A-1306-D74C-AC1D-5720BC604A52}" dt="2019-08-20T18:21:49.709" v="155" actId="2696"/>
        <pc:sldMkLst>
          <pc:docMk/>
          <pc:sldMk cId="2643701264" sldId="262"/>
        </pc:sldMkLst>
      </pc:sldChg>
      <pc:sldChg chg="del">
        <pc:chgData name="Lin  Chen" userId="5b8d33d8-9b1a-4612-8f39-9bee1ddd9437" providerId="ADAL" clId="{CC8A761A-1306-D74C-AC1D-5720BC604A52}" dt="2019-08-20T18:21:49.914" v="156" actId="2696"/>
        <pc:sldMkLst>
          <pc:docMk/>
          <pc:sldMk cId="2321319022" sldId="263"/>
        </pc:sldMkLst>
      </pc:sldChg>
      <pc:sldChg chg="addSp delSp modSp">
        <pc:chgData name="Lin  Chen" userId="5b8d33d8-9b1a-4612-8f39-9bee1ddd9437" providerId="ADAL" clId="{CC8A761A-1306-D74C-AC1D-5720BC604A52}" dt="2019-08-20T18:21:40.886" v="139" actId="20577"/>
        <pc:sldMkLst>
          <pc:docMk/>
          <pc:sldMk cId="1715101968" sldId="265"/>
        </pc:sldMkLst>
        <pc:spChg chg="mod">
          <ac:chgData name="Lin  Chen" userId="5b8d33d8-9b1a-4612-8f39-9bee1ddd9437" providerId="ADAL" clId="{CC8A761A-1306-D74C-AC1D-5720BC604A52}" dt="2019-08-20T18:15:59.267" v="33" actId="20577"/>
          <ac:spMkLst>
            <pc:docMk/>
            <pc:sldMk cId="1715101968" sldId="265"/>
            <ac:spMk id="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3.338" v="17" actId="478"/>
          <ac:spMkLst>
            <pc:docMk/>
            <pc:sldMk cId="1715101968" sldId="265"/>
            <ac:spMk id="6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20:41.330" v="111" actId="14100"/>
          <ac:spMkLst>
            <pc:docMk/>
            <pc:sldMk cId="1715101968" sldId="265"/>
            <ac:spMk id="8" creationId="{22891823-F065-FF4F-B1D3-5C8F9B310868}"/>
          </ac:spMkLst>
        </pc:spChg>
        <pc:spChg chg="add mod">
          <ac:chgData name="Lin  Chen" userId="5b8d33d8-9b1a-4612-8f39-9bee1ddd9437" providerId="ADAL" clId="{CC8A761A-1306-D74C-AC1D-5720BC604A52}" dt="2019-08-20T18:18:26.330" v="100" actId="1076"/>
          <ac:spMkLst>
            <pc:docMk/>
            <pc:sldMk cId="1715101968" sldId="265"/>
            <ac:spMk id="9" creationId="{18009E6F-BFF0-ED4C-AE24-E7AC4755933D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0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2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5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6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20:52.064" v="112" actId="1076"/>
          <ac:spMkLst>
            <pc:docMk/>
            <pc:sldMk cId="1715101968" sldId="265"/>
            <ac:spMk id="18" creationId="{B74DE828-83BC-204F-B70A-88A75B679717}"/>
          </ac:spMkLst>
        </pc:spChg>
        <pc:spChg chg="add mod">
          <ac:chgData name="Lin  Chen" userId="5b8d33d8-9b1a-4612-8f39-9bee1ddd9437" providerId="ADAL" clId="{CC8A761A-1306-D74C-AC1D-5720BC604A52}" dt="2019-08-20T18:20:55.911" v="113" actId="1076"/>
          <ac:spMkLst>
            <pc:docMk/>
            <pc:sldMk cId="1715101968" sldId="265"/>
            <ac:spMk id="19" creationId="{65203C8F-99E7-7743-823F-EB83F4D4CBF4}"/>
          </ac:spMkLst>
        </pc:spChg>
        <pc:spChg chg="add mod">
          <ac:chgData name="Lin  Chen" userId="5b8d33d8-9b1a-4612-8f39-9bee1ddd9437" providerId="ADAL" clId="{CC8A761A-1306-D74C-AC1D-5720BC604A52}" dt="2019-08-20T18:21:20.055" v="116" actId="14100"/>
          <ac:spMkLst>
            <pc:docMk/>
            <pc:sldMk cId="1715101968" sldId="265"/>
            <ac:spMk id="22" creationId="{1662D474-B2BC-0245-AE30-4C40152376A8}"/>
          </ac:spMkLst>
        </pc:spChg>
        <pc:spChg chg="add mod">
          <ac:chgData name="Lin  Chen" userId="5b8d33d8-9b1a-4612-8f39-9bee1ddd9437" providerId="ADAL" clId="{CC8A761A-1306-D74C-AC1D-5720BC604A52}" dt="2019-08-20T18:21:40.886" v="139" actId="20577"/>
          <ac:spMkLst>
            <pc:docMk/>
            <pc:sldMk cId="1715101968" sldId="265"/>
            <ac:spMk id="23" creationId="{40F371A3-2BBF-9844-A3BB-227435D00929}"/>
          </ac:spMkLst>
        </pc:spChg>
        <pc:picChg chg="add del mod">
          <ac:chgData name="Lin  Chen" userId="5b8d33d8-9b1a-4612-8f39-9bee1ddd9437" providerId="ADAL" clId="{CC8A761A-1306-D74C-AC1D-5720BC604A52}" dt="2019-08-20T18:19:51.461" v="101" actId="478"/>
          <ac:picMkLst>
            <pc:docMk/>
            <pc:sldMk cId="1715101968" sldId="265"/>
            <ac:picMk id="3" creationId="{4FC8DAD5-6F70-2D44-901E-B5A6C2EC4ECC}"/>
          </ac:picMkLst>
        </pc:picChg>
        <pc:picChg chg="add mod">
          <ac:chgData name="Lin  Chen" userId="5b8d33d8-9b1a-4612-8f39-9bee1ddd9437" providerId="ADAL" clId="{CC8A761A-1306-D74C-AC1D-5720BC604A52}" dt="2019-08-20T18:20:05.379" v="108" actId="1076"/>
          <ac:picMkLst>
            <pc:docMk/>
            <pc:sldMk cId="1715101968" sldId="265"/>
            <ac:picMk id="20" creationId="{B96F8192-6114-2C48-B510-AC0021EF99AC}"/>
          </ac:picMkLst>
        </pc:picChg>
      </pc:sldChg>
      <pc:sldChg chg="addSp delSp modSp add">
        <pc:chgData name="Lin  Chen" userId="5b8d33d8-9b1a-4612-8f39-9bee1ddd9437" providerId="ADAL" clId="{CC8A761A-1306-D74C-AC1D-5720BC604A52}" dt="2019-08-20T18:40:52.563" v="203" actId="20577"/>
        <pc:sldMkLst>
          <pc:docMk/>
          <pc:sldMk cId="2714759742" sldId="266"/>
        </pc:sldMkLst>
        <pc:spChg chg="mod">
          <ac:chgData name="Lin  Chen" userId="5b8d33d8-9b1a-4612-8f39-9bee1ddd9437" providerId="ADAL" clId="{CC8A761A-1306-D74C-AC1D-5720BC604A52}" dt="2019-08-20T18:40:52.563" v="203" actId="20577"/>
          <ac:spMkLst>
            <pc:docMk/>
            <pc:sldMk cId="2714759742" sldId="266"/>
            <ac:spMk id="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8" creationId="{22891823-F065-FF4F-B1D3-5C8F9B310868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9" creationId="{18009E6F-BFF0-ED4C-AE24-E7AC4755933D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18" creationId="{B74DE828-83BC-204F-B70A-88A75B679717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19" creationId="{65203C8F-99E7-7743-823F-EB83F4D4CBF4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22" creationId="{1662D474-B2BC-0245-AE30-4C40152376A8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23" creationId="{40F371A3-2BBF-9844-A3BB-227435D00929}"/>
          </ac:spMkLst>
        </pc:spChg>
        <pc:picChg chg="add mod">
          <ac:chgData name="Lin  Chen" userId="5b8d33d8-9b1a-4612-8f39-9bee1ddd9437" providerId="ADAL" clId="{CC8A761A-1306-D74C-AC1D-5720BC604A52}" dt="2019-08-20T18:40:36.142" v="168" actId="1076"/>
          <ac:picMkLst>
            <pc:docMk/>
            <pc:sldMk cId="2714759742" sldId="266"/>
            <ac:picMk id="3" creationId="{342B0C7B-6CEB-F24C-AF31-493BDC3E7C04}"/>
          </ac:picMkLst>
        </pc:picChg>
        <pc:picChg chg="del">
          <ac:chgData name="Lin  Chen" userId="5b8d33d8-9b1a-4612-8f39-9bee1ddd9437" providerId="ADAL" clId="{CC8A761A-1306-D74C-AC1D-5720BC604A52}" dt="2019-08-20T18:22:23.930" v="159" actId="478"/>
          <ac:picMkLst>
            <pc:docMk/>
            <pc:sldMk cId="2714759742" sldId="266"/>
            <ac:picMk id="20" creationId="{B96F8192-6114-2C48-B510-AC0021EF99AC}"/>
          </ac:picMkLst>
        </pc:picChg>
      </pc:sldChg>
      <pc:sldChg chg="del">
        <pc:chgData name="Lin  Chen" userId="5b8d33d8-9b1a-4612-8f39-9bee1ddd9437" providerId="ADAL" clId="{CC8A761A-1306-D74C-AC1D-5720BC604A52}" dt="2019-08-20T18:21:46.907" v="141" actId="2696"/>
        <pc:sldMkLst>
          <pc:docMk/>
          <pc:sldMk cId="3773145969" sldId="266"/>
        </pc:sldMkLst>
      </pc:sldChg>
      <pc:sldChg chg="del">
        <pc:chgData name="Lin  Chen" userId="5b8d33d8-9b1a-4612-8f39-9bee1ddd9437" providerId="ADAL" clId="{CC8A761A-1306-D74C-AC1D-5720BC604A52}" dt="2019-08-20T18:21:46.699" v="140" actId="2696"/>
        <pc:sldMkLst>
          <pc:docMk/>
          <pc:sldMk cId="1573899162" sldId="267"/>
        </pc:sldMkLst>
      </pc:sldChg>
      <pc:sldChg chg="addSp delSp modSp add">
        <pc:chgData name="Lin  Chen" userId="5b8d33d8-9b1a-4612-8f39-9bee1ddd9437" providerId="ADAL" clId="{CC8A761A-1306-D74C-AC1D-5720BC604A52}" dt="2019-08-20T18:43:46.536" v="245" actId="1076"/>
        <pc:sldMkLst>
          <pc:docMk/>
          <pc:sldMk cId="2745779403" sldId="267"/>
        </pc:sldMkLst>
        <pc:spChg chg="mod">
          <ac:chgData name="Lin  Chen" userId="5b8d33d8-9b1a-4612-8f39-9bee1ddd9437" providerId="ADAL" clId="{CC8A761A-1306-D74C-AC1D-5720BC604A52}" dt="2019-08-20T18:41:20.297" v="235" actId="20577"/>
          <ac:spMkLst>
            <pc:docMk/>
            <pc:sldMk cId="2745779403" sldId="267"/>
            <ac:spMk id="4" creationId="{00000000-0000-0000-0000-000000000000}"/>
          </ac:spMkLst>
        </pc:spChg>
        <pc:picChg chg="del">
          <ac:chgData name="Lin  Chen" userId="5b8d33d8-9b1a-4612-8f39-9bee1ddd9437" providerId="ADAL" clId="{CC8A761A-1306-D74C-AC1D-5720BC604A52}" dt="2019-08-20T18:43:09.737" v="238" actId="478"/>
          <ac:picMkLst>
            <pc:docMk/>
            <pc:sldMk cId="2745779403" sldId="267"/>
            <ac:picMk id="3" creationId="{342B0C7B-6CEB-F24C-AF31-493BDC3E7C04}"/>
          </ac:picMkLst>
        </pc:picChg>
        <pc:picChg chg="add mod">
          <ac:chgData name="Lin  Chen" userId="5b8d33d8-9b1a-4612-8f39-9bee1ddd9437" providerId="ADAL" clId="{CC8A761A-1306-D74C-AC1D-5720BC604A52}" dt="2019-08-20T18:43:46.536" v="245" actId="1076"/>
          <ac:picMkLst>
            <pc:docMk/>
            <pc:sldMk cId="2745779403" sldId="267"/>
            <ac:picMk id="6" creationId="{B41C5AC3-202E-C24F-96EF-C96F68CEBECF}"/>
          </ac:picMkLst>
        </pc:picChg>
      </pc:sldChg>
      <pc:sldChg chg="addSp delSp modSp add">
        <pc:chgData name="Lin  Chen" userId="5b8d33d8-9b1a-4612-8f39-9bee1ddd9437" providerId="ADAL" clId="{CC8A761A-1306-D74C-AC1D-5720BC604A52}" dt="2019-08-20T18:46:02.136" v="322" actId="1076"/>
        <pc:sldMkLst>
          <pc:docMk/>
          <pc:sldMk cId="2482510595" sldId="268"/>
        </pc:sldMkLst>
        <pc:spChg chg="mod">
          <ac:chgData name="Lin  Chen" userId="5b8d33d8-9b1a-4612-8f39-9bee1ddd9437" providerId="ADAL" clId="{CC8A761A-1306-D74C-AC1D-5720BC604A52}" dt="2019-08-20T18:44:21.928" v="270" actId="20577"/>
          <ac:spMkLst>
            <pc:docMk/>
            <pc:sldMk cId="2482510595" sldId="268"/>
            <ac:spMk id="4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46:02.136" v="322" actId="1076"/>
          <ac:spMkLst>
            <pc:docMk/>
            <pc:sldMk cId="2482510595" sldId="268"/>
            <ac:spMk id="13" creationId="{FB16A530-2D51-4747-AD7E-96470F0AD145}"/>
          </ac:spMkLst>
        </pc:spChg>
        <pc:picChg chg="del">
          <ac:chgData name="Lin  Chen" userId="5b8d33d8-9b1a-4612-8f39-9bee1ddd9437" providerId="ADAL" clId="{CC8A761A-1306-D74C-AC1D-5720BC604A52}" dt="2019-08-20T18:43:03.425" v="237" actId="478"/>
          <ac:picMkLst>
            <pc:docMk/>
            <pc:sldMk cId="2482510595" sldId="268"/>
            <ac:picMk id="3" creationId="{342B0C7B-6CEB-F24C-AF31-493BDC3E7C04}"/>
          </ac:picMkLst>
        </pc:picChg>
        <pc:picChg chg="add del mod">
          <ac:chgData name="Lin  Chen" userId="5b8d33d8-9b1a-4612-8f39-9bee1ddd9437" providerId="ADAL" clId="{CC8A761A-1306-D74C-AC1D-5720BC604A52}" dt="2019-08-20T18:43:52.735" v="249" actId="478"/>
          <ac:picMkLst>
            <pc:docMk/>
            <pc:sldMk cId="2482510595" sldId="268"/>
            <ac:picMk id="6" creationId="{BCFBE233-2631-3E4F-B5BF-C90F80859954}"/>
          </ac:picMkLst>
        </pc:picChg>
        <pc:picChg chg="add mod">
          <ac:chgData name="Lin  Chen" userId="5b8d33d8-9b1a-4612-8f39-9bee1ddd9437" providerId="ADAL" clId="{CC8A761A-1306-D74C-AC1D-5720BC604A52}" dt="2019-08-20T18:44:16.288" v="256" actId="1076"/>
          <ac:picMkLst>
            <pc:docMk/>
            <pc:sldMk cId="2482510595" sldId="268"/>
            <ac:picMk id="9" creationId="{C4C85F55-4D95-804F-9D37-1F68485AB88F}"/>
          </ac:picMkLst>
        </pc:picChg>
      </pc:sldChg>
      <pc:sldChg chg="del">
        <pc:chgData name="Lin  Chen" userId="5b8d33d8-9b1a-4612-8f39-9bee1ddd9437" providerId="ADAL" clId="{CC8A761A-1306-D74C-AC1D-5720BC604A52}" dt="2019-08-20T18:21:47.088" v="142" actId="2696"/>
        <pc:sldMkLst>
          <pc:docMk/>
          <pc:sldMk cId="93808367" sldId="269"/>
        </pc:sldMkLst>
      </pc:sldChg>
      <pc:sldChg chg="addSp delSp modSp add">
        <pc:chgData name="Lin  Chen" userId="5b8d33d8-9b1a-4612-8f39-9bee1ddd9437" providerId="ADAL" clId="{CC8A761A-1306-D74C-AC1D-5720BC604A52}" dt="2019-08-20T18:48:14.459" v="399" actId="115"/>
        <pc:sldMkLst>
          <pc:docMk/>
          <pc:sldMk cId="1363546719" sldId="269"/>
        </pc:sldMkLst>
        <pc:spChg chg="mod">
          <ac:chgData name="Lin  Chen" userId="5b8d33d8-9b1a-4612-8f39-9bee1ddd9437" providerId="ADAL" clId="{CC8A761A-1306-D74C-AC1D-5720BC604A52}" dt="2019-08-20T18:44:40.624" v="314" actId="20577"/>
          <ac:spMkLst>
            <pc:docMk/>
            <pc:sldMk cId="1363546719" sldId="269"/>
            <ac:spMk id="4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6" creationId="{1B44113C-84A1-7641-9B82-EF9B834B0E8F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12" creationId="{CF4E8E4C-4BD5-4347-AAEF-7B1FAE785ACF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13" creationId="{CEB6FC7D-4D7F-7F4C-BB43-A9CFD20AFF5C}"/>
          </ac:spMkLst>
        </pc:spChg>
        <pc:spChg chg="add mod">
          <ac:chgData name="Lin  Chen" userId="5b8d33d8-9b1a-4612-8f39-9bee1ddd9437" providerId="ADAL" clId="{CC8A761A-1306-D74C-AC1D-5720BC604A52}" dt="2019-08-20T18:48:14.459" v="399" actId="115"/>
          <ac:spMkLst>
            <pc:docMk/>
            <pc:sldMk cId="1363546719" sldId="269"/>
            <ac:spMk id="14" creationId="{CC21CDB8-1699-6E44-B74D-D85A67493F52}"/>
          </ac:spMkLst>
        </pc:spChg>
        <pc:picChg chg="add mod">
          <ac:chgData name="Lin  Chen" userId="5b8d33d8-9b1a-4612-8f39-9bee1ddd9437" providerId="ADAL" clId="{CC8A761A-1306-D74C-AC1D-5720BC604A52}" dt="2019-08-20T18:47:37.303" v="340" actId="1076"/>
          <ac:picMkLst>
            <pc:docMk/>
            <pc:sldMk cId="1363546719" sldId="269"/>
            <ac:picMk id="3" creationId="{6B98767D-91CC-0B4E-87A9-4F9CABB3CDA5}"/>
          </ac:picMkLst>
        </pc:picChg>
        <pc:picChg chg="del">
          <ac:chgData name="Lin  Chen" userId="5b8d33d8-9b1a-4612-8f39-9bee1ddd9437" providerId="ADAL" clId="{CC8A761A-1306-D74C-AC1D-5720BC604A52}" dt="2019-08-20T18:45:20.244" v="315" actId="478"/>
          <ac:picMkLst>
            <pc:docMk/>
            <pc:sldMk cId="1363546719" sldId="269"/>
            <ac:picMk id="9" creationId="{C4C85F55-4D95-804F-9D37-1F68485AB88F}"/>
          </ac:picMkLst>
        </pc:picChg>
      </pc:sldChg>
      <pc:sldChg chg="addSp delSp modSp add">
        <pc:chgData name="Lin  Chen" userId="5b8d33d8-9b1a-4612-8f39-9bee1ddd9437" providerId="ADAL" clId="{CC8A761A-1306-D74C-AC1D-5720BC604A52}" dt="2019-08-20T19:00:31.667" v="498" actId="20577"/>
        <pc:sldMkLst>
          <pc:docMk/>
          <pc:sldMk cId="3110127523" sldId="270"/>
        </pc:sldMkLst>
        <pc:spChg chg="mod">
          <ac:chgData name="Lin  Chen" userId="5b8d33d8-9b1a-4612-8f39-9bee1ddd9437" providerId="ADAL" clId="{CC8A761A-1306-D74C-AC1D-5720BC604A52}" dt="2019-08-20T18:57:37.025" v="410" actId="20577"/>
          <ac:spMkLst>
            <pc:docMk/>
            <pc:sldMk cId="3110127523" sldId="270"/>
            <ac:spMk id="4" creationId="{00000000-0000-0000-0000-000000000000}"/>
          </ac:spMkLst>
        </pc:spChg>
        <pc:spChg chg="mod">
          <ac:chgData name="Lin  Chen" userId="5b8d33d8-9b1a-4612-8f39-9bee1ddd9437" providerId="ADAL" clId="{CC8A761A-1306-D74C-AC1D-5720BC604A52}" dt="2019-08-20T18:58:06.824" v="418" actId="1076"/>
          <ac:spMkLst>
            <pc:docMk/>
            <pc:sldMk cId="3110127523" sldId="270"/>
            <ac:spMk id="6" creationId="{1B44113C-84A1-7641-9B82-EF9B834B0E8F}"/>
          </ac:spMkLst>
        </pc:spChg>
        <pc:spChg chg="del">
          <ac:chgData name="Lin  Chen" userId="5b8d33d8-9b1a-4612-8f39-9bee1ddd9437" providerId="ADAL" clId="{CC8A761A-1306-D74C-AC1D-5720BC604A52}" dt="2019-08-20T18:57:43.529" v="411" actId="478"/>
          <ac:spMkLst>
            <pc:docMk/>
            <pc:sldMk cId="3110127523" sldId="270"/>
            <ac:spMk id="12" creationId="{CF4E8E4C-4BD5-4347-AAEF-7B1FAE785ACF}"/>
          </ac:spMkLst>
        </pc:spChg>
        <pc:spChg chg="del">
          <ac:chgData name="Lin  Chen" userId="5b8d33d8-9b1a-4612-8f39-9bee1ddd9437" providerId="ADAL" clId="{CC8A761A-1306-D74C-AC1D-5720BC604A52}" dt="2019-08-20T18:57:48.633" v="412" actId="478"/>
          <ac:spMkLst>
            <pc:docMk/>
            <pc:sldMk cId="3110127523" sldId="270"/>
            <ac:spMk id="13" creationId="{CEB6FC7D-4D7F-7F4C-BB43-A9CFD20AFF5C}"/>
          </ac:spMkLst>
        </pc:spChg>
        <pc:spChg chg="del">
          <ac:chgData name="Lin  Chen" userId="5b8d33d8-9b1a-4612-8f39-9bee1ddd9437" providerId="ADAL" clId="{CC8A761A-1306-D74C-AC1D-5720BC604A52}" dt="2019-08-20T18:57:32.201" v="401" actId="478"/>
          <ac:spMkLst>
            <pc:docMk/>
            <pc:sldMk cId="3110127523" sldId="270"/>
            <ac:spMk id="14" creationId="{CC21CDB8-1699-6E44-B74D-D85A67493F52}"/>
          </ac:spMkLst>
        </pc:spChg>
        <pc:spChg chg="add mod">
          <ac:chgData name="Lin  Chen" userId="5b8d33d8-9b1a-4612-8f39-9bee1ddd9437" providerId="ADAL" clId="{CC8A761A-1306-D74C-AC1D-5720BC604A52}" dt="2019-08-20T18:59:32.952" v="431" actId="14100"/>
          <ac:spMkLst>
            <pc:docMk/>
            <pc:sldMk cId="3110127523" sldId="270"/>
            <ac:spMk id="15" creationId="{9ED8B984-5B8A-CB44-8563-FCFC4E5A51D9}"/>
          </ac:spMkLst>
        </pc:spChg>
        <pc:spChg chg="add mod">
          <ac:chgData name="Lin  Chen" userId="5b8d33d8-9b1a-4612-8f39-9bee1ddd9437" providerId="ADAL" clId="{CC8A761A-1306-D74C-AC1D-5720BC604A52}" dt="2019-08-20T19:00:31.667" v="498" actId="20577"/>
          <ac:spMkLst>
            <pc:docMk/>
            <pc:sldMk cId="3110127523" sldId="270"/>
            <ac:spMk id="16" creationId="{237D816F-F7C4-7649-BC17-A49C6F27D39A}"/>
          </ac:spMkLst>
        </pc:spChg>
        <pc:picChg chg="del mod">
          <ac:chgData name="Lin  Chen" userId="5b8d33d8-9b1a-4612-8f39-9bee1ddd9437" providerId="ADAL" clId="{CC8A761A-1306-D74C-AC1D-5720BC604A52}" dt="2019-08-20T18:58:44.006" v="419" actId="478"/>
          <ac:picMkLst>
            <pc:docMk/>
            <pc:sldMk cId="3110127523" sldId="270"/>
            <ac:picMk id="3" creationId="{6B98767D-91CC-0B4E-87A9-4F9CABB3CDA5}"/>
          </ac:picMkLst>
        </pc:picChg>
        <pc:picChg chg="add mod">
          <ac:chgData name="Lin  Chen" userId="5b8d33d8-9b1a-4612-8f39-9bee1ddd9437" providerId="ADAL" clId="{CC8A761A-1306-D74C-AC1D-5720BC604A52}" dt="2019-08-20T18:59:15.499" v="428" actId="1076"/>
          <ac:picMkLst>
            <pc:docMk/>
            <pc:sldMk cId="3110127523" sldId="270"/>
            <ac:picMk id="8" creationId="{B1AE78B0-692C-5241-B2BA-F5C4B5D2DA4F}"/>
          </ac:picMkLst>
        </pc:picChg>
      </pc:sldChg>
      <pc:sldChg chg="del">
        <pc:chgData name="Lin  Chen" userId="5b8d33d8-9b1a-4612-8f39-9bee1ddd9437" providerId="ADAL" clId="{CC8A761A-1306-D74C-AC1D-5720BC604A52}" dt="2019-08-20T18:21:47.265" v="143" actId="2696"/>
        <pc:sldMkLst>
          <pc:docMk/>
          <pc:sldMk cId="3357552566" sldId="270"/>
        </pc:sldMkLst>
      </pc:sldChg>
      <pc:sldChg chg="del">
        <pc:chgData name="Lin  Chen" userId="5b8d33d8-9b1a-4612-8f39-9bee1ddd9437" providerId="ADAL" clId="{CC8A761A-1306-D74C-AC1D-5720BC604A52}" dt="2019-08-20T18:21:47.424" v="144" actId="2696"/>
        <pc:sldMkLst>
          <pc:docMk/>
          <pc:sldMk cId="148869050" sldId="271"/>
        </pc:sldMkLst>
      </pc:sldChg>
      <pc:sldChg chg="addSp delSp modSp add">
        <pc:chgData name="Lin  Chen" userId="5b8d33d8-9b1a-4612-8f39-9bee1ddd9437" providerId="ADAL" clId="{CC8A761A-1306-D74C-AC1D-5720BC604A52}" dt="2019-08-20T19:02:34.397" v="526" actId="1076"/>
        <pc:sldMkLst>
          <pc:docMk/>
          <pc:sldMk cId="1744130958" sldId="271"/>
        </pc:sldMkLst>
        <pc:spChg chg="add mod">
          <ac:chgData name="Lin  Chen" userId="5b8d33d8-9b1a-4612-8f39-9bee1ddd9437" providerId="ADAL" clId="{CC8A761A-1306-D74C-AC1D-5720BC604A52}" dt="2019-08-20T19:02:34.397" v="526" actId="1076"/>
          <ac:spMkLst>
            <pc:docMk/>
            <pc:sldMk cId="1744130958" sldId="271"/>
            <ac:spMk id="13" creationId="{0AA6B47B-9517-CE43-8FF4-EEE5BE137F08}"/>
          </ac:spMkLst>
        </pc:spChg>
        <pc:spChg chg="mod">
          <ac:chgData name="Lin  Chen" userId="5b8d33d8-9b1a-4612-8f39-9bee1ddd9437" providerId="ADAL" clId="{CC8A761A-1306-D74C-AC1D-5720BC604A52}" dt="2019-08-20T19:02:01.916" v="516" actId="14100"/>
          <ac:spMkLst>
            <pc:docMk/>
            <pc:sldMk cId="1744130958" sldId="271"/>
            <ac:spMk id="15" creationId="{9ED8B984-5B8A-CB44-8563-FCFC4E5A51D9}"/>
          </ac:spMkLst>
        </pc:spChg>
        <pc:picChg chg="add mod">
          <ac:chgData name="Lin  Chen" userId="5b8d33d8-9b1a-4612-8f39-9bee1ddd9437" providerId="ADAL" clId="{CC8A761A-1306-D74C-AC1D-5720BC604A52}" dt="2019-08-20T19:01:50.646" v="513" actId="1035"/>
          <ac:picMkLst>
            <pc:docMk/>
            <pc:sldMk cId="1744130958" sldId="271"/>
            <ac:picMk id="3" creationId="{71A3C006-8D91-2B44-AD4C-0E6C25B6B443}"/>
          </ac:picMkLst>
        </pc:picChg>
        <pc:picChg chg="del">
          <ac:chgData name="Lin  Chen" userId="5b8d33d8-9b1a-4612-8f39-9bee1ddd9437" providerId="ADAL" clId="{CC8A761A-1306-D74C-AC1D-5720BC604A52}" dt="2019-08-20T19:00:39.816" v="499" actId="478"/>
          <ac:picMkLst>
            <pc:docMk/>
            <pc:sldMk cId="1744130958" sldId="271"/>
            <ac:picMk id="8" creationId="{B1AE78B0-692C-5241-B2BA-F5C4B5D2DA4F}"/>
          </ac:picMkLst>
        </pc:picChg>
      </pc:sldChg>
      <pc:sldChg chg="del">
        <pc:chgData name="Lin  Chen" userId="5b8d33d8-9b1a-4612-8f39-9bee1ddd9437" providerId="ADAL" clId="{CC8A761A-1306-D74C-AC1D-5720BC604A52}" dt="2019-08-20T18:21:47.588" v="145" actId="2696"/>
        <pc:sldMkLst>
          <pc:docMk/>
          <pc:sldMk cId="75704275" sldId="272"/>
        </pc:sldMkLst>
      </pc:sldChg>
      <pc:sldChg chg="del">
        <pc:chgData name="Lin  Chen" userId="5b8d33d8-9b1a-4612-8f39-9bee1ddd9437" providerId="ADAL" clId="{CC8A761A-1306-D74C-AC1D-5720BC604A52}" dt="2019-08-20T18:21:47.746" v="146" actId="2696"/>
        <pc:sldMkLst>
          <pc:docMk/>
          <pc:sldMk cId="2748007039" sldId="273"/>
        </pc:sldMkLst>
      </pc:sldChg>
      <pc:sldChg chg="del">
        <pc:chgData name="Lin  Chen" userId="5b8d33d8-9b1a-4612-8f39-9bee1ddd9437" providerId="ADAL" clId="{CC8A761A-1306-D74C-AC1D-5720BC604A52}" dt="2019-08-20T18:21:47.888" v="147" actId="2696"/>
        <pc:sldMkLst>
          <pc:docMk/>
          <pc:sldMk cId="2131448508" sldId="274"/>
        </pc:sldMkLst>
      </pc:sldChg>
      <pc:sldChg chg="del">
        <pc:chgData name="Lin  Chen" userId="5b8d33d8-9b1a-4612-8f39-9bee1ddd9437" providerId="ADAL" clId="{CC8A761A-1306-D74C-AC1D-5720BC604A52}" dt="2019-08-20T18:21:48.270" v="148" actId="2696"/>
        <pc:sldMkLst>
          <pc:docMk/>
          <pc:sldMk cId="2478214813" sldId="275"/>
        </pc:sldMkLst>
      </pc:sldChg>
      <pc:sldChg chg="del">
        <pc:chgData name="Lin  Chen" userId="5b8d33d8-9b1a-4612-8f39-9bee1ddd9437" providerId="ADAL" clId="{CC8A761A-1306-D74C-AC1D-5720BC604A52}" dt="2019-08-20T18:21:48.421" v="149" actId="2696"/>
        <pc:sldMkLst>
          <pc:docMk/>
          <pc:sldMk cId="3604125512" sldId="276"/>
        </pc:sldMkLst>
      </pc:sldChg>
      <pc:sldChg chg="del">
        <pc:chgData name="Lin  Chen" userId="5b8d33d8-9b1a-4612-8f39-9bee1ddd9437" providerId="ADAL" clId="{CC8A761A-1306-D74C-AC1D-5720BC604A52}" dt="2019-08-20T18:21:48.601" v="150" actId="2696"/>
        <pc:sldMkLst>
          <pc:docMk/>
          <pc:sldMk cId="3647378167" sldId="277"/>
        </pc:sldMkLst>
      </pc:sldChg>
      <pc:sldChg chg="del">
        <pc:chgData name="Lin  Chen" userId="5b8d33d8-9b1a-4612-8f39-9bee1ddd9437" providerId="ADAL" clId="{CC8A761A-1306-D74C-AC1D-5720BC604A52}" dt="2019-08-20T18:21:48.784" v="151" actId="2696"/>
        <pc:sldMkLst>
          <pc:docMk/>
          <pc:sldMk cId="3458142394" sldId="278"/>
        </pc:sldMkLst>
      </pc:sldChg>
      <pc:sldChg chg="del">
        <pc:chgData name="Lin  Chen" userId="5b8d33d8-9b1a-4612-8f39-9bee1ddd9437" providerId="ADAL" clId="{CC8A761A-1306-D74C-AC1D-5720BC604A52}" dt="2019-08-20T18:21:48.960" v="152" actId="2696"/>
        <pc:sldMkLst>
          <pc:docMk/>
          <pc:sldMk cId="2067204719" sldId="279"/>
        </pc:sldMkLst>
      </pc:sldChg>
      <pc:sldChg chg="del">
        <pc:chgData name="Lin  Chen" userId="5b8d33d8-9b1a-4612-8f39-9bee1ddd9437" providerId="ADAL" clId="{CC8A761A-1306-D74C-AC1D-5720BC604A52}" dt="2019-08-20T18:21:49.144" v="153" actId="2696"/>
        <pc:sldMkLst>
          <pc:docMk/>
          <pc:sldMk cId="1435819175" sldId="280"/>
        </pc:sldMkLst>
      </pc:sldChg>
      <pc:sldChg chg="del">
        <pc:chgData name="Lin  Chen" userId="5b8d33d8-9b1a-4612-8f39-9bee1ddd9437" providerId="ADAL" clId="{CC8A761A-1306-D74C-AC1D-5720BC604A52}" dt="2019-08-20T18:21:49.412" v="154" actId="2696"/>
        <pc:sldMkLst>
          <pc:docMk/>
          <pc:sldMk cId="75225774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3505"/>
            <a:ext cx="9144000" cy="1120323"/>
          </a:xfrm>
        </p:spPr>
        <p:txBody>
          <a:bodyPr/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jGRASP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19052" y="3717235"/>
            <a:ext cx="1599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Brush Script MT" panose="03060802040406070304" pitchFamily="66" charset="0"/>
              </a:rPr>
              <a:t>Fall 2020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12953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1676" y="1231764"/>
            <a:ext cx="22495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 Create a folder for </a:t>
            </a:r>
          </a:p>
          <a:p>
            <a:r>
              <a:rPr lang="en-US" b="1" dirty="0"/>
              <a:t>a Java Program</a:t>
            </a:r>
          </a:p>
          <a:p>
            <a:endParaRPr lang="en-US" b="1" dirty="0"/>
          </a:p>
          <a:p>
            <a:r>
              <a:rPr lang="en-US" b="1" dirty="0"/>
              <a:t>2. Create a Java file in</a:t>
            </a:r>
          </a:p>
          <a:p>
            <a:r>
              <a:rPr lang="en-US" b="1" dirty="0"/>
              <a:t>the folder</a:t>
            </a:r>
          </a:p>
          <a:p>
            <a:endParaRPr lang="en-US" b="1" dirty="0"/>
          </a:p>
          <a:p>
            <a:r>
              <a:rPr lang="en-US" b="1" dirty="0"/>
              <a:t>3. Write the code in</a:t>
            </a:r>
          </a:p>
          <a:p>
            <a:r>
              <a:rPr lang="en-US" b="1" dirty="0"/>
              <a:t>the Java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537307-E431-AC42-904A-5AC4CC833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58" y="1338724"/>
            <a:ext cx="8061470" cy="45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5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702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Create a project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4F6EAA-FA9C-EC4B-8701-7D2B37709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07" y="1618108"/>
            <a:ext cx="7821164" cy="44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A14F5-DA62-3842-9758-B910965F1292}"/>
              </a:ext>
            </a:extLst>
          </p:cNvPr>
          <p:cNvSpPr/>
          <p:nvPr/>
        </p:nvSpPr>
        <p:spPr>
          <a:xfrm>
            <a:off x="558940" y="1268778"/>
            <a:ext cx="291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Add Java file into the project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46F3C5-3465-4E4A-A1DE-F32D485C0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81" y="1591382"/>
            <a:ext cx="7520433" cy="45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A14F5-DA62-3842-9758-B910965F1292}"/>
              </a:ext>
            </a:extLst>
          </p:cNvPr>
          <p:cNvSpPr/>
          <p:nvPr/>
        </p:nvSpPr>
        <p:spPr>
          <a:xfrm>
            <a:off x="558940" y="1268778"/>
            <a:ext cx="291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Add Java file into the project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BFBD9D-5ED1-5B4E-9A24-CC1594432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3" y="1722283"/>
            <a:ext cx="7888224" cy="44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A14F5-DA62-3842-9758-B910965F1292}"/>
              </a:ext>
            </a:extLst>
          </p:cNvPr>
          <p:cNvSpPr/>
          <p:nvPr/>
        </p:nvSpPr>
        <p:spPr>
          <a:xfrm>
            <a:off x="558940" y="1268778"/>
            <a:ext cx="2955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Generate the documentation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BFBD9D-5ED1-5B4E-9A24-CC1594432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3" y="1722283"/>
            <a:ext cx="7888224" cy="442869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C696456-CD4A-424B-8EA6-81B61DD04AF1}"/>
              </a:ext>
            </a:extLst>
          </p:cNvPr>
          <p:cNvSpPr/>
          <p:nvPr/>
        </p:nvSpPr>
        <p:spPr>
          <a:xfrm>
            <a:off x="4169664" y="5010912"/>
            <a:ext cx="304800" cy="3413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8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91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Brush Script MT</vt:lpstr>
      <vt:lpstr>Segoe UI Black</vt:lpstr>
      <vt:lpstr>Arial</vt:lpstr>
      <vt:lpstr>Calibri</vt:lpstr>
      <vt:lpstr>Calibri Light</vt:lpstr>
      <vt:lpstr>Times New Roman</vt:lpstr>
      <vt:lpstr>Office Theme</vt:lpstr>
      <vt:lpstr>jGRASP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159</cp:revision>
  <dcterms:created xsi:type="dcterms:W3CDTF">2016-06-01T04:26:32Z</dcterms:created>
  <dcterms:modified xsi:type="dcterms:W3CDTF">2020-08-09T16:47:10Z</dcterms:modified>
</cp:coreProperties>
</file>