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70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653C-983A-4D7D-9371-71E96E25170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2EE3A-5960-49B1-9498-AEC9A956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2EE3A-5960-49B1-9498-AEC9A95675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8B7B-5CA9-445D-8253-D70EF74C4F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6294" y="2706914"/>
            <a:ext cx="723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Web crawling to Match miRNA ID to expression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52065" y="551982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04.04.2017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74186" y="3387569"/>
            <a:ext cx="508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Rayshawn Walker,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Hirendranath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Banerjee, Lin Chen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9059" y="1214363"/>
            <a:ext cx="411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ECSU Research Week 2017</a:t>
            </a:r>
          </a:p>
        </p:txBody>
      </p:sp>
    </p:spTree>
    <p:extLst>
      <p:ext uri="{BB962C8B-B14F-4D97-AF65-F5344CB8AC3E}">
        <p14:creationId xmlns:p14="http://schemas.microsoft.com/office/powerpoint/2010/main" val="24996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16" y="985635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Problem Description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8" y="1579840"/>
            <a:ext cx="8105764" cy="2287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4358365"/>
            <a:ext cx="8302158" cy="16977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5191" y="2007704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miRNA.csv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191" y="4358365"/>
            <a:ext cx="156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Expression.csv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6738730" y="1385745"/>
            <a:ext cx="1331844" cy="2589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>
            <a:off x="6215269" y="4209022"/>
            <a:ext cx="1139688" cy="20359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85412" y="1019019"/>
            <a:ext cx="444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Match miRNA ID to representative transcript</a:t>
            </a:r>
          </a:p>
        </p:txBody>
      </p:sp>
    </p:spTree>
    <p:extLst>
      <p:ext uri="{BB962C8B-B14F-4D97-AF65-F5344CB8AC3E}">
        <p14:creationId xmlns:p14="http://schemas.microsoft.com/office/powerpoint/2010/main" val="20199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6" y="1567894"/>
            <a:ext cx="1324148" cy="2695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16" y="985635"/>
            <a:ext cx="215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Manual Procedure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63814" y="1956576"/>
            <a:ext cx="1504952" cy="260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099" y="1540594"/>
            <a:ext cx="3947607" cy="1722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29099" y="203266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Google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999" y="1267631"/>
            <a:ext cx="1839360" cy="2870919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7330516" y="2486794"/>
            <a:ext cx="9397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31482" y="1987199"/>
            <a:ext cx="13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mirbase.org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8457999" y="1178455"/>
            <a:ext cx="1686936" cy="2693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/>
          <p:cNvSpPr/>
          <p:nvPr/>
        </p:nvSpPr>
        <p:spPr>
          <a:xfrm>
            <a:off x="8463258" y="3601081"/>
            <a:ext cx="1686936" cy="243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371" y="3442705"/>
            <a:ext cx="1233032" cy="2861907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2003083" y="2514291"/>
            <a:ext cx="9115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77679" y="4622800"/>
            <a:ext cx="0" cy="843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57999" y="5466080"/>
            <a:ext cx="9196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04900" y="5013768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targetscan.org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216" y="4383394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miRNA.csv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571" y="3442705"/>
            <a:ext cx="1326499" cy="249496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665446" y="5936477"/>
            <a:ext cx="156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Expression.csv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5259902" y="4895607"/>
            <a:ext cx="8376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19261" y="4460550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429290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16" y="985635"/>
            <a:ext cx="1384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Complexity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4648" y="1614319"/>
            <a:ext cx="120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miRNA.csv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8550" y="161431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O(n^3)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480964" y="1614319"/>
            <a:ext cx="156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Expression.csv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2873" y="2162959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35344 records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96609" y="2162959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2180 records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5528" y="161431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urls</a:t>
            </a:r>
            <a:r>
              <a:rPr lang="en-US" b="1" dirty="0"/>
              <a:t> at miRbase.org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49033" y="2162959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&lt;5 records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4817" y="1614319"/>
            <a:ext cx="155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targetscan.org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43794" y="2162959"/>
            <a:ext cx="141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&gt;100 records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21875" y="3372384"/>
            <a:ext cx="405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Search times = 35344*100*2180 ≈ </a:t>
            </a:r>
            <a:r>
              <a:rPr lang="en-US" altLang="zh-CN" b="1" dirty="0"/>
              <a:t>10</a:t>
            </a:r>
            <a:r>
              <a:rPr lang="en-US" b="1" dirty="0"/>
              <a:t> ^ </a:t>
            </a:r>
            <a:r>
              <a:rPr lang="en-US" altLang="zh-CN" b="1" dirty="0"/>
              <a:t>9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18550" y="4177215"/>
            <a:ext cx="20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Real matching time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97452" y="4615530"/>
            <a:ext cx="308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 mins * 35344 = 1767.2 hours</a:t>
            </a:r>
          </a:p>
        </p:txBody>
      </p:sp>
    </p:spTree>
    <p:extLst>
      <p:ext uri="{BB962C8B-B14F-4D97-AF65-F5344CB8AC3E}">
        <p14:creationId xmlns:p14="http://schemas.microsoft.com/office/powerpoint/2010/main" val="429368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16" y="985635"/>
            <a:ext cx="155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Web Crawler</a:t>
            </a:r>
          </a:p>
        </p:txBody>
      </p:sp>
      <p:pic>
        <p:nvPicPr>
          <p:cNvPr id="19" name="Picture 18" descr="C:\Users\eagle\AppData\Local\Microsoft\Windows\INetCacheContent.Word\Flowchar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74" y="1185690"/>
            <a:ext cx="5316855" cy="48595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8196136" y="1223300"/>
            <a:ext cx="94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Python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6136" y="200422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urllib2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35377" y="2853031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Beautifulsoup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5377" y="3957764"/>
            <a:ext cx="402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9952" y="2323215"/>
            <a:ext cx="305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fetch webpage for each </a:t>
            </a:r>
            <a:r>
              <a:rPr lang="en-US" sz="2000" b="1" dirty="0" err="1"/>
              <a:t>url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69952" y="3284893"/>
            <a:ext cx="190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parse webpages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69951" y="4211047"/>
            <a:ext cx="1609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match strings</a:t>
            </a:r>
          </a:p>
        </p:txBody>
      </p:sp>
    </p:spTree>
    <p:extLst>
      <p:ext uri="{BB962C8B-B14F-4D97-AF65-F5344CB8AC3E}">
        <p14:creationId xmlns:p14="http://schemas.microsoft.com/office/powerpoint/2010/main" val="296875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216" y="985635"/>
            <a:ext cx="94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593532"/>
            <a:ext cx="10820400" cy="330517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2505199" y="3917443"/>
            <a:ext cx="182217" cy="2386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65351" y="5378264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miRNA.csv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8674" y="5372332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targetscan.org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5883133" y="3950496"/>
            <a:ext cx="182217" cy="2386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80354" y="5372332"/>
            <a:ext cx="13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mirbase.org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7882708" y="4566636"/>
            <a:ext cx="182217" cy="2386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93442" y="5851116"/>
            <a:ext cx="156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Expression.csv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95" y="5708532"/>
            <a:ext cx="214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12941 records found</a:t>
            </a:r>
          </a:p>
        </p:txBody>
      </p:sp>
    </p:spTree>
    <p:extLst>
      <p:ext uri="{BB962C8B-B14F-4D97-AF65-F5344CB8AC3E}">
        <p14:creationId xmlns:p14="http://schemas.microsoft.com/office/powerpoint/2010/main" val="109780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57" y="0"/>
            <a:ext cx="929309" cy="9293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4648" y="161790"/>
            <a:ext cx="63627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Elizabeth City State University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10157" y="3941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8754" y="2365513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343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156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Chen</cp:lastModifiedBy>
  <cp:revision>236</cp:revision>
  <dcterms:created xsi:type="dcterms:W3CDTF">2016-11-02T13:07:27Z</dcterms:created>
  <dcterms:modified xsi:type="dcterms:W3CDTF">2017-04-04T13:15:06Z</dcterms:modified>
</cp:coreProperties>
</file>