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6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3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7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5A33-D7E6-4057-946B-4392B49DD3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8C0E-9246-4D8B-91F3-A62CCA5B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40" y="461731"/>
            <a:ext cx="6236070" cy="49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03" y="555477"/>
            <a:ext cx="7249682" cy="43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88" y="365124"/>
            <a:ext cx="10997592" cy="41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28" y="365125"/>
            <a:ext cx="10613876" cy="61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47266" cy="24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= 10000</a:t>
            </a:r>
            <a:r>
              <a:rPr lang="zh-CN" altLang="en-US" dirty="0" smtClean="0"/>
              <a:t>，上面是并行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153"/>
            <a:ext cx="9707310" cy="1163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6636"/>
            <a:ext cx="9707310" cy="1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0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= 100000</a:t>
            </a:r>
            <a:r>
              <a:rPr lang="zh-CN" altLang="en-US" dirty="0" smtClean="0"/>
              <a:t>，上面是并行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390"/>
            <a:ext cx="8305800" cy="7497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2788"/>
            <a:ext cx="8305800" cy="7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= 1000000</a:t>
            </a:r>
            <a:r>
              <a:rPr lang="zh-CN" altLang="en-US" dirty="0" smtClean="0"/>
              <a:t>，上面是并行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3235"/>
            <a:ext cx="8955280" cy="707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2459"/>
            <a:ext cx="8955280" cy="8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= 10000000</a:t>
            </a:r>
            <a:r>
              <a:rPr lang="zh-CN" altLang="en-US" dirty="0" smtClean="0"/>
              <a:t>，上面是并行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1629"/>
            <a:ext cx="7955422" cy="807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909"/>
            <a:ext cx="7955422" cy="7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8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宽屏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 = 10000，上面是并行</vt:lpstr>
      <vt:lpstr>I = 100000，上面是并行</vt:lpstr>
      <vt:lpstr>I = 1000000，上面是并行</vt:lpstr>
      <vt:lpstr>I = 10000000，上面是并行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</dc:creator>
  <cp:lastModifiedBy>len</cp:lastModifiedBy>
  <cp:revision>2</cp:revision>
  <dcterms:created xsi:type="dcterms:W3CDTF">2021-05-06T10:24:03Z</dcterms:created>
  <dcterms:modified xsi:type="dcterms:W3CDTF">2021-05-06T10:42:53Z</dcterms:modified>
</cp:coreProperties>
</file>