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8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371D4C-B786-406A-8D37-326E3DD1A2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21F7970-0730-4734-A546-58155D0DD9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2FF48F-5F9D-4983-AE6B-83347D2AC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F58E4-543E-4B3F-8F8D-9BE5B592DC9B}" type="datetimeFigureOut">
              <a:rPr lang="zh-CN" altLang="en-US" smtClean="0"/>
              <a:t>2022/9/14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A1ACAF-0A55-4D7C-A4A9-82B370726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26E868-06EA-437E-B949-B582CC615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4B310-1085-42D6-97C5-C3A8A6D40A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2810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AD3429-6793-4BF8-9B05-D224D6BD4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65A3DD2-78AD-4372-B706-16D3DDCED4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8F2C02-8149-4E02-A0D6-D10E849E9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F58E4-543E-4B3F-8F8D-9BE5B592DC9B}" type="datetimeFigureOut">
              <a:rPr lang="zh-CN" altLang="en-US" smtClean="0"/>
              <a:t>2022/9/14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863212-AF7D-4C95-9F2E-5743E6C7F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518BD9-9437-48C0-B011-011220C6D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4B310-1085-42D6-97C5-C3A8A6D40A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8994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A979B50-66E1-4FBC-B2AE-E1FFA5CDA0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29C5844-927E-40B0-9946-ACA68E444A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A7F98F-9957-44B1-AF57-28EE3F25D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F58E4-543E-4B3F-8F8D-9BE5B592DC9B}" type="datetimeFigureOut">
              <a:rPr lang="zh-CN" altLang="en-US" smtClean="0"/>
              <a:t>2022/9/14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62A609-AA50-4B71-9AD9-DFB62FE45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4E66B3-6603-44CE-A59C-B4EF0AC56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4B310-1085-42D6-97C5-C3A8A6D40A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839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58A6C5-D999-4139-AA8A-93A010B12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1B578F-4F50-408F-8FA1-5702315A6A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FF9E6C-9C9F-4F3A-97F6-2F3009EFE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F58E4-543E-4B3F-8F8D-9BE5B592DC9B}" type="datetimeFigureOut">
              <a:rPr lang="zh-CN" altLang="en-US" smtClean="0"/>
              <a:t>2022/9/14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B0E1CA-DAD9-403C-952B-5418954DF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C2847E-EF41-4B66-BF2C-558186226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4B310-1085-42D6-97C5-C3A8A6D40A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6119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F7B029-7DEA-4B2A-BE36-F57E3539C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A455C61-6454-4B18-84FB-CB90145003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148810-64E4-414D-85E9-60950FA2F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F58E4-543E-4B3F-8F8D-9BE5B592DC9B}" type="datetimeFigureOut">
              <a:rPr lang="zh-CN" altLang="en-US" smtClean="0"/>
              <a:t>2022/9/14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00EB76-5E6D-406D-A8A9-8F59CD1AA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DEEF08-1C48-44F7-8EEF-184F38EC1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4B310-1085-42D6-97C5-C3A8A6D40A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8067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7FAB05-3235-4EA3-B5CB-C2C296EA2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2B001B-0261-4F1F-8E7F-96BDA4B96F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EDB70A2-DF4A-4AE9-9BD5-6B3C895197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56EFF56-B304-4BD5-8A67-F09E9694B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F58E4-543E-4B3F-8F8D-9BE5B592DC9B}" type="datetimeFigureOut">
              <a:rPr lang="zh-CN" altLang="en-US" smtClean="0"/>
              <a:t>2022/9/14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2DC6B04-E5D5-42A8-B2E5-6F681A832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88C4E68-FC92-442F-B5A1-3944B8B32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4B310-1085-42D6-97C5-C3A8A6D40A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7219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F0833D-646E-4354-B5E4-E10E5846F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9D5E6F2-D1A3-4E7F-AA67-697344CB62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C99557B-A490-4BA5-AB86-C39433B020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3708289-D3FF-48C7-9742-8C1BA0939C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F5AA9FF-C8D8-4B44-BA2E-0590B1315F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4D90BFF-BC74-4389-842A-407C2718B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F58E4-543E-4B3F-8F8D-9BE5B592DC9B}" type="datetimeFigureOut">
              <a:rPr lang="zh-CN" altLang="en-US" smtClean="0"/>
              <a:t>2022/9/14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7619D7C-FB71-4576-89EE-46ECDE981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323E60B-1D92-4271-A5FA-E9B64128E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4B310-1085-42D6-97C5-C3A8A6D40A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7599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65046D-DAE6-4962-A444-2686BE3A9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54E4736-00DF-435B-86A9-E1EDE79E8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F58E4-543E-4B3F-8F8D-9BE5B592DC9B}" type="datetimeFigureOut">
              <a:rPr lang="zh-CN" altLang="en-US" smtClean="0"/>
              <a:t>2022/9/14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4D8ED34-4DE2-4453-BD9B-F92DAB0B7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3DBD374-6E7B-4F65-8A1F-0DE56BEED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4B310-1085-42D6-97C5-C3A8A6D40A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6641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67F6FC4-CF52-4065-B414-5B221E74B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F58E4-543E-4B3F-8F8D-9BE5B592DC9B}" type="datetimeFigureOut">
              <a:rPr lang="zh-CN" altLang="en-US" smtClean="0"/>
              <a:t>2022/9/14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78F75E3-179D-446C-B29A-9BDC652B6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EECCDFB-1B51-4276-8005-471B576A0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4B310-1085-42D6-97C5-C3A8A6D40A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2344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DA45B3-24F3-4E6A-A116-DA42837B3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99D2C1-BE2B-4BB0-A556-A17F85F42B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E04904F-1D38-4FBC-94D9-6DE434DD95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419B94A-2E55-43C7-9C16-4ED1A6CA5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F58E4-543E-4B3F-8F8D-9BE5B592DC9B}" type="datetimeFigureOut">
              <a:rPr lang="zh-CN" altLang="en-US" smtClean="0"/>
              <a:t>2022/9/14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18D96EA-4C36-4D6E-8291-9E95FE345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80E4D63-E8E5-48C8-B294-10A4BE406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4B310-1085-42D6-97C5-C3A8A6D40A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9947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85E80F-4FE6-43EB-A19C-4B2AEA34A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E3E0D98-AE52-472C-AFFD-06FBFC8024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307F863-8F72-41FB-97A8-9DBAD5C91E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6A87C5C-8038-44E3-A01B-5AFCC8256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F58E4-543E-4B3F-8F8D-9BE5B592DC9B}" type="datetimeFigureOut">
              <a:rPr lang="zh-CN" altLang="en-US" smtClean="0"/>
              <a:t>2022/9/14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7688478-513A-487B-AA04-A8FA7E476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F18FB6C-83F8-4E53-AFB2-E102DED94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4B310-1085-42D6-97C5-C3A8A6D40A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7570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E98ED36-70B0-437B-A702-EA47C881D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244C712-A0B7-4217-ADD4-82A025A0A6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1B5D8E-4065-440E-952A-F091405163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1F58E4-543E-4B3F-8F8D-9BE5B592DC9B}" type="datetimeFigureOut">
              <a:rPr lang="zh-CN" altLang="en-US" smtClean="0"/>
              <a:t>2022/9/14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128F78-E859-4DC9-B0A6-4B6BC264F7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7370A7-1D95-43E4-9D9E-C97963A64C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14B310-1085-42D6-97C5-C3A8A6D40A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3415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3ED13B-D883-4433-AE12-945D158894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F9BBF7F-BF9A-4109-8070-2E95297C1B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6122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064681-4986-41E2-A25D-A6BE87E1C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File format of .asm files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29E3D6E-FBCC-43E6-A84B-DCF7A2F392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3763" y="3384468"/>
            <a:ext cx="8489578" cy="92657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6C7F13AB-EF99-495A-9587-B1142A68269E}"/>
              </a:ext>
            </a:extLst>
          </p:cNvPr>
          <p:cNvSpPr/>
          <p:nvPr/>
        </p:nvSpPr>
        <p:spPr>
          <a:xfrm>
            <a:off x="3917602" y="3585445"/>
            <a:ext cx="4084320" cy="72559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0BF1B08-2EF4-472F-9CBB-ABE4347DF183}"/>
              </a:ext>
            </a:extLst>
          </p:cNvPr>
          <p:cNvSpPr txBox="1"/>
          <p:nvPr/>
        </p:nvSpPr>
        <p:spPr>
          <a:xfrm>
            <a:off x="2461496" y="2450002"/>
            <a:ext cx="43888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Effective for behavioral simulator and compiler</a:t>
            </a:r>
            <a:endParaRPr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8656BEA-D906-4AF5-BF64-C1A95F9EE08A}"/>
              </a:ext>
            </a:extLst>
          </p:cNvPr>
          <p:cNvSpPr txBox="1"/>
          <p:nvPr/>
        </p:nvSpPr>
        <p:spPr>
          <a:xfrm>
            <a:off x="7130857" y="2484267"/>
            <a:ext cx="45804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Columns without format ‘frame[x]’ will be omitted</a:t>
            </a:r>
            <a:endParaRPr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左大括号 7">
            <a:extLst>
              <a:ext uri="{FF2B5EF4-FFF2-40B4-BE49-F238E27FC236}">
                <a16:creationId xmlns:a16="http://schemas.microsoft.com/office/drawing/2014/main" id="{2B6F0B81-6D70-416B-983E-F3C20735C855}"/>
              </a:ext>
            </a:extLst>
          </p:cNvPr>
          <p:cNvSpPr/>
          <p:nvPr/>
        </p:nvSpPr>
        <p:spPr>
          <a:xfrm rot="5400000">
            <a:off x="9787552" y="1201649"/>
            <a:ext cx="331785" cy="3903047"/>
          </a:xfrm>
          <a:prstGeom prst="leftBrace">
            <a:avLst>
              <a:gd name="adj1" fmla="val 40774"/>
              <a:gd name="adj2" fmla="val 50000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C97B48F-9BE4-4A45-9564-19E46B9AABBF}"/>
              </a:ext>
            </a:extLst>
          </p:cNvPr>
          <p:cNvSpPr txBox="1"/>
          <p:nvPr/>
        </p:nvSpPr>
        <p:spPr>
          <a:xfrm>
            <a:off x="145117" y="3533768"/>
            <a:ext cx="22846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Frame task of each CB</a:t>
            </a:r>
            <a:endParaRPr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CE1229A-8CB4-4B9D-81BD-4762A4C0B958}"/>
              </a:ext>
            </a:extLst>
          </p:cNvPr>
          <p:cNvSpPr txBox="1"/>
          <p:nvPr/>
        </p:nvSpPr>
        <p:spPr>
          <a:xfrm>
            <a:off x="143468" y="4015782"/>
            <a:ext cx="28184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Frame task of public facilities</a:t>
            </a:r>
            <a:endParaRPr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0A60CB4-85C1-4653-8E4F-9E55B29928FC}"/>
              </a:ext>
            </a:extLst>
          </p:cNvPr>
          <p:cNvSpPr txBox="1"/>
          <p:nvPr/>
        </p:nvSpPr>
        <p:spPr>
          <a:xfrm>
            <a:off x="84446" y="4836351"/>
            <a:ext cx="71080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Patch to</a:t>
            </a:r>
            <a:r>
              <a:rPr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directly config switches, useful for multi-frame operations</a:t>
            </a:r>
          </a:p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(optional, if there is no patch for a certain switch, it takes the default value)</a:t>
            </a: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8757CB0C-F9C0-4477-BD15-1D4831126EDD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4655911" y="2788556"/>
            <a:ext cx="600806" cy="745212"/>
          </a:xfrm>
          <a:prstGeom prst="straightConnector1">
            <a:avLst/>
          </a:prstGeom>
          <a:noFill/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E9D96231-895D-4557-ABD0-767349A52B5D}"/>
              </a:ext>
            </a:extLst>
          </p:cNvPr>
          <p:cNvCxnSpPr>
            <a:cxnSpLocks/>
          </p:cNvCxnSpPr>
          <p:nvPr/>
        </p:nvCxnSpPr>
        <p:spPr>
          <a:xfrm flipH="1">
            <a:off x="3038757" y="4219597"/>
            <a:ext cx="348117" cy="653088"/>
          </a:xfrm>
          <a:prstGeom prst="straightConnector1">
            <a:avLst/>
          </a:prstGeom>
          <a:noFill/>
          <a:ln w="28575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1E6C4BEC-BBD0-4BD5-B883-17711BA068A3}"/>
              </a:ext>
            </a:extLst>
          </p:cNvPr>
          <p:cNvCxnSpPr>
            <a:cxnSpLocks/>
            <a:endCxn id="13" idx="3"/>
          </p:cNvCxnSpPr>
          <p:nvPr/>
        </p:nvCxnSpPr>
        <p:spPr>
          <a:xfrm flipH="1">
            <a:off x="2961868" y="4010178"/>
            <a:ext cx="501895" cy="174881"/>
          </a:xfrm>
          <a:prstGeom prst="straightConnector1">
            <a:avLst/>
          </a:prstGeom>
          <a:noFill/>
          <a:ln w="28575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AA25E981-F862-434D-8941-907DC594F817}"/>
              </a:ext>
            </a:extLst>
          </p:cNvPr>
          <p:cNvCxnSpPr>
            <a:cxnSpLocks/>
            <a:endCxn id="12" idx="3"/>
          </p:cNvCxnSpPr>
          <p:nvPr/>
        </p:nvCxnSpPr>
        <p:spPr>
          <a:xfrm flipH="1" flipV="1">
            <a:off x="2429717" y="3703045"/>
            <a:ext cx="952544" cy="34538"/>
          </a:xfrm>
          <a:prstGeom prst="straightConnector1">
            <a:avLst/>
          </a:prstGeom>
          <a:noFill/>
          <a:ln w="28575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9975387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62</Words>
  <Application>Microsoft Office PowerPoint</Application>
  <PresentationFormat>宽屏</PresentationFormat>
  <Paragraphs>7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File format of .asm files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user</cp:lastModifiedBy>
  <cp:revision>11</cp:revision>
  <dcterms:created xsi:type="dcterms:W3CDTF">2022-09-13T05:03:21Z</dcterms:created>
  <dcterms:modified xsi:type="dcterms:W3CDTF">2022-09-14T02:07:23Z</dcterms:modified>
</cp:coreProperties>
</file>