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403-C0AF-41CC-9F7A-0AE96E4E5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211A-FC7B-4DBE-8C72-5B9BD3F9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1BD3-3396-4CCE-B283-F224507B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6661-D251-4356-87E7-776292F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CB49-BF76-4F61-BC66-5AE7FE61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288-8F84-4264-9747-676C949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F0190-50B6-486C-91A2-7D202149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E91B-12AB-4C22-9B9B-B34EBD3D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91EA-2747-4632-806C-DBDFEC4F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CD97-E813-4AB3-9C89-785ACEF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83DBE-85E6-42C2-A23C-8EBFE05C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7F1F-2887-4EFA-B57C-4B090BB3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DD46-A1A1-449C-8782-2590B274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552C-93EA-4975-9F15-CB1B8026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022D-EA4F-4AD1-BDC4-CA3EBC04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95C1-FEB6-4D6D-AE3E-E214F3ED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E0BD-DE8D-4EDC-89CE-6DEBC17E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22D5-7099-4833-9742-F0E64AD8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0753-8570-43DB-A545-A9CF5AE9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C89F-271D-4216-B1C8-562EC8C8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9E94-DF99-43EB-A8EE-3744B24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0D47-82D8-4E5B-A356-0DA0F17E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8D8D-C7EB-4E12-9341-E55DDF4E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A2FC-A206-4C7C-89FA-426A226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F102-C66D-4480-8256-9843463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9A27-E3D1-4F85-9B11-8FBE7191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550-A938-4404-9453-37AF3A66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5F8A4-A6B1-444C-950F-94D04AD7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161BB-8F17-4D5C-8937-ED8212E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1EAE-2E4A-4E76-A622-1B6F657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C34E-5726-48B3-9648-1E75A66A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BC0A-7C81-4E6A-AE42-432983B7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61D2-1CAF-453D-B9D6-974BEF1A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56DBD-930F-493A-873B-E8AC1CFD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50C6A-9FCA-4489-9A68-3242DA719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9DFC6-121F-4009-9D0D-89267FB4F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084F-E005-4EE1-9FB2-07F31CCA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54F9D-A104-4203-8E3C-A64C2AA4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FF9B4-D57C-4A4B-A61E-301B89F7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A9D1-5761-499E-9C4D-13C57D32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0743D-8C09-42B7-95E8-A27A6F2C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FBCA-6A75-4F69-A76F-988B441E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098B-4851-44AB-8AF6-C87FD5F9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41496-6D64-45F4-BBA8-79A2948E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81B8-B2E7-4136-A7EE-598D6A9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D60A-938E-4217-817D-CFFC3C48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DBFF-5B10-43AD-830A-50DBED9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4537-68A1-49E6-99E0-4AD5788A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C5A6-1274-43F2-AD67-B0C61683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09E30-A39F-495A-A9C5-B302BCF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BD25-AEE9-430B-A010-FD5E5CFD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BAD-CB53-4CF3-BDF2-103AD37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B3A1-DDF4-4DCE-A64E-B5545CAC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CB30F-A3DF-4DA0-BEEB-C3233B5D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CA4F-63D0-46B6-B05C-43CD22B1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1E50C-2BF5-49B7-9DF4-E3FFE93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72A15-965A-4C15-9B79-82756C02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349E-B44C-49DC-AE1D-E78414D6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6EDA-9A75-4AA6-827E-5E48D809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56A9-87F3-4827-B962-E427524A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BC8A-3308-4D68-B4DC-8FD7AD8C7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A5E0-CD6B-4D4D-AB7E-740B8F974A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7A2-22D8-417B-B5DC-8E9EB94A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A7C9-3F15-4AA8-BD56-84834A332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8279-BDA7-4015-9065-F56C7134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7714A3B9-4F7F-43FC-9097-EF5CB8B2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457" y="1419225"/>
            <a:ext cx="2228850" cy="11144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3,142 counties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and death counts from USA Facts and race/ethnicity percentages from US Census were available for these counties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3A6C1FD-4847-483C-9BF8-4E9EB67D6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457" y="2984500"/>
            <a:ext cx="2228850" cy="11144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3,113 counties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 data repository contained information for these counties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77B89B7D-BC59-4389-952B-916EFBF2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632" y="2990850"/>
            <a:ext cx="2228850" cy="11144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 counties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 data repository did not contain information for these counties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6ACB362D-0BBA-476F-A8F4-06ECB5267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457" y="4555659"/>
            <a:ext cx="2228850" cy="11144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2,990 counties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complete data for all covariates in analyses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BA75B492-9E01-4F31-B1F0-7A24C14A6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107" y="4555659"/>
            <a:ext cx="2228850" cy="11144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123 counties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either prevalence of asthma, cancer, chronic obstructive pulmonary disease, heart failure, or stroke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68242-28E2-4DE6-A5F9-ED660A59D9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676164" y="2533650"/>
            <a:ext cx="4718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14">
            <a:extLst>
              <a:ext uri="{FF2B5EF4-FFF2-40B4-BE49-F238E27FC236}">
                <a16:creationId xmlns:a16="http://schemas.microsoft.com/office/drawing/2014/main" id="{62ABB513-0731-4515-BE06-487D9515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C53739-1926-4904-9C52-249405807A5C}"/>
              </a:ext>
            </a:extLst>
          </p:cNvPr>
          <p:cNvCxnSpPr>
            <a:cxnSpLocks/>
          </p:cNvCxnSpPr>
          <p:nvPr/>
        </p:nvCxnSpPr>
        <p:spPr>
          <a:xfrm flipH="1">
            <a:off x="4671446" y="4110256"/>
            <a:ext cx="4718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9D621-41DD-44AC-B775-5A61BEDDC36A}"/>
              </a:ext>
            </a:extLst>
          </p:cNvPr>
          <p:cNvCxnSpPr>
            <a:endCxn id="4" idx="0"/>
          </p:cNvCxnSpPr>
          <p:nvPr/>
        </p:nvCxnSpPr>
        <p:spPr>
          <a:xfrm>
            <a:off x="5795307" y="2533650"/>
            <a:ext cx="18097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0C24F3-CF0E-4DD2-A088-ABA5EA3C2C4B}"/>
              </a:ext>
            </a:extLst>
          </p:cNvPr>
          <p:cNvCxnSpPr/>
          <p:nvPr/>
        </p:nvCxnSpPr>
        <p:spPr>
          <a:xfrm>
            <a:off x="5795307" y="4092575"/>
            <a:ext cx="18097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8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</dc:creator>
  <cp:lastModifiedBy>Daniel Li</cp:lastModifiedBy>
  <cp:revision>1</cp:revision>
  <dcterms:created xsi:type="dcterms:W3CDTF">2020-07-11T16:56:52Z</dcterms:created>
  <dcterms:modified xsi:type="dcterms:W3CDTF">2020-07-11T17:04:08Z</dcterms:modified>
</cp:coreProperties>
</file>