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17908A0-65E1-4E25-B25A-F93E96EF7234}">
  <a:tblStyle styleId="{217908A0-65E1-4E25-B25A-F93E96EF72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-EfUmjPqBTjckVsRF1Tw2lTyfQwuV2TWBFkCZqiek7U/edit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.mp/CS35LF15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</a:t>
            </a:r>
            <a:r>
              <a:rPr lang="en-US" b="1"/>
              <a:t>F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="1"/>
              <a:t>6</a:t>
            </a:r>
          </a:p>
        </p:txBody>
      </p:sp>
      <p:graphicFrame>
        <p:nvGraphicFramePr>
          <p:cNvPr id="89" name="Shape 89"/>
          <p:cNvGraphicFramePr/>
          <p:nvPr/>
        </p:nvGraphicFramePr>
        <p:xfrm>
          <a:off x="457200" y="1600200"/>
          <a:ext cx="8229600" cy="1112550"/>
        </p:xfrm>
        <a:graphic>
          <a:graphicData uri="http://schemas.openxmlformats.org/drawingml/2006/table">
            <a:tbl>
              <a:tblPr bandRow="1">
                <a:noFill/>
                <a:tableStyleId>{217908A0-65E1-4E25-B25A-F93E96EF7234}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Slide set: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3.1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Slide topics: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Diff, modifying programs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Assignment: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 Example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Makefile - A Basic Example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  </a:t>
            </a:r>
            <a:r>
              <a:rPr lang="en-US" sz="20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#usually first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item.o shoppingList.o shop.o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-o shop item.o shoppingList.o shop.o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item.cpp item.h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item.cpp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shoppingList.cpp shoppingList.h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shoppingList.cpp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shop.cpp item.h shoppingList.h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shop.cpp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clean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rm -f item.o shoppingList.o shop.o shop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5334000"/>
            <a:ext cx="3048000" cy="137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6705600" y="2209800"/>
            <a:ext cx="381000" cy="76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7239000" y="2406133"/>
            <a:ext cx="5998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Process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that checks details about the machine before installation</a:t>
            </a:r>
          </a:p>
          <a:p>
            <a:pPr marL="1143000" marR="0" lvl="2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between packages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‘Makefile’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‘Makefile’ to run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all the program code and creates executables in current temporary directory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install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utility searches for a label named install within the Makefile, and executes only that section of it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executables are copied into the final directories (system directories)</a:t>
            </a:r>
          </a:p>
          <a:p>
            <a:pPr marL="742950" marR="0" lvl="1" indent="-2857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3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 7.6 has a problem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users see different date formats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ls –l /bin/bash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-rwxr-xr-x 1 root root 729040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2009-03-02 06:22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/bin/bash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-rwxr-xr-x 1 root root 729040 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  2   2009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/bin/bash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Why?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locales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the traditional Unix format for all users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the ls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Set Up (Step 1)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coreutils-7.6 to your home directory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‘wget’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Untar and Unzip it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–xzvf coreutils-7.6.tar.gz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directory ~/coreutilsInstall in your home directory (this is where you’ll be installing coreutils)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 coreutilsInstall 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coreutils (Step 2)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into coreutils-7.6 directory. This is what you just unzipped.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INSTALL file on how to configure “make”, especially </a:t>
            </a: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--prefix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configure script using the prefix flag so that when everything is done, coreutils will be installed in the directory ~/coreutilsInstall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it: make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it: make install </a:t>
            </a:r>
            <a:r>
              <a:rPr lang="en-US" sz="296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(won’t work on Linux server without proper prefix!)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Bug (Step 3)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the bug by running the version of ‘ls’ in coreutils 7.6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just type $ ls at CLI it won’t run ‘ls’ in coreutils 7.6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 Shell looks for /bin/ls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coreutils 7.6: $ ./ls 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manually runs the executable in this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patch is a piece of software designed to fix problems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or update a computer program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diff file that includes the changes made to a file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person who has the original (buggy) file can use the patch command with the diff file to add the changes to their original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a Patch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616" y="1219200"/>
            <a:ext cx="6348767" cy="265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6233" y="3842455"/>
            <a:ext cx="6070148" cy="260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Unified Format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–u original_file modified_file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 path/to/original_file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+++ path/to/modified_file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 -l,s +l,s @@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@@: beginning of a hunk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l: beginning line number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number of lines the change hunk applies to for each file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line with a: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sign was deleted from the original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sign was added to the original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stayed the same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 and Building (Steps 4 &amp; 5)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coreutils-7.6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 or emacs patch_file: copy and paste the patch content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–p</a:t>
            </a:r>
            <a:r>
              <a:rPr lang="en-US" sz="3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patch_file 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‘man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to find out what p</a:t>
            </a:r>
            <a:r>
              <a:rPr lang="en-US" sz="3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and how to use it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ct val="101081"/>
              <a:buFont typeface="Arial"/>
              <a:buChar char="•"/>
            </a:pPr>
            <a:r>
              <a:rPr lang="en-US" sz="374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 coreutils-7.6 directory and type make to rebuild patched ls.c.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680"/>
              </a:spcBef>
              <a:buClr>
                <a:srgbClr val="FF0000"/>
              </a:buClr>
              <a:buSzPct val="100000"/>
              <a:buFont typeface="Arial"/>
              <a:buChar char="–"/>
            </a:pPr>
            <a:r>
              <a:rPr lang="en-US" sz="3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install!!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10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Deadline to sign up is this Friday (</a:t>
            </a:r>
            <a:r>
              <a:rPr lang="en-US" dirty="0"/>
              <a:t>10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en-US" dirty="0"/>
              <a:t>4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/2016) at 11:55pm </a:t>
            </a:r>
          </a:p>
          <a:p>
            <a:pPr lvl="1" indent="-285750"/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up link is found on </a:t>
            </a:r>
            <a:r>
              <a:rPr lang="en-US" dirty="0"/>
              <a:t>CCLE </a:t>
            </a:r>
            <a:r>
              <a:rPr lang="en-US" dirty="0" smtClean="0"/>
              <a:t>Site Info page – Lab 3 (</a:t>
            </a:r>
            <a:r>
              <a:rPr lang="en-US" dirty="0" err="1" smtClean="0"/>
              <a:t>Aishwarya</a:t>
            </a:r>
            <a:r>
              <a:rPr lang="en-US" dirty="0" smtClean="0"/>
              <a:t> </a:t>
            </a:r>
            <a:r>
              <a:rPr lang="en-US" dirty="0" err="1" smtClean="0"/>
              <a:t>Kamal</a:t>
            </a:r>
            <a:r>
              <a:rPr lang="en-US" dirty="0" smtClean="0"/>
              <a:t>) Assignment 10 sign up</a:t>
            </a:r>
          </a:p>
          <a:p>
            <a:pPr lvl="1" indent="-285750">
              <a:buNone/>
            </a:pPr>
            <a:r>
              <a:rPr lang="en-IN" u="sng" dirty="0" smtClean="0">
                <a:solidFill>
                  <a:schemeClr val="hlink"/>
                </a:solidFill>
                <a:hlinkClick r:id="rId3"/>
              </a:rPr>
              <a:t>Assignment 10 sign up link</a:t>
            </a:r>
            <a:endParaRPr lang="en-US" sz="28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topic and presentation time slot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article, write a report on it, create a slide presentation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should be “for dummies!”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Fix (Step 6)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the following: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ls works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Installed unmodified ls does NOT work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on: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a file that has been recently modified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change to an existing file or create a new file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a file that is at least a year old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touch –t 201401210959.30 </a:t>
            </a:r>
            <a:r>
              <a:rPr lang="en-US" sz="222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test_file 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None/>
            </a:pPr>
            <a:endParaRPr sz="222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Q1 and Q2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comm.py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comm.py – this should end up working almost exactly like the utility ‘comm’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$ man comm for extensive documentation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option –u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input files are not required to be pre-sorted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sort them, but then have to maintain original ordering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ways to accomplish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randline.py as a starting point!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to accomplish logical task of comm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 C source code will be posted on </a:t>
            </a:r>
            <a:r>
              <a:rPr lang="en-US" sz="2960"/>
              <a:t>CCLE - Lab 3 materials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give you an idea of the logic behind the operation that comm executes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OptionParser link will be posted on </a:t>
            </a:r>
            <a:r>
              <a:rPr lang="en-US" sz="2960"/>
              <a:t>CCLE - Lab 3 materials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add your own options to the parser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-1 -2 –u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Install Software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Installshield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Microsoft/Windows Installer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X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 and drop from .dmg mount -&gt; Applications folder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rpm(Redhat Package Management)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RedHat Linux (.rpm)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apt-get(Advanced Package Tool)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Debian Linux, Ubuntu Linux (.deb)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old build process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configure, make, make install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ct val="99166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Decompressing Files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you receive Linux software in the tarball format (.tgz) or (.gz)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Decompress file in current directory: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tar –xzvf filename.tar.gz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–x: --extract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–z: --gzip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–v: --verbose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–f: --file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 Process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143000"/>
            <a:ext cx="4648199" cy="598708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1600200" y="1905000"/>
            <a:ext cx="381000" cy="4190999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81000" y="3815833"/>
            <a:ext cx="13715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Command-Line Compilation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shop.cpp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#includes shoppingList.h and item.h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shoppingList.cpp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#includes shoppingList.h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#includes item.h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compile?</a:t>
            </a:r>
          </a:p>
          <a:p>
            <a:pPr marL="742950" marR="0" lvl="1" indent="-285750" algn="l" rtl="0">
              <a:spcBef>
                <a:spcPts val="48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g++ -Wall shoppingList.cpp item.cpp shop.cpp –o shop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one of the header or source files?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Rerun command to generate new executable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only made a small change to item.cpp?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efficient to recompile shoppinglist.cpp and shop.cpp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avoid waste by producing a separate object code file for each source file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g++ -Wall –c item.cpp… (for each source file)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g++ item.o shoppingList.o shop.o –o shop (combine)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work for compiler, saves time but more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item.h?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recompile every source file that includes it &amp; every source file that includes a header that includes it. Here: item.cpp and shop.cpp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keep track of files when project is large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7 ~40 million lines of code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~2 billion lines of code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Make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-15240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for managing large software projects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files and keeps them up-to-date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7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Compilation (only files that need to be recompiled)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1058</Words>
  <Application>Microsoft Office PowerPoint</Application>
  <PresentationFormat>On-screen Show (4:3)</PresentationFormat>
  <Paragraphs>180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CS35L – F16</vt:lpstr>
      <vt:lpstr>Assignment 10</vt:lpstr>
      <vt:lpstr>How to Install Software</vt:lpstr>
      <vt:lpstr>Decompressing Files</vt:lpstr>
      <vt:lpstr>Compilation Process</vt:lpstr>
      <vt:lpstr>Command-Line Compilation</vt:lpstr>
      <vt:lpstr>What if…</vt:lpstr>
      <vt:lpstr>What if…</vt:lpstr>
      <vt:lpstr>Make</vt:lpstr>
      <vt:lpstr>Makefile Example</vt:lpstr>
      <vt:lpstr>Build Process</vt:lpstr>
      <vt:lpstr>Lab 3</vt:lpstr>
      <vt:lpstr>Getting Set Up (Step 1)</vt:lpstr>
      <vt:lpstr>Building coreutils (Step 2)</vt:lpstr>
      <vt:lpstr>Reproduce Bug (Step 3)</vt:lpstr>
      <vt:lpstr>Patching</vt:lpstr>
      <vt:lpstr>Applying a Patch</vt:lpstr>
      <vt:lpstr>diff Unified Format</vt:lpstr>
      <vt:lpstr>Patching and Building (Steps 4 &amp; 5)</vt:lpstr>
      <vt:lpstr>Testing Fix (Step 6)</vt:lpstr>
      <vt:lpstr>Homework 3</vt:lpstr>
      <vt:lpstr>Homework 3</vt:lpstr>
      <vt:lpstr>Homework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Aishu</cp:lastModifiedBy>
  <cp:revision>2</cp:revision>
  <dcterms:modified xsi:type="dcterms:W3CDTF">2016-10-10T19:38:51Z</dcterms:modified>
</cp:coreProperties>
</file>