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62" r:id="rId5"/>
    <p:sldId id="261" r:id="rId6"/>
    <p:sldId id="260" r:id="rId7"/>
    <p:sldId id="266" r:id="rId8"/>
    <p:sldId id="259" r:id="rId9"/>
    <p:sldId id="258" r:id="rId10"/>
    <p:sldId id="257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6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0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0A65-3C42-4F7B-8DC2-6A1F6780AFE3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E886-F901-4027-B29C-9524EE9EF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j.oltrelinux.com/devel/autoconf-automak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Software Construction Laboratory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3 Part 2</a:t>
            </a:r>
          </a:p>
          <a:p>
            <a:r>
              <a:rPr lang="en-US" altLang="zh-CN" dirty="0" smtClean="0"/>
              <a:t>Lab 6</a:t>
            </a:r>
          </a:p>
          <a:p>
            <a:r>
              <a:rPr lang="en-US" altLang="zh-CN" dirty="0" smtClean="0"/>
              <a:t>Mushi Zhou</a:t>
            </a:r>
          </a:p>
          <a:p>
            <a:r>
              <a:rPr lang="en-US" altLang="zh-CN" dirty="0" smtClean="0"/>
              <a:t>Fall 2016 </a:t>
            </a:r>
          </a:p>
          <a:p>
            <a:r>
              <a:rPr lang="en-US" altLang="zh-CN" dirty="0" smtClean="0"/>
              <a:t>UCLA</a:t>
            </a:r>
          </a:p>
        </p:txBody>
      </p:sp>
    </p:spTree>
    <p:extLst>
      <p:ext uri="{BB962C8B-B14F-4D97-AF65-F5344CB8AC3E}">
        <p14:creationId xmlns:p14="http://schemas.microsoft.com/office/powerpoint/2010/main" val="270999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err="1" smtClean="0"/>
              <a:t>CMake</a:t>
            </a:r>
            <a:r>
              <a:rPr lang="en-US" altLang="zh-CN" sz="3000" dirty="0" smtClean="0"/>
              <a:t> is cross-platform, free, and open-source software for managing the build process of software using a compiler-independent method</a:t>
            </a:r>
          </a:p>
          <a:p>
            <a:r>
              <a:rPr lang="en-US" altLang="zh-CN" sz="3000" dirty="0"/>
              <a:t>S</a:t>
            </a:r>
            <a:r>
              <a:rPr lang="en-US" altLang="zh-CN" sz="3000" dirty="0" smtClean="0"/>
              <a:t>upports directory hierarchies and applications that depend on multiple libraries. </a:t>
            </a:r>
          </a:p>
          <a:p>
            <a:r>
              <a:rPr lang="en-US" altLang="zh-CN" sz="3000" dirty="0" smtClean="0"/>
              <a:t>Compatible with Linux, Windows, Mac OX, etc.</a:t>
            </a:r>
          </a:p>
          <a:p>
            <a:r>
              <a:rPr lang="en-US" altLang="zh-CN" sz="3000" dirty="0" smtClean="0"/>
              <a:t>It has minimal dependencies, requiring only a C++ compiler on its own build system</a:t>
            </a:r>
          </a:p>
          <a:p>
            <a:r>
              <a:rPr lang="en-US" altLang="zh-CN" sz="3000" dirty="0" smtClean="0"/>
              <a:t>It is not a command tool, but an integrated software what meant to be user friendly and make etc.</a:t>
            </a:r>
          </a:p>
        </p:txBody>
      </p:sp>
    </p:spTree>
    <p:extLst>
      <p:ext uri="{BB962C8B-B14F-4D97-AF65-F5344CB8AC3E}">
        <p14:creationId xmlns:p14="http://schemas.microsoft.com/office/powerpoint/2010/main" val="10590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Example of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 smtClean="0"/>
              <a:t>cmake_minimum_required</a:t>
            </a:r>
            <a:r>
              <a:rPr lang="en-US" altLang="zh-CN" sz="3000" dirty="0" smtClean="0"/>
              <a:t>(VERSION 2.8.9)</a:t>
            </a:r>
          </a:p>
          <a:p>
            <a:r>
              <a:rPr lang="en-US" altLang="zh-CN" sz="3000" dirty="0" smtClean="0"/>
              <a:t>project (hello)</a:t>
            </a:r>
          </a:p>
          <a:p>
            <a:r>
              <a:rPr lang="en-US" altLang="zh-CN" sz="3000" dirty="0" err="1" smtClean="0"/>
              <a:t>add_executable</a:t>
            </a:r>
            <a:r>
              <a:rPr lang="en-US" altLang="zh-CN" sz="3000" dirty="0" smtClean="0"/>
              <a:t>(hello helloworld.cpp)</a:t>
            </a:r>
          </a:p>
          <a:p>
            <a:endParaRPr lang="en-US" altLang="zh-CN" sz="3000" dirty="0" smtClean="0"/>
          </a:p>
          <a:p>
            <a:r>
              <a:rPr lang="en-US" altLang="zh-CN" sz="3000" dirty="0" smtClean="0"/>
              <a:t>Stored in a </a:t>
            </a:r>
            <a:r>
              <a:rPr lang="en-US" altLang="zh-CN" sz="3000" dirty="0" smtClean="0"/>
              <a:t>CMakeLists.txt </a:t>
            </a:r>
            <a:r>
              <a:rPr lang="en-US" altLang="zh-CN" sz="3000" dirty="0" smtClean="0"/>
              <a:t>file</a:t>
            </a:r>
          </a:p>
          <a:p>
            <a:r>
              <a:rPr lang="en-US" altLang="zh-CN" sz="3000" dirty="0" smtClean="0"/>
              <a:t>Many powerful functions instead of using commands</a:t>
            </a:r>
          </a:p>
          <a:p>
            <a:r>
              <a:rPr lang="en-US" altLang="zh-CN" sz="3000" dirty="0" err="1" smtClean="0"/>
              <a:t>cmake</a:t>
            </a:r>
            <a:r>
              <a:rPr lang="en-US" altLang="zh-CN" sz="3000" dirty="0" smtClean="0"/>
              <a:t> to invoke the script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2063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U</a:t>
            </a:r>
            <a:r>
              <a:rPr lang="en-US" altLang="zh-CN" sz="3000" dirty="0" smtClean="0"/>
              <a:t>pdates source files according to instructions contained in a separate file</a:t>
            </a:r>
          </a:p>
          <a:p>
            <a:r>
              <a:rPr lang="en-US" altLang="zh-CN" sz="3000" dirty="0" smtClean="0"/>
              <a:t>Syntax:</a:t>
            </a:r>
          </a:p>
          <a:p>
            <a:pPr marL="0" indent="0">
              <a:buNone/>
            </a:pPr>
            <a:r>
              <a:rPr lang="en-US" altLang="zh-CN" sz="3000" dirty="0" smtClean="0"/>
              <a:t>     $ patch </a:t>
            </a:r>
            <a:r>
              <a:rPr lang="en-US" altLang="zh-CN" sz="3000" dirty="0" err="1" smtClean="0"/>
              <a:t>file_to_update</a:t>
            </a:r>
            <a:r>
              <a:rPr lang="en-US" altLang="zh-CN" sz="3000" dirty="0" smtClean="0"/>
              <a:t> &lt; /path/to/update</a:t>
            </a:r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i.e. $ patch </a:t>
            </a:r>
            <a:r>
              <a:rPr lang="en-US" altLang="zh-CN" sz="3000" dirty="0" err="1" smtClean="0"/>
              <a:t>foo.c</a:t>
            </a:r>
            <a:r>
              <a:rPr lang="en-US" altLang="zh-CN" sz="3000" dirty="0" smtClean="0"/>
              <a:t> &lt; </a:t>
            </a:r>
            <a:r>
              <a:rPr lang="en-US" altLang="zh-CN" sz="3000" dirty="0" err="1" smtClean="0"/>
              <a:t>patch.diff</a:t>
            </a:r>
            <a:endParaRPr lang="en-US" altLang="zh-CN" sz="3000" dirty="0" smtClean="0"/>
          </a:p>
          <a:p>
            <a:r>
              <a:rPr lang="en-US" altLang="zh-CN" sz="3000" dirty="0" smtClean="0"/>
              <a:t>Patches can be undone, or reversed, with the '-R' option: </a:t>
            </a:r>
          </a:p>
          <a:p>
            <a:pPr marL="0" indent="0">
              <a:buNone/>
            </a:pPr>
            <a:r>
              <a:rPr lang="en-US" altLang="zh-CN" sz="3000" dirty="0" smtClean="0"/>
              <a:t>    $ patch -R </a:t>
            </a:r>
            <a:r>
              <a:rPr lang="en-US" altLang="zh-CN" sz="3000" dirty="0" err="1" smtClean="0"/>
              <a:t>file_updated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&lt; </a:t>
            </a:r>
            <a:r>
              <a:rPr lang="en-US" altLang="zh-CN" sz="3000" dirty="0" smtClean="0"/>
              <a:t>/path/to/file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704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Creating a Patch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diff -u </a:t>
            </a:r>
            <a:r>
              <a:rPr lang="en-US" altLang="zh-CN" dirty="0" err="1" smtClean="0"/>
              <a:t>oldfile</a:t>
            </a:r>
            <a:r>
              <a:rPr lang="en-US" altLang="zh-CN" dirty="0" smtClean="0"/>
              <a:t>-name-here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-name-here &gt; </a:t>
            </a:r>
            <a:r>
              <a:rPr lang="en-US" altLang="zh-CN" dirty="0" err="1" smtClean="0"/>
              <a:t>patch.diff</a:t>
            </a:r>
            <a:endParaRPr lang="en-US" altLang="zh-CN" dirty="0" smtClean="0"/>
          </a:p>
          <a:p>
            <a:r>
              <a:rPr lang="en-US" altLang="zh-CN" dirty="0" smtClean="0"/>
              <a:t>$ diff -u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hello-</a:t>
            </a:r>
            <a:r>
              <a:rPr lang="en-US" altLang="zh-CN" dirty="0" err="1" smtClean="0"/>
              <a:t>new.c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hello.patch</a:t>
            </a:r>
            <a:endParaRPr lang="en-US" altLang="zh-CN" dirty="0" smtClean="0"/>
          </a:p>
          <a:p>
            <a:r>
              <a:rPr lang="en-US" altLang="zh-CN" dirty="0"/>
              <a:t>patch</a:t>
            </a:r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hello.patch</a:t>
            </a:r>
            <a:r>
              <a:rPr lang="en-US" altLang="zh-CN" dirty="0" smtClean="0"/>
              <a:t>   </a:t>
            </a:r>
            <a:r>
              <a:rPr lang="en-US" altLang="zh-CN" sz="2400" dirty="0" smtClean="0"/>
              <a:t>(.patch is a trick to use)</a:t>
            </a:r>
          </a:p>
          <a:p>
            <a:r>
              <a:rPr lang="en-US" altLang="zh-CN" dirty="0" smtClean="0"/>
              <a:t>Path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hellp.patch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A</a:t>
            </a:r>
            <a:r>
              <a:rPr lang="en-US" altLang="zh-CN" sz="3000" dirty="0" smtClean="0"/>
              <a:t> virtual machine (VM) is an emulation of a computer system</a:t>
            </a:r>
          </a:p>
          <a:p>
            <a:r>
              <a:rPr lang="en-US" altLang="zh-CN" sz="3000" dirty="0" smtClean="0"/>
              <a:t>Provides a substitute for a real physical machine</a:t>
            </a:r>
          </a:p>
          <a:p>
            <a:r>
              <a:rPr lang="en-US" altLang="zh-CN" sz="3000" dirty="0" smtClean="0"/>
              <a:t>Verify useful if cross platforms are needed</a:t>
            </a:r>
          </a:p>
          <a:p>
            <a:r>
              <a:rPr lang="en-US" altLang="zh-CN" sz="3000" dirty="0" smtClean="0"/>
              <a:t>Also useful if you just don’t have physical resources to complete tasks</a:t>
            </a:r>
          </a:p>
          <a:p>
            <a:r>
              <a:rPr lang="en-US" altLang="zh-CN" sz="3000" dirty="0" smtClean="0"/>
              <a:t>Example of virtual machine platforms: </a:t>
            </a:r>
            <a:r>
              <a:rPr lang="en-US" altLang="zh-CN" sz="3000" dirty="0" err="1" smtClean="0"/>
              <a:t>Virtualbox</a:t>
            </a:r>
            <a:r>
              <a:rPr lang="en-US" altLang="zh-CN" sz="3000" dirty="0" smtClean="0"/>
              <a:t> (oracle),  VMware</a:t>
            </a:r>
          </a:p>
          <a:p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6334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Make </a:t>
            </a:r>
          </a:p>
          <a:p>
            <a:r>
              <a:rPr lang="en-US" altLang="zh-CN" sz="3000" dirty="0" smtClean="0"/>
              <a:t>Automake and </a:t>
            </a:r>
            <a:r>
              <a:rPr lang="en-US" altLang="zh-CN" sz="3000" dirty="0" err="1" smtClean="0"/>
              <a:t>Autoconf</a:t>
            </a:r>
            <a:endParaRPr lang="en-US" altLang="zh-CN" sz="3000" dirty="0"/>
          </a:p>
          <a:p>
            <a:r>
              <a:rPr lang="en-US" altLang="zh-CN" sz="3000" dirty="0" err="1" smtClean="0"/>
              <a:t>Cmake</a:t>
            </a:r>
            <a:endParaRPr lang="en-US" altLang="zh-CN" sz="3000" dirty="0" smtClean="0"/>
          </a:p>
          <a:p>
            <a:r>
              <a:rPr lang="en-US" altLang="zh-CN" sz="3000" dirty="0" smtClean="0"/>
              <a:t>Patch </a:t>
            </a:r>
          </a:p>
          <a:p>
            <a:r>
              <a:rPr lang="en-US" altLang="zh-CN" sz="3000" dirty="0" smtClean="0"/>
              <a:t>A little bit on Virtual Machine (VM)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228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Make is a build automation tool that automatically builds executable programs and libraries from source code by reading files called Makefiles which specify how to derive the target program</a:t>
            </a:r>
          </a:p>
          <a:p>
            <a:r>
              <a:rPr lang="en-US" altLang="zh-CN" sz="3000" dirty="0" smtClean="0"/>
              <a:t>Makefile is a script that contains multiple rules to process, compile, assemble, and link object files</a:t>
            </a:r>
          </a:p>
          <a:p>
            <a:r>
              <a:rPr lang="en-US" altLang="zh-CN" sz="3000" dirty="0" smtClean="0"/>
              <a:t>Basic tool, widely used for C/C++ programs</a:t>
            </a:r>
          </a:p>
        </p:txBody>
      </p:sp>
    </p:spTree>
    <p:extLst>
      <p:ext uri="{BB962C8B-B14F-4D97-AF65-F5344CB8AC3E}">
        <p14:creationId xmlns:p14="http://schemas.microsoft.com/office/powerpoint/2010/main" val="197577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create a make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000" dirty="0" smtClean="0"/>
              <a:t>A Makefile typically starts with some variable definitions which are then followed by a set of target entries for building specific targets</a:t>
            </a:r>
          </a:p>
          <a:p>
            <a:endParaRPr lang="en-US" altLang="zh-CN" sz="1100" dirty="0"/>
          </a:p>
          <a:p>
            <a:r>
              <a:rPr lang="en-US" altLang="zh-CN" sz="3000" dirty="0" smtClean="0"/>
              <a:t>Simple Example: </a:t>
            </a:r>
          </a:p>
          <a:p>
            <a:pPr marL="0" indent="0">
              <a:buNone/>
            </a:pPr>
            <a:r>
              <a:rPr lang="en-US" altLang="zh-CN" sz="2000" dirty="0" smtClean="0"/>
              <a:t>      # build an executable named </a:t>
            </a:r>
            <a:r>
              <a:rPr lang="en-US" altLang="zh-CN" sz="2000" dirty="0" err="1" smtClean="0"/>
              <a:t>myprog</a:t>
            </a:r>
            <a:r>
              <a:rPr lang="en-US" altLang="zh-CN" sz="2000" dirty="0" smtClean="0"/>
              <a:t> from </a:t>
            </a:r>
            <a:r>
              <a:rPr lang="en-US" altLang="zh-CN" sz="2000" dirty="0" err="1" smtClean="0"/>
              <a:t>myprog.c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3000" dirty="0" smtClean="0"/>
              <a:t>all: </a:t>
            </a:r>
            <a:r>
              <a:rPr lang="en-US" altLang="zh-CN" sz="3000" dirty="0" err="1" smtClean="0"/>
              <a:t>myprog.c</a:t>
            </a:r>
            <a:r>
              <a:rPr lang="en-US" altLang="zh-CN" sz="3000" dirty="0"/>
              <a:t> 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</a:t>
            </a:r>
            <a:r>
              <a:rPr lang="en-US" altLang="zh-CN" sz="3000" dirty="0" err="1" smtClean="0"/>
              <a:t>gcc</a:t>
            </a:r>
            <a:r>
              <a:rPr lang="en-US" altLang="zh-CN" sz="3000" dirty="0" smtClean="0"/>
              <a:t> -g -Wall -o </a:t>
            </a:r>
            <a:r>
              <a:rPr lang="en-US" altLang="zh-CN" sz="3000" dirty="0" err="1" smtClean="0"/>
              <a:t>myprog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myprog.c</a:t>
            </a:r>
            <a:r>
              <a:rPr lang="en-US" altLang="zh-CN" sz="3000" dirty="0" smtClean="0"/>
              <a:t> </a:t>
            </a:r>
          </a:p>
          <a:p>
            <a:pPr marL="0" indent="0">
              <a:buNone/>
            </a:pPr>
            <a:r>
              <a:rPr lang="en-US" altLang="zh-CN" sz="3000" dirty="0" smtClean="0"/>
              <a:t>clean: </a:t>
            </a:r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</a:t>
            </a:r>
            <a:r>
              <a:rPr lang="en-US" altLang="zh-CN" sz="3000" dirty="0" err="1" smtClean="0"/>
              <a:t>rm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myprog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4252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of 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Should be named Makefile</a:t>
            </a:r>
            <a:r>
              <a:rPr lang="en-US" altLang="zh-CN" sz="3000" dirty="0"/>
              <a:t>/</a:t>
            </a:r>
            <a:r>
              <a:rPr lang="en-US" altLang="zh-CN" sz="3000" dirty="0" err="1" smtClean="0"/>
              <a:t>makefile</a:t>
            </a:r>
            <a:endParaRPr lang="en-US" altLang="zh-CN" sz="3000" dirty="0" smtClean="0"/>
          </a:p>
          <a:p>
            <a:r>
              <a:rPr lang="en-US" altLang="zh-CN" sz="3000" dirty="0" smtClean="0"/>
              <a:t>Syntax: target: dependencies </a:t>
            </a:r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[tab] system command</a:t>
            </a:r>
          </a:p>
          <a:p>
            <a:r>
              <a:rPr lang="en-US" altLang="zh-CN" sz="3000" dirty="0" smtClean="0"/>
              <a:t>make -&gt; make all  (by default)</a:t>
            </a:r>
          </a:p>
          <a:p>
            <a:r>
              <a:rPr lang="en-US" altLang="zh-CN" sz="3000" dirty="0"/>
              <a:t>T</a:t>
            </a:r>
            <a:r>
              <a:rPr lang="en-US" altLang="zh-CN" sz="3000" dirty="0" smtClean="0"/>
              <a:t>arget is build only if all dependencies exists</a:t>
            </a:r>
          </a:p>
          <a:p>
            <a:r>
              <a:rPr lang="en-US" altLang="zh-CN" sz="3000" dirty="0" smtClean="0"/>
              <a:t>Fail if cannot build/find dependencies</a:t>
            </a:r>
          </a:p>
          <a:p>
            <a:r>
              <a:rPr lang="en-US" altLang="zh-CN" sz="3000" dirty="0" smtClean="0"/>
              <a:t>Invokes </a:t>
            </a:r>
            <a:r>
              <a:rPr lang="en-US" altLang="zh-CN" sz="3000" dirty="0" err="1" smtClean="0"/>
              <a:t>gcc</a:t>
            </a:r>
            <a:r>
              <a:rPr lang="en-US" altLang="zh-CN" sz="3000" dirty="0" smtClean="0"/>
              <a:t>/g++, install, etc. commands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3253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Writing 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For </a:t>
            </a:r>
            <a:r>
              <a:rPr lang="en-US" altLang="zh-CN" sz="3000" dirty="0" err="1" smtClean="0"/>
              <a:t>gcc</a:t>
            </a:r>
            <a:r>
              <a:rPr lang="en-US" altLang="zh-CN" sz="3000" dirty="0" smtClean="0"/>
              <a:t> options -&gt; man </a:t>
            </a:r>
            <a:r>
              <a:rPr lang="en-US" altLang="zh-CN" sz="3000" dirty="0" err="1" smtClean="0"/>
              <a:t>gcc</a:t>
            </a:r>
            <a:endParaRPr lang="en-US" altLang="zh-CN" sz="3000" dirty="0" smtClean="0"/>
          </a:p>
          <a:p>
            <a:r>
              <a:rPr lang="en-US" altLang="zh-CN" sz="3000" dirty="0" smtClean="0"/>
              <a:t>Can define Micro of commands and use $(*) later</a:t>
            </a:r>
          </a:p>
          <a:p>
            <a:r>
              <a:rPr lang="en-US" altLang="zh-CN" sz="3000" dirty="0" smtClean="0"/>
              <a:t># -g adds debugging information to the executable file </a:t>
            </a:r>
          </a:p>
          <a:p>
            <a:r>
              <a:rPr lang="en-US" altLang="zh-CN" sz="3000" dirty="0" smtClean="0"/>
              <a:t># -Wall turns on most, but not all, compiler warnings </a:t>
            </a:r>
          </a:p>
          <a:p>
            <a:r>
              <a:rPr lang="en-US" altLang="zh-CN" sz="3000" dirty="0" smtClean="0"/>
              <a:t>CFLAGS = -g –Wall</a:t>
            </a:r>
          </a:p>
          <a:p>
            <a:r>
              <a:rPr lang="en-US" altLang="zh-CN" sz="3000" dirty="0" err="1" smtClean="0"/>
              <a:t>gcc</a:t>
            </a:r>
            <a:r>
              <a:rPr lang="en-US" altLang="zh-CN" sz="3000" dirty="0" smtClean="0"/>
              <a:t> $(CFLAGS) -c </a:t>
            </a:r>
            <a:r>
              <a:rPr lang="en-US" altLang="zh-CN" sz="3000" dirty="0" err="1" smtClean="0"/>
              <a:t>hello.c</a:t>
            </a:r>
            <a:r>
              <a:rPr lang="en-US" altLang="zh-CN" sz="3000" dirty="0" smtClean="0"/>
              <a:t>  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56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Example of Multiple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all: hello </a:t>
            </a:r>
          </a:p>
          <a:p>
            <a:r>
              <a:rPr lang="en-US" altLang="zh-CN" dirty="0" smtClean="0"/>
              <a:t>hello: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factorial.o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g++ </a:t>
            </a:r>
            <a:r>
              <a:rPr lang="en-US" altLang="zh-CN" dirty="0" err="1" smtClean="0"/>
              <a:t>main.o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factorial.o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hello </a:t>
            </a:r>
          </a:p>
          <a:p>
            <a:r>
              <a:rPr lang="en-US" altLang="zh-CN" dirty="0" err="1" smtClean="0"/>
              <a:t>main.o</a:t>
            </a:r>
            <a:r>
              <a:rPr lang="en-US" altLang="zh-CN" dirty="0" smtClean="0"/>
              <a:t>: main.cpp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g++ -c main.cpp </a:t>
            </a:r>
            <a:endParaRPr lang="en-US" altLang="zh-CN" dirty="0" smtClean="0"/>
          </a:p>
          <a:p>
            <a:r>
              <a:rPr lang="en-US" altLang="zh-CN" dirty="0" err="1" smtClean="0"/>
              <a:t>factorial.o</a:t>
            </a:r>
            <a:r>
              <a:rPr lang="en-US" altLang="zh-CN" dirty="0" smtClean="0"/>
              <a:t>: factorial.cpp </a:t>
            </a:r>
          </a:p>
          <a:p>
            <a:pPr marL="0" indent="0">
              <a:buNone/>
            </a:pPr>
            <a:r>
              <a:rPr lang="en-US" altLang="zh-CN" dirty="0" smtClean="0"/>
              <a:t>	g</a:t>
            </a:r>
            <a:r>
              <a:rPr lang="en-US" altLang="zh-CN" dirty="0" smtClean="0"/>
              <a:t>++ -c factorial.cpp </a:t>
            </a:r>
            <a:endParaRPr lang="en-US" altLang="zh-CN" dirty="0" smtClean="0"/>
          </a:p>
          <a:p>
            <a:r>
              <a:rPr lang="en-US" altLang="zh-CN" dirty="0" err="1" smtClean="0"/>
              <a:t>hello.o</a:t>
            </a:r>
            <a:r>
              <a:rPr lang="en-US" altLang="zh-CN" dirty="0" smtClean="0"/>
              <a:t>: hello.cpp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g++ -c hello.cpp </a:t>
            </a:r>
          </a:p>
          <a:p>
            <a:r>
              <a:rPr lang="en-US" altLang="zh-CN" dirty="0" smtClean="0"/>
              <a:t>clean: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smtClean="0"/>
              <a:t>*.o </a:t>
            </a:r>
            <a:r>
              <a:rPr lang="en-US" altLang="zh-CN" dirty="0" smtClean="0"/>
              <a:t>hello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4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 Using Micro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# the compiler: </a:t>
            </a:r>
            <a:r>
              <a:rPr lang="en-US" altLang="zh-CN" sz="2400" dirty="0" err="1" smtClean="0"/>
              <a:t>gcc</a:t>
            </a:r>
            <a:r>
              <a:rPr lang="en-US" altLang="zh-CN" sz="2400" dirty="0" smtClean="0"/>
              <a:t> for C program, g++ for C++ </a:t>
            </a:r>
          </a:p>
          <a:p>
            <a:r>
              <a:rPr lang="en-US" altLang="zh-CN" sz="2800" dirty="0" smtClean="0"/>
              <a:t>CC = </a:t>
            </a:r>
            <a:r>
              <a:rPr lang="en-US" altLang="zh-CN" sz="2800" dirty="0" err="1" smtClean="0"/>
              <a:t>gcc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CFLAGS = -g -Wall </a:t>
            </a:r>
          </a:p>
          <a:p>
            <a:r>
              <a:rPr lang="en-US" altLang="zh-CN" sz="2800" dirty="0" smtClean="0"/>
              <a:t>RM = </a:t>
            </a:r>
            <a:r>
              <a:rPr lang="en-US" altLang="zh-CN" sz="2800" dirty="0" err="1" smtClean="0"/>
              <a:t>rm</a:t>
            </a:r>
            <a:endParaRPr lang="en-US" altLang="zh-CN" sz="2800" dirty="0" smtClean="0"/>
          </a:p>
          <a:p>
            <a:r>
              <a:rPr lang="en-US" altLang="zh-CN" sz="2400" dirty="0" smtClean="0"/>
              <a:t># the build target executable: </a:t>
            </a:r>
          </a:p>
          <a:p>
            <a:r>
              <a:rPr lang="en-US" altLang="zh-CN" sz="2800" dirty="0" smtClean="0"/>
              <a:t>TARGET = </a:t>
            </a:r>
            <a:r>
              <a:rPr lang="en-US" altLang="zh-CN" sz="2800" dirty="0" err="1" smtClean="0"/>
              <a:t>myprogram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all: $(TARGET) </a:t>
            </a:r>
          </a:p>
          <a:p>
            <a:r>
              <a:rPr lang="en-US" altLang="zh-CN" sz="2800" dirty="0" smtClean="0"/>
              <a:t>$(TARGET): $(TARGET).c 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$(CC) $(CFLAGS) -o $(TARGET) $(TARGET).c</a:t>
            </a:r>
          </a:p>
          <a:p>
            <a:r>
              <a:rPr lang="en-US" altLang="zh-CN" sz="2800" dirty="0" smtClean="0"/>
              <a:t>clean: $(RM) $(TARGET)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4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Automake &amp; </a:t>
            </a:r>
            <a:r>
              <a:rPr lang="en-US" altLang="zh-CN" dirty="0" err="1" smtClean="0"/>
              <a:t>Autoconf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363272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Automake is a programming tool to automate parts of the compilation process</a:t>
            </a:r>
          </a:p>
          <a:p>
            <a:r>
              <a:rPr lang="en-US" altLang="zh-CN" sz="2000" dirty="0" smtClean="0"/>
              <a:t>It automatically generates one or more </a:t>
            </a:r>
            <a:r>
              <a:rPr lang="en-US" altLang="zh-CN" sz="2000" i="1" dirty="0" smtClean="0"/>
              <a:t>Makefile.in</a:t>
            </a:r>
            <a:r>
              <a:rPr lang="en-US" altLang="zh-CN" sz="2000" dirty="0" smtClean="0"/>
              <a:t> from files called that contains useful information for the compiled software, such as compiler and linker flags, dependencies and versions, etc. </a:t>
            </a:r>
          </a:p>
          <a:p>
            <a:r>
              <a:rPr lang="en-US" altLang="zh-CN" sz="2000" dirty="0" smtClean="0"/>
              <a:t>The generated </a:t>
            </a:r>
            <a:r>
              <a:rPr lang="en-US" altLang="zh-CN" sz="2000" i="1" dirty="0" err="1" smtClean="0"/>
              <a:t>Makefile.ins</a:t>
            </a:r>
            <a:r>
              <a:rPr lang="en-US" altLang="zh-CN" sz="2000" dirty="0" smtClean="0"/>
              <a:t> may be used by configure scripts to generate a working Makefile.</a:t>
            </a:r>
          </a:p>
          <a:p>
            <a:r>
              <a:rPr lang="en-US" altLang="zh-CN" sz="2000" dirty="0" err="1" smtClean="0"/>
              <a:t>Autoconf</a:t>
            </a:r>
            <a:r>
              <a:rPr lang="en-US" altLang="zh-CN" sz="2000" dirty="0" smtClean="0"/>
              <a:t> is a tool for producing configure scripts for building, installing and packaging software</a:t>
            </a:r>
          </a:p>
          <a:p>
            <a:r>
              <a:rPr lang="en-US" altLang="zh-CN" sz="2000" dirty="0" smtClean="0"/>
              <a:t>User then can execute configure script to generate </a:t>
            </a:r>
            <a:r>
              <a:rPr lang="en-US" altLang="zh-CN" sz="2000" dirty="0" err="1" smtClean="0"/>
              <a:t>makefile</a:t>
            </a:r>
            <a:endParaRPr lang="en-US" altLang="zh-CN" sz="2000" dirty="0" smtClean="0"/>
          </a:p>
          <a:p>
            <a:r>
              <a:rPr lang="en-US" altLang="zh-CN" sz="2000" dirty="0" smtClean="0"/>
              <a:t>This is how production software was distributed in the past</a:t>
            </a:r>
          </a:p>
          <a:p>
            <a:r>
              <a:rPr lang="en-US" altLang="zh-CN" sz="2000" dirty="0" smtClean="0"/>
              <a:t>Together, Automake and Libtool, and </a:t>
            </a:r>
            <a:r>
              <a:rPr lang="en-US" altLang="zh-CN" sz="2000" dirty="0" err="1" smtClean="0"/>
              <a:t>Autoconf</a:t>
            </a:r>
            <a:r>
              <a:rPr lang="en-US" altLang="zh-CN" sz="2000" dirty="0" smtClean="0"/>
              <a:t> form the GNU build system</a:t>
            </a:r>
          </a:p>
          <a:p>
            <a:r>
              <a:rPr lang="en-US" altLang="zh-CN" sz="2000" dirty="0" smtClean="0"/>
              <a:t>More Info </a:t>
            </a:r>
            <a:r>
              <a:rPr lang="en-US" altLang="zh-CN" sz="2000" dirty="0" smtClean="0">
                <a:hlinkClick r:id="rId2"/>
              </a:rPr>
              <a:t>http://mij.oltrelinux.com/devel/autoconf-automake/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60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677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Office 主题​​</vt:lpstr>
      <vt:lpstr>Software Construction Laboratory</vt:lpstr>
      <vt:lpstr>Outline</vt:lpstr>
      <vt:lpstr>Make</vt:lpstr>
      <vt:lpstr>How to create a make file</vt:lpstr>
      <vt:lpstr>Basics of Makefile</vt:lpstr>
      <vt:lpstr>Writing Makefile</vt:lpstr>
      <vt:lpstr>An Example of Multiple Dependencies</vt:lpstr>
      <vt:lpstr>An Example Using Micro</vt:lpstr>
      <vt:lpstr>Automake &amp; Autoconf</vt:lpstr>
      <vt:lpstr>Cmake</vt:lpstr>
      <vt:lpstr>Simple Example of Cmake</vt:lpstr>
      <vt:lpstr>Patch</vt:lpstr>
      <vt:lpstr>Creating a Patch File</vt:lpstr>
      <vt:lpstr>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周慕石</dc:creator>
  <cp:lastModifiedBy>ZHOU, MUSHI</cp:lastModifiedBy>
  <cp:revision>13</cp:revision>
  <dcterms:created xsi:type="dcterms:W3CDTF">2016-10-11T06:02:19Z</dcterms:created>
  <dcterms:modified xsi:type="dcterms:W3CDTF">2016-10-11T17:56:45Z</dcterms:modified>
</cp:coreProperties>
</file>