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64" r:id="rId5"/>
    <p:sldId id="263" r:id="rId6"/>
    <p:sldId id="262" r:id="rId7"/>
    <p:sldId id="261" r:id="rId8"/>
    <p:sldId id="260" r:id="rId9"/>
    <p:sldId id="259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5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5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8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5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5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7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1FFF-4B2C-445F-8A8E-C097F2098F46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7E8F-C56C-4FD9-A189-04DCF895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7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.ucla.edu/classes/fall16/cs35L/assign/assign1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odle.com/poll/ieq37pvpgax78h4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Software Construction Laboratory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6400800" cy="2520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Week </a:t>
            </a:r>
            <a:r>
              <a:rPr lang="en-US" altLang="zh-CN" dirty="0" smtClean="0"/>
              <a:t>4 </a:t>
            </a:r>
            <a:r>
              <a:rPr lang="en-US" altLang="zh-CN" dirty="0" smtClean="0"/>
              <a:t>Part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en-US" altLang="zh-CN" dirty="0" smtClean="0"/>
              <a:t>Lab 6</a:t>
            </a:r>
          </a:p>
          <a:p>
            <a:r>
              <a:rPr lang="en-US" altLang="zh-CN" dirty="0" smtClean="0"/>
              <a:t>Mushi Zhou</a:t>
            </a:r>
          </a:p>
          <a:p>
            <a:r>
              <a:rPr lang="en-US" altLang="zh-CN" dirty="0" smtClean="0"/>
              <a:t>Fall 2016 </a:t>
            </a:r>
          </a:p>
          <a:p>
            <a:r>
              <a:rPr lang="en-US" altLang="zh-CN" dirty="0" smtClean="0"/>
              <a:t>UCLA</a:t>
            </a:r>
          </a:p>
        </p:txBody>
      </p:sp>
    </p:spTree>
    <p:extLst>
      <p:ext uri="{BB962C8B-B14F-4D97-AF65-F5344CB8AC3E}">
        <p14:creationId xmlns:p14="http://schemas.microsoft.com/office/powerpoint/2010/main" val="99448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Will be talking about version control i.e. </a:t>
            </a:r>
            <a:r>
              <a:rPr lang="en-US" altLang="zh-CN" sz="3000" dirty="0" err="1" smtClean="0"/>
              <a:t>git</a:t>
            </a:r>
            <a:r>
              <a:rPr lang="en-US" altLang="zh-CN" sz="3000" dirty="0" smtClean="0"/>
              <a:t>, subversion next lab</a:t>
            </a:r>
          </a:p>
          <a:p>
            <a:r>
              <a:rPr lang="en-US" altLang="zh-CN" sz="3000" dirty="0" smtClean="0"/>
              <a:t>Start reading assignment 4</a:t>
            </a:r>
          </a:p>
          <a:p>
            <a:r>
              <a:rPr lang="en-US" altLang="zh-CN" sz="3000" dirty="0" err="1" smtClean="0"/>
              <a:t>Backported</a:t>
            </a:r>
            <a:r>
              <a:rPr lang="en-US" altLang="zh-CN" sz="3000" dirty="0" smtClean="0"/>
              <a:t> change</a:t>
            </a:r>
          </a:p>
          <a:p>
            <a:r>
              <a:rPr lang="en-US" altLang="zh-CN" sz="3000" dirty="0" smtClean="0"/>
              <a:t>Lab and HW are bundled</a:t>
            </a:r>
          </a:p>
          <a:p>
            <a:r>
              <a:rPr lang="en-US" altLang="zh-CN" sz="3000" dirty="0" smtClean="0"/>
              <a:t>Not difficult but detailed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9785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Computer science research and development</a:t>
            </a:r>
          </a:p>
          <a:p>
            <a:r>
              <a:rPr lang="en-US" altLang="zh-CN" dirty="0" smtClean="0">
                <a:hlinkClick r:id="rId2"/>
              </a:rPr>
              <a:t>Assignment Page</a:t>
            </a:r>
            <a:endParaRPr lang="en-US" altLang="zh-CN" dirty="0" smtClean="0"/>
          </a:p>
          <a:p>
            <a:r>
              <a:rPr lang="en-US" altLang="zh-CN" dirty="0" smtClean="0"/>
              <a:t>Read a recent news/research development article</a:t>
            </a:r>
          </a:p>
          <a:p>
            <a:r>
              <a:rPr lang="en-US" altLang="zh-CN" dirty="0" smtClean="0"/>
              <a:t>Search for related work</a:t>
            </a:r>
          </a:p>
          <a:p>
            <a:r>
              <a:rPr lang="en-US" altLang="zh-CN" dirty="0" smtClean="0"/>
              <a:t>Write a review 400 to 1200 words to cover the main idea and give your reaction to it, focusing on possible applications</a:t>
            </a:r>
          </a:p>
          <a:p>
            <a:r>
              <a:rPr lang="en-US" altLang="zh-CN" dirty="0" smtClean="0"/>
              <a:t>Present the topic by summarizing the meat of the topic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5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 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Sign up for a presentation time</a:t>
            </a:r>
          </a:p>
          <a:p>
            <a:r>
              <a:rPr lang="en-US" altLang="zh-CN" sz="3000" dirty="0" smtClean="0"/>
              <a:t>2-3 presentations per lab starting the week after</a:t>
            </a:r>
          </a:p>
          <a:p>
            <a:r>
              <a:rPr lang="en-US" altLang="zh-CN" sz="3000" dirty="0" smtClean="0">
                <a:hlinkClick r:id="rId2"/>
              </a:rPr>
              <a:t>Doodle Sign Up Link</a:t>
            </a:r>
            <a:endParaRPr lang="en-US" altLang="zh-CN" sz="3000" dirty="0" smtClean="0"/>
          </a:p>
          <a:p>
            <a:r>
              <a:rPr lang="en-US" altLang="zh-CN" sz="3000" dirty="0" smtClean="0"/>
              <a:t>Deadline next Wednesday 19</a:t>
            </a:r>
            <a:r>
              <a:rPr lang="en-US" altLang="zh-CN" sz="3000" baseline="30000" dirty="0" smtClean="0"/>
              <a:t>th</a:t>
            </a:r>
            <a:endParaRPr lang="en-US" altLang="zh-CN" sz="3000" dirty="0" smtClean="0"/>
          </a:p>
          <a:p>
            <a:r>
              <a:rPr lang="en-US" altLang="zh-CN" sz="3000" dirty="0" smtClean="0"/>
              <a:t>First come first serve</a:t>
            </a:r>
          </a:p>
          <a:p>
            <a:r>
              <a:rPr lang="en-US" altLang="zh-CN" sz="3000" dirty="0" smtClean="0"/>
              <a:t>See instructions on the form</a:t>
            </a:r>
          </a:p>
          <a:p>
            <a:r>
              <a:rPr lang="en-US" altLang="zh-CN" sz="3000" dirty="0" smtClean="0"/>
              <a:t>No duplicate topics</a:t>
            </a:r>
          </a:p>
          <a:p>
            <a:endParaRPr lang="en-US" altLang="zh-CN" sz="3000" dirty="0" smtClean="0"/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7944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P</a:t>
            </a:r>
            <a:r>
              <a:rPr lang="en-US" altLang="zh-CN" sz="3000" dirty="0" smtClean="0"/>
              <a:t>resentation 7-10 minutes at the beginning of the lab</a:t>
            </a:r>
          </a:p>
          <a:p>
            <a:r>
              <a:rPr lang="en-US" altLang="zh-CN" sz="3000" dirty="0" smtClean="0"/>
              <a:t>Both report and presentation slides due the last week of the quarter</a:t>
            </a:r>
          </a:p>
          <a:p>
            <a:r>
              <a:rPr lang="en-US" altLang="zh-CN" sz="3000" dirty="0" smtClean="0"/>
              <a:t>Will talk more about grading rubric for presentation and report next week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267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Help for Assignment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For the lab</a:t>
            </a:r>
          </a:p>
          <a:p>
            <a:r>
              <a:rPr lang="en-US" altLang="zh-CN" dirty="0" smtClean="0"/>
              <a:t>Read the README.txt from the package</a:t>
            </a:r>
          </a:p>
          <a:p>
            <a:r>
              <a:rPr lang="en-US" altLang="zh-CN" dirty="0" smtClean="0"/>
              <a:t>Execute (./)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in /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see wrong format</a:t>
            </a:r>
          </a:p>
          <a:p>
            <a:r>
              <a:rPr lang="en-US" altLang="zh-CN" dirty="0" smtClean="0"/>
              <a:t>Apply the patch using patch command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does not work, try use the archived page, still don’t work, manually copy the patch portion</a:t>
            </a:r>
            <a:r>
              <a:rPr lang="en-US" altLang="zh-CN" dirty="0"/>
              <a:t> </a:t>
            </a:r>
            <a:r>
              <a:rPr lang="en-US" altLang="zh-CN" dirty="0" smtClean="0"/>
              <a:t>and save to file</a:t>
            </a:r>
          </a:p>
          <a:p>
            <a:r>
              <a:rPr lang="en-US" altLang="zh-CN" dirty="0" smtClean="0"/>
              <a:t>Cross platform file saving and pasting can cause problems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641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Use make to recompile after patch to apply the change</a:t>
            </a:r>
          </a:p>
          <a:p>
            <a:r>
              <a:rPr lang="en-US" altLang="zh-CN" sz="3000" dirty="0" smtClean="0"/>
              <a:t>Don’t need to install </a:t>
            </a:r>
          </a:p>
          <a:p>
            <a:r>
              <a:rPr lang="en-US" altLang="zh-CN" sz="3000" dirty="0" smtClean="0"/>
              <a:t>Verify ./</a:t>
            </a:r>
            <a:r>
              <a:rPr lang="en-US" altLang="zh-CN" sz="3000" dirty="0" err="1" smtClean="0"/>
              <a:t>ls</a:t>
            </a:r>
            <a:r>
              <a:rPr lang="en-US" altLang="zh-CN" sz="3000" dirty="0" smtClean="0"/>
              <a:t> in </a:t>
            </a:r>
            <a:r>
              <a:rPr lang="en-US" altLang="zh-CN" sz="3000" dirty="0" err="1" smtClean="0"/>
              <a:t>src</a:t>
            </a:r>
            <a:r>
              <a:rPr lang="en-US" altLang="zh-CN" sz="3000" dirty="0" smtClean="0"/>
              <a:t> outputs English time format</a:t>
            </a:r>
          </a:p>
          <a:p>
            <a:r>
              <a:rPr lang="en-US" altLang="zh-CN" sz="3000" dirty="0" smtClean="0"/>
              <a:t>Follow additional instructions on Piazza</a:t>
            </a:r>
            <a:endParaRPr lang="zh-CN" altLang="en-US" sz="3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Help for Assignment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86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Help for the Assignment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/>
              <a:t>For HW</a:t>
            </a:r>
          </a:p>
          <a:p>
            <a:r>
              <a:rPr lang="en-US" altLang="zh-CN" sz="3000" dirty="0" smtClean="0"/>
              <a:t>Need to have correct $PATH to run python3</a:t>
            </a:r>
          </a:p>
          <a:p>
            <a:r>
              <a:rPr lang="en-US" altLang="zh-CN" sz="3000" dirty="0" smtClean="0"/>
              <a:t>Two ways to execute </a:t>
            </a:r>
          </a:p>
          <a:p>
            <a:pPr marL="0" indent="0">
              <a:buNone/>
            </a:pPr>
            <a:r>
              <a:rPr lang="en-US" altLang="zh-CN" sz="3000" dirty="0" smtClean="0"/>
              <a:t>	</a:t>
            </a:r>
            <a:r>
              <a:rPr lang="en-US" altLang="zh-CN" sz="3000" dirty="0" err="1" smtClean="0"/>
              <a:t>chmod</a:t>
            </a:r>
            <a:r>
              <a:rPr lang="en-US" altLang="zh-CN" sz="3000" dirty="0" smtClean="0"/>
              <a:t> +x comm.py + ./comm.py</a:t>
            </a:r>
          </a:p>
          <a:p>
            <a:pPr marL="0" indent="0">
              <a:buNone/>
            </a:pPr>
            <a:r>
              <a:rPr lang="en-US" altLang="zh-CN" sz="3000" dirty="0" smtClean="0"/>
              <a:t>	python comm.py </a:t>
            </a:r>
          </a:p>
          <a:p>
            <a:r>
              <a:rPr lang="en-US" altLang="zh-CN" sz="3000" dirty="0" smtClean="0"/>
              <a:t>First handle the sorted case</a:t>
            </a:r>
          </a:p>
          <a:p>
            <a:r>
              <a:rPr lang="en-US" altLang="zh-CN" sz="3000" dirty="0" smtClean="0"/>
              <a:t>Make the output exactly as </a:t>
            </a:r>
            <a:r>
              <a:rPr lang="en-US" altLang="zh-CN" sz="3000" dirty="0" err="1" smtClean="0"/>
              <a:t>comm</a:t>
            </a:r>
            <a:endParaRPr lang="en-US" altLang="zh-CN" sz="3000" dirty="0" smtClean="0"/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1147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Support options -1, 2, 3 -u</a:t>
            </a:r>
          </a:p>
          <a:p>
            <a:r>
              <a:rPr lang="en-US" altLang="zh-CN" sz="3000" dirty="0" smtClean="0"/>
              <a:t>No need to support other options</a:t>
            </a:r>
          </a:p>
          <a:p>
            <a:r>
              <a:rPr lang="en-US" altLang="zh-CN" sz="3000" dirty="0" smtClean="0"/>
              <a:t>Handle options similar to readlines.py</a:t>
            </a:r>
            <a:endParaRPr lang="en-US" altLang="zh-CN" sz="3000" dirty="0" smtClean="0"/>
          </a:p>
          <a:p>
            <a:r>
              <a:rPr lang="en-US" altLang="zh-CN" sz="3000" dirty="0" smtClean="0"/>
              <a:t>But do need to set support environmental variables -&gt; set LC_COLLATE to ‘c’ (import locale)</a:t>
            </a:r>
          </a:p>
          <a:p>
            <a:r>
              <a:rPr lang="en-US" altLang="zh-CN" sz="3000" dirty="0" smtClean="0"/>
              <a:t>Follow the post on Piazza</a:t>
            </a:r>
          </a:p>
          <a:p>
            <a:endParaRPr lang="en-US" altLang="zh-CN" sz="30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Some Help for the Assignment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77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Help for the Assignment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Many ways to implement unsorted case</a:t>
            </a:r>
          </a:p>
          <a:p>
            <a:r>
              <a:rPr lang="en-US" altLang="zh-CN" sz="2400" dirty="0" smtClean="0"/>
              <a:t>An example approach for unsorted case: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Create three columns to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Run through the first file, search each row in second file to determine duplicate or unique and put to the corresponding row in the correct output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Remove the duplicate from second file, not replacing with empty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Print all remaining lines in second file in middle column at the end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8284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412</Words>
  <Application>Microsoft Office PowerPoint</Application>
  <PresentationFormat>全屏显示(4:3)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Software Construction Laboratory</vt:lpstr>
      <vt:lpstr>Assignment 10</vt:lpstr>
      <vt:lpstr>Sign Up</vt:lpstr>
      <vt:lpstr>Submission</vt:lpstr>
      <vt:lpstr>Some Help for Assignment 3</vt:lpstr>
      <vt:lpstr>Some Help for Assignment 3</vt:lpstr>
      <vt:lpstr>Some Help for the Assignment 3</vt:lpstr>
      <vt:lpstr>Some Help for the Assignment 3</vt:lpstr>
      <vt:lpstr>Some Help for the Assignment 3</vt:lpstr>
      <vt:lpstr>Assignment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</dc:title>
  <dc:creator>周慕石</dc:creator>
  <cp:lastModifiedBy>周慕石</cp:lastModifiedBy>
  <cp:revision>8</cp:revision>
  <dcterms:created xsi:type="dcterms:W3CDTF">2016-10-13T05:33:32Z</dcterms:created>
  <dcterms:modified xsi:type="dcterms:W3CDTF">2016-10-13T07:35:27Z</dcterms:modified>
</cp:coreProperties>
</file>