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1931C-C277-0BC6-C879-A59F544CC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A1F0B2-BD4E-43B4-81A6-D1AE2CF88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2BBF8-4F9F-A21B-2360-B096533B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F0C6-F330-4DCB-86D8-77E93C10AE2A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348AD-BF40-DF02-9438-28500DC7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3856F-1F9C-3842-C623-9E700938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7E69-4AE6-4A3A-8264-8855E8DC8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0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F70D1-75CD-23AA-CFE5-F54BBEE1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44DF0-8CDF-C3C2-C762-88627D67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AF3C9-3849-F838-EEBC-8E455FF4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F0C6-F330-4DCB-86D8-77E93C10AE2A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BBD57-6BEB-F14D-B05F-08DA1A8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C44F8-7020-0994-A186-F2DCE158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7E69-4AE6-4A3A-8264-8855E8DC8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93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9FDC43-7E00-2CEE-BD96-0104BCD05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235A69-9FD4-A31F-1CEC-32741307D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776F6-5E58-BB41-C1F4-D4D56075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F0C6-F330-4DCB-86D8-77E93C10AE2A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ECD19-35CE-C87D-0C30-FE236871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07D15-8600-CDF4-DAC3-0100402A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7E69-4AE6-4A3A-8264-8855E8DC8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06323-EC54-5672-C397-288EBCAF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52721-A7C8-12F2-BEA7-79560D959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75827-B0EC-DCE2-EB96-9A2F493C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F0C6-F330-4DCB-86D8-77E93C10AE2A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57319-7F3B-31B3-37EF-4E25A7F3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90256-A55A-4434-676D-292C3226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7E69-4AE6-4A3A-8264-8855E8DC8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8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07E81-9857-7FC7-ACB8-6C39784D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9A7C15-848F-ECB5-BAFB-9B36AC95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2C50F-3B5E-F326-A3E3-53BF388B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F0C6-F330-4DCB-86D8-77E93C10AE2A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CC535-6C2F-FD03-7646-1F7BAAD0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EF8AC-E7B2-041B-CB97-A1853455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7E69-4AE6-4A3A-8264-8855E8DC8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56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C3102-DBF8-3EA0-6CB1-8DA9580D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EE128-B88F-9113-DA78-EAF321A9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B2EF7-FD7A-0A3E-EE40-43DEDFACA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EF2E4-2B17-2A1A-E121-34CAEF59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F0C6-F330-4DCB-86D8-77E93C10AE2A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AD394-D4E7-82B6-D1FD-EC414C59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A2D146-3A75-270C-12A9-8D4B05DB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7E69-4AE6-4A3A-8264-8855E8DC8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31BA9-724D-E28B-7766-E2CA495D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B927A-D07C-7567-23DE-DA0A6E23D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CAE80B-7AFE-6977-7B50-D7B63EFE4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D311B4-5A8A-760D-82EC-7386FEBE6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D62DF2-0A78-AB2C-BCBA-FF0A47FC1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E5A3C6-E295-2FBE-DF9F-F8433F1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F0C6-F330-4DCB-86D8-77E93C10AE2A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A0D97A-125F-41AD-7D2C-EB839EC6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B6AE7C-4674-1668-8588-3C62FDEE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7E69-4AE6-4A3A-8264-8855E8DC8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3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E7722-D8DC-2DB6-8C6F-FF542A9C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4CF10B-38D3-5460-EA3C-7CCBC872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F0C6-F330-4DCB-86D8-77E93C10AE2A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2FF62-3E36-5AFE-AEA7-E3D7B354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1F1ABB-4889-560F-362C-BAD48427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7E69-4AE6-4A3A-8264-8855E8DC8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0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F7DA0-30F9-F370-971D-7A342E2A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F0C6-F330-4DCB-86D8-77E93C10AE2A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A1448A-BB19-E091-112B-6A79D5C6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5720E-D8DD-A736-31B2-374FBCFC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7E69-4AE6-4A3A-8264-8855E8DC8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6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55BF5-5675-AA7F-51E2-7FDC9920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0BC13-2DA8-7B89-C956-ADA483E7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2A3C8-4D0A-7FCA-6B4F-B3388930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EBCE4-140E-AF09-694B-054B0C85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F0C6-F330-4DCB-86D8-77E93C10AE2A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822DA-C829-46D9-7417-C9B4421E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658DE-A681-1ACC-031E-786A74F8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7E69-4AE6-4A3A-8264-8855E8DC8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75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806E6-F695-1834-CDEB-B5624187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B4528A-17B1-A401-5414-D8D69B5A6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86249B-F5AE-8039-F284-1D66AB06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47D52-BF02-8605-59DF-0A809EED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F0C6-F330-4DCB-86D8-77E93C10AE2A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290B76-CD10-9D12-95C7-4F022314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E7B80B-5A32-323B-E49C-94A686D8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87E69-4AE6-4A3A-8264-8855E8DC8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0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05A4AA-42A7-0011-6FB3-8818150C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AC661-ED6A-26FE-C6A9-215EA7DE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B58358-3B0F-C8C1-0EB4-3AF5AC700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F0C6-F330-4DCB-86D8-77E93C10AE2A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B1D6A-D736-6CC0-57B1-015A7449A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FC2FE-3D9A-BEF8-B5EB-E43D4DD1F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7E69-4AE6-4A3A-8264-8855E8DC8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8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7C71-E1C2-2CC1-4ABA-4185E5D5E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05875" cy="2306637"/>
          </a:xfrm>
        </p:spPr>
        <p:txBody>
          <a:bodyPr/>
          <a:lstStyle/>
          <a:p>
            <a:r>
              <a:rPr lang="zh-CN" altLang="en-US" dirty="0"/>
              <a:t>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023509-7486-5F00-E788-3C88DC60E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林奕宏</a:t>
            </a:r>
          </a:p>
        </p:txBody>
      </p:sp>
    </p:spTree>
    <p:extLst>
      <p:ext uri="{BB962C8B-B14F-4D97-AF65-F5344CB8AC3E}">
        <p14:creationId xmlns:p14="http://schemas.microsoft.com/office/powerpoint/2010/main" val="129884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12CD7-58EB-3308-C299-95217970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论文阅读情况：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5BCCE-1BFE-C400-07F4-0379D143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学习阅读了以下论文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·《[1]</a:t>
            </a:r>
            <a:r>
              <a:rPr lang="zh-CN" altLang="en-US" dirty="0"/>
              <a:t>多智能体聚集问题研究综述</a:t>
            </a:r>
            <a:r>
              <a:rPr lang="en-US" altLang="zh-CN" dirty="0"/>
              <a:t>_</a:t>
            </a:r>
            <a:r>
              <a:rPr lang="zh-CN" altLang="en-US" dirty="0"/>
              <a:t>李杨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· 《[1]</a:t>
            </a:r>
            <a:r>
              <a:rPr lang="zh-CN" altLang="en-US" dirty="0"/>
              <a:t>基于切换拓扑的多智能体协作控制研究综述</a:t>
            </a:r>
            <a:r>
              <a:rPr lang="en-US" altLang="zh-CN" dirty="0"/>
              <a:t>_</a:t>
            </a:r>
            <a:r>
              <a:rPr lang="zh-CN" altLang="en-US" dirty="0"/>
              <a:t>谢光强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· 《</a:t>
            </a:r>
            <a:r>
              <a:rPr lang="fr-FR" altLang="zh-CN" dirty="0"/>
              <a:t>[5]On Krause’s Multi-Agent Consensus Model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171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87860-508E-FE94-0DE3-E8F7BBC2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23850"/>
            <a:ext cx="9467850" cy="806450"/>
          </a:xfrm>
        </p:spPr>
        <p:txBody>
          <a:bodyPr/>
          <a:lstStyle/>
          <a:p>
            <a:r>
              <a:rPr lang="zh-CN" altLang="en-US" dirty="0"/>
              <a:t>论文笔记展示：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EBC6E8-2074-A8BC-C625-D28304148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43" y="1016000"/>
            <a:ext cx="4230183" cy="572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98356A-3075-75E7-D1C4-20536EE5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1016000"/>
            <a:ext cx="6591300" cy="338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87860-508E-FE94-0DE3-E8F7BBC2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323850"/>
            <a:ext cx="9467850" cy="806450"/>
          </a:xfrm>
        </p:spPr>
        <p:txBody>
          <a:bodyPr/>
          <a:lstStyle/>
          <a:p>
            <a:r>
              <a:rPr lang="zh-CN" altLang="en-US" dirty="0"/>
              <a:t>论文笔记展示：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D8A9BA-36A7-73C2-CB7B-47B604004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214214"/>
            <a:ext cx="8131084" cy="56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8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EB8D9-DDC3-9490-5C1D-6C232F1E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实验公式简要概述：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166A1-A184-3702-C49D-B28F127E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A76257-8BB5-9019-B3D2-1820286EE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8" y="2046982"/>
            <a:ext cx="5210902" cy="11050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040691-2357-EDD6-0E9F-17118D6E52D9}"/>
              </a:ext>
            </a:extLst>
          </p:cNvPr>
          <p:cNvSpPr txBox="1"/>
          <p:nvPr/>
        </p:nvSpPr>
        <p:spPr>
          <a:xfrm>
            <a:off x="952500" y="138882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离散智能体模型更新公式：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699189-2C14-BD17-3101-82D8F5CB15FA}"/>
              </a:ext>
            </a:extLst>
          </p:cNvPr>
          <p:cNvSpPr txBox="1"/>
          <p:nvPr/>
        </p:nvSpPr>
        <p:spPr>
          <a:xfrm>
            <a:off x="847725" y="4001294"/>
            <a:ext cx="4762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这个公式主要说明了智能体的更新机制：</a:t>
            </a:r>
            <a:endParaRPr lang="en-US" altLang="zh-CN" sz="2000" dirty="0"/>
          </a:p>
          <a:p>
            <a:r>
              <a:rPr lang="zh-CN" altLang="en-US" sz="2000" dirty="0"/>
              <a:t>其中：</a:t>
            </a:r>
            <a:endParaRPr lang="en-US" altLang="zh-CN" sz="2000" dirty="0"/>
          </a:p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分子</a:t>
            </a:r>
            <a:r>
              <a:rPr lang="zh-CN" altLang="en-US" sz="2000" dirty="0"/>
              <a:t>指的是与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智能体为邻居（距离小于</a:t>
            </a:r>
            <a:r>
              <a:rPr lang="en-US" altLang="zh-CN" sz="2000" dirty="0"/>
              <a:t>1</a:t>
            </a:r>
            <a:r>
              <a:rPr lang="zh-CN" altLang="en-US" sz="2000" dirty="0"/>
              <a:t>）的智能体的的</a:t>
            </a:r>
            <a:r>
              <a:rPr lang="en-US" altLang="zh-CN" sz="2000" dirty="0"/>
              <a:t>opinions</a:t>
            </a:r>
            <a:r>
              <a:rPr lang="zh-CN" altLang="en-US" sz="2000" dirty="0"/>
              <a:t>的总和。</a:t>
            </a:r>
            <a:endParaRPr lang="en-US" altLang="zh-CN" sz="2000" dirty="0"/>
          </a:p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分母</a:t>
            </a:r>
            <a:r>
              <a:rPr lang="zh-CN" altLang="en-US" sz="2000" dirty="0"/>
              <a:t>指的是智能体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的邻居总数。</a:t>
            </a:r>
          </a:p>
        </p:txBody>
      </p:sp>
    </p:spTree>
    <p:extLst>
      <p:ext uri="{BB962C8B-B14F-4D97-AF65-F5344CB8AC3E}">
        <p14:creationId xmlns:p14="http://schemas.microsoft.com/office/powerpoint/2010/main" val="306315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1E7F9-0694-F7F4-CABF-636CE6B1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实验仿真复现：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D0127-8448-8C84-122F-967BE148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326"/>
            <a:ext cx="2264764" cy="692723"/>
          </a:xfrm>
        </p:spPr>
        <p:txBody>
          <a:bodyPr/>
          <a:lstStyle/>
          <a:p>
            <a:r>
              <a:rPr lang="zh-CN" altLang="en-US" dirty="0"/>
              <a:t>代码思路： 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7B0F26-8CB1-CCAC-6D85-544B1CBE369E}"/>
              </a:ext>
            </a:extLst>
          </p:cNvPr>
          <p:cNvSpPr txBox="1"/>
          <p:nvPr/>
        </p:nvSpPr>
        <p:spPr>
          <a:xfrm>
            <a:off x="2995537" y="1395824"/>
            <a:ext cx="893663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初始化参数：</a:t>
            </a:r>
          </a:p>
          <a:p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定义智能体数量、初始意见、收敛阈值、最大迭代次数、意见更新阈值等参数。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随机分配权重：</a:t>
            </a:r>
          </a:p>
          <a:p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4.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定义函数：</a:t>
            </a: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·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find_neighbours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(agent, opinions)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：查找与给定智能体意距 离小于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的邻居。</a:t>
            </a: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· </a:t>
            </a:r>
            <a:r>
              <a:rPr lang="en-US" altLang="zh-CN" sz="2000" dirty="0" err="1">
                <a:solidFill>
                  <a:schemeClr val="accent2">
                    <a:lumMod val="75000"/>
                  </a:schemeClr>
                </a:solidFill>
              </a:rPr>
              <a:t>update_opinions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(opinions, threshold, weights)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：更新智能体的意见。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5.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运行仿真：</a:t>
            </a:r>
          </a:p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循环迭代，直到达到最大迭代次数或意见收敛。</a:t>
            </a:r>
          </a:p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在每次迭代中，更新智能体的意见，并检查是否收敛。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6.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绘制意见随迭代变化图</a:t>
            </a:r>
          </a:p>
        </p:txBody>
      </p:sp>
    </p:spTree>
    <p:extLst>
      <p:ext uri="{BB962C8B-B14F-4D97-AF65-F5344CB8AC3E}">
        <p14:creationId xmlns:p14="http://schemas.microsoft.com/office/powerpoint/2010/main" val="12129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00F43-78B1-2F08-0BE0-6B2123D3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656"/>
            <a:ext cx="10515600" cy="719528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核心代码细节：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AC4E29-7B17-48BC-18EC-44A06D784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70" y="971175"/>
            <a:ext cx="10041004" cy="58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00F43-78B1-2F08-0BE0-6B2123D3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53" y="73702"/>
            <a:ext cx="2894351" cy="524656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运行结果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993564B-1CD7-F19B-4330-D1D595DCDC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2909F9-4D59-6517-71D6-E61FD54A9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598358"/>
            <a:ext cx="4709169" cy="34564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34F5BF-BE54-EDE7-6CAE-6C3D0B7E7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26" y="598358"/>
            <a:ext cx="4709170" cy="33547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072145-44F0-B4E3-AB1C-FF3A73432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15" y="3880031"/>
            <a:ext cx="3756822" cy="29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2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9A8CC-85C2-6517-9629-116570E4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8462"/>
            <a:ext cx="10515600" cy="1325563"/>
          </a:xfrm>
        </p:spPr>
        <p:txBody>
          <a:bodyPr/>
          <a:lstStyle/>
          <a:p>
            <a:r>
              <a:rPr lang="en-US" altLang="zh-CN" dirty="0"/>
              <a:t>				</a:t>
            </a:r>
            <a:r>
              <a:rPr lang="zh-CN" altLang="en-US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05838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269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答辩</vt:lpstr>
      <vt:lpstr>论文阅读情况：</vt:lpstr>
      <vt:lpstr>论文笔记展示：</vt:lpstr>
      <vt:lpstr>论文笔记展示：</vt:lpstr>
      <vt:lpstr>实验公式简要概述：</vt:lpstr>
      <vt:lpstr>实验仿真复现：</vt:lpstr>
      <vt:lpstr>PowerPoint 演示文稿</vt:lpstr>
      <vt:lpstr>PowerPoint 演示文稿</vt:lpstr>
      <vt:lpstr>    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</dc:title>
  <dc:creator>Sn0w L1n</dc:creator>
  <cp:lastModifiedBy>Sn0w L1n</cp:lastModifiedBy>
  <cp:revision>7</cp:revision>
  <dcterms:created xsi:type="dcterms:W3CDTF">2024-04-05T10:03:02Z</dcterms:created>
  <dcterms:modified xsi:type="dcterms:W3CDTF">2024-04-05T13:05:23Z</dcterms:modified>
</cp:coreProperties>
</file>