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8" r:id="rId21"/>
    <p:sldId id="266" r:id="rId22"/>
    <p:sldId id="267" r:id="rId23"/>
    <p:sldId id="279" r:id="rId24"/>
    <p:sldId id="26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2896-9A04-4CE2-988B-C223822E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31424-44DF-42F9-921A-8B66F9130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2ED7-A078-4CBC-B87D-6F6598D3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866C-5751-422C-A626-8C079E64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E33C-F4A4-4EDF-974A-4369D7CE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4A22-6309-483E-B8FA-8E38A06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B2A69-2140-4CD8-89D5-95A519563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5F4D-EEAE-4649-9FD6-644224F6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864E-C793-4A6F-97C3-BD7E3259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25EB-40C6-4515-AAE4-8E303AD5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328CB-9A45-4539-AE56-5B5FDB9E0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3114-64DA-4FE3-A3DB-D7BC9214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1F01-4D16-4C16-96B2-6FC91830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7A91-8E29-4E5E-8C19-CC31C863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2727-3BF5-4D4F-B950-26C0718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76C5-DA28-4D46-949E-0C0A75C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D2FB-2829-4FEE-9DFF-545418FA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1280-8C2E-4122-B489-5C085BE5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6571-D134-4848-9DB3-9A4AD72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5589-16FE-4DF8-BBA2-5789D5E4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7BF7-E3FA-4EF8-B9ED-24458AE1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C5A8-4B97-4548-A762-CF241425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2485-1C4D-48A4-A38D-D715FC76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F8C5-66DF-4631-9BE7-3B15AC2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F71-5855-459F-B929-98A5F26A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239A-E547-4CCA-8412-2DDED686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8B5A-3729-4A0E-8216-2BD8CA8D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A7C1F-4268-45CF-984B-A34D928DE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0E78-BECD-4A4A-8B8A-D8C92E9F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5D05-2953-483D-8EAD-D4859CE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9FFA-2863-4745-B060-9DCB341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FC97-A473-48C5-B7CF-6CE4123D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8F4D7-C7D0-47DF-B625-A5B00521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5DC2-244E-44FB-9920-37B478A7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785F5-AB9F-4B10-9480-5BC77B9C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C9750-AA11-4F42-A584-45CEC698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0A820-645B-4A0D-9CB3-6C6EFF55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B9575-1B08-4A5A-8AD6-8F2DDC7F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CEC8C-BBFD-4915-82A0-8EEAE48A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48C7-1A38-40DD-8C97-6F90C170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1268B-787D-4384-B797-563CE855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3D00-3E22-4D86-BED8-9E477057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53634-BF9C-42BB-A008-E8FD63DC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FA0B3-C573-47B3-89F1-B9C29024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D92D1-74B6-4983-8CA5-44AA07E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F39A-7956-45EA-B5C1-C9496C0C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23A4-3750-4613-BBEB-2084B24D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AF93-C9BE-4EA5-858C-CF32513F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854F5-A159-487A-B5D0-A586A0BB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EAA2-864D-4FF4-ABCB-3817621C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8692-930B-4E40-AB05-AA376CBA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5AAC-8F0E-4D4E-A080-784F0E5B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76D3-5E62-455B-A5BF-912195F8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BF8E5-8F1B-45FB-985D-7218F7C0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18DEA-19F4-4CE8-B6DD-058C1CFC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AD59-F229-46E6-82D1-8B88F751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F3D62-ADB2-4D0C-8586-EBBAF8EE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76BB-D2A3-441F-AAA8-10F2D327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9C1D-9D41-420A-88A7-C5DBAD84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6843B-9B02-4788-AB40-AA7E4D86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2CF0-F1BF-4B2E-9642-9B58B9CA5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691A-92AE-46C1-BA11-8C9D3ACAB0A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9C2C-CCF4-409C-8ED8-06DCAD2C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281B-367C-4C87-BE94-49B60D3F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DC80-19FD-4D2F-A4E5-3FCC357D8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412"/>
            <a:ext cx="9144000" cy="2387600"/>
          </a:xfrm>
        </p:spPr>
        <p:txBody>
          <a:bodyPr/>
          <a:lstStyle/>
          <a:p>
            <a:r>
              <a:rPr lang="en-US" altLang="zh-TW" dirty="0"/>
              <a:t>SASS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14B5A-C1CB-4CB9-B9BC-29E9DF35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</a:t>
            </a:r>
            <a:r>
              <a:rPr lang="en-US" dirty="0"/>
              <a:t>er: Kyle Lin</a:t>
            </a:r>
          </a:p>
        </p:txBody>
      </p:sp>
    </p:spTree>
    <p:extLst>
      <p:ext uri="{BB962C8B-B14F-4D97-AF65-F5344CB8AC3E}">
        <p14:creationId xmlns:p14="http://schemas.microsoft.com/office/powerpoint/2010/main" val="106188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19F8-EAFD-445C-A148-1F5F2628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@import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E411E-01FF-4B31-8747-CE4DB62AD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8359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FF77C-46A2-4967-B7FA-C95DDC38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953" y="452642"/>
            <a:ext cx="10176094" cy="59527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898065-0C7C-4095-ADD2-656CBEF83FAB}"/>
              </a:ext>
            </a:extLst>
          </p:cNvPr>
          <p:cNvSpPr/>
          <p:nvPr/>
        </p:nvSpPr>
        <p:spPr>
          <a:xfrm>
            <a:off x="1394234" y="2634558"/>
            <a:ext cx="9569513" cy="959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79D8-25B8-43A5-97CA-835691B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@use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83FD0-9922-4A89-8ACC-6B0EA414B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90724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9BA5D-311F-4E4E-A01D-DB42D87CD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12" y="1540664"/>
            <a:ext cx="10374173" cy="3776672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FBFAFD2-E575-4171-ABF3-3D8D268DA37F}"/>
              </a:ext>
            </a:extLst>
          </p:cNvPr>
          <p:cNvSpPr/>
          <p:nvPr/>
        </p:nvSpPr>
        <p:spPr>
          <a:xfrm>
            <a:off x="2483141" y="4647501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C0B26C-9B09-4403-BC65-FDAC8C2EBC5F}"/>
              </a:ext>
            </a:extLst>
          </p:cNvPr>
          <p:cNvSpPr/>
          <p:nvPr/>
        </p:nvSpPr>
        <p:spPr>
          <a:xfrm>
            <a:off x="1855364" y="3734498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F0650-1251-4E05-A930-34869C3D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13" y="1140156"/>
            <a:ext cx="10374173" cy="45776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8BAD40-43D8-4788-942F-B4C1D83DF5E9}"/>
              </a:ext>
            </a:extLst>
          </p:cNvPr>
          <p:cNvSpPr/>
          <p:nvPr/>
        </p:nvSpPr>
        <p:spPr>
          <a:xfrm>
            <a:off x="2491530" y="3867325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59F79-7E9F-43B6-9DD7-415BB00E10FC}"/>
              </a:ext>
            </a:extLst>
          </p:cNvPr>
          <p:cNvSpPr/>
          <p:nvPr/>
        </p:nvSpPr>
        <p:spPr>
          <a:xfrm>
            <a:off x="2533475" y="4924338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DFA3-60B4-48D2-808B-EDB1D02F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746E4-CEBA-4FFA-9DF0-22C7997D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71" y="2509709"/>
            <a:ext cx="10440857" cy="183858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97967-0CCF-4EB6-B878-A835A9B15D6A}"/>
              </a:ext>
            </a:extLst>
          </p:cNvPr>
          <p:cNvSpPr/>
          <p:nvPr/>
        </p:nvSpPr>
        <p:spPr>
          <a:xfrm>
            <a:off x="838200" y="3429000"/>
            <a:ext cx="6377412" cy="418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61B96-6C06-49AE-97C6-94F679BFF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59" y="901833"/>
            <a:ext cx="10219482" cy="505433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AFF12C-C62A-46B7-A6EB-458E60CC5C76}"/>
              </a:ext>
            </a:extLst>
          </p:cNvPr>
          <p:cNvSpPr/>
          <p:nvPr/>
        </p:nvSpPr>
        <p:spPr>
          <a:xfrm>
            <a:off x="1870744" y="3429000"/>
            <a:ext cx="1224793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30E265-295A-440A-81DD-8DCD746FAA70}"/>
              </a:ext>
            </a:extLst>
          </p:cNvPr>
          <p:cNvSpPr/>
          <p:nvPr/>
        </p:nvSpPr>
        <p:spPr>
          <a:xfrm>
            <a:off x="1619075" y="4508025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F0364-A5C9-42E6-B201-909373D4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60" y="1253331"/>
            <a:ext cx="10263480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430771-FD44-46D5-BC92-554691845BE6}"/>
              </a:ext>
            </a:extLst>
          </p:cNvPr>
          <p:cNvSpPr/>
          <p:nvPr/>
        </p:nvSpPr>
        <p:spPr>
          <a:xfrm>
            <a:off x="2859396" y="3394450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21614D-A66F-4746-8794-F5181648602A}"/>
              </a:ext>
            </a:extLst>
          </p:cNvPr>
          <p:cNvSpPr/>
          <p:nvPr/>
        </p:nvSpPr>
        <p:spPr>
          <a:xfrm>
            <a:off x="2968033" y="4942590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4EE9E-710A-4CDC-AADE-34FDE72F8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20" y="882426"/>
            <a:ext cx="8666959" cy="509314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CE5CE7-C159-43F5-A534-64726FBA7F7B}"/>
              </a:ext>
            </a:extLst>
          </p:cNvPr>
          <p:cNvSpPr/>
          <p:nvPr/>
        </p:nvSpPr>
        <p:spPr>
          <a:xfrm>
            <a:off x="3259247" y="5485800"/>
            <a:ext cx="660903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1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44BD-A689-4259-BE11-459F0DDD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F7061-94FC-46AF-B029-9BC93262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930"/>
            <a:ext cx="10515600" cy="4159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86796-A9FD-4FB2-A3AF-F1400A1D15BA}"/>
              </a:ext>
            </a:extLst>
          </p:cNvPr>
          <p:cNvSpPr txBox="1"/>
          <p:nvPr/>
        </p:nvSpPr>
        <p:spPr>
          <a:xfrm>
            <a:off x="4466387" y="792362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6B717F"/>
                </a:solidFill>
                <a:effectLst/>
                <a:latin typeface="Source Sans Pro" panose="020B0503030403020204" pitchFamily="34" charset="0"/>
              </a:rPr>
              <a:t>It helps keep your Sass very </a:t>
            </a:r>
            <a:r>
              <a:rPr lang="en-US" b="0" i="0" cap="all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DRY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308E-638E-4F67-A31D-AC8C25B6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6E0B-9BC2-4206-A26B-B52CF589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Sass/CSS Design Pattern</a:t>
            </a:r>
          </a:p>
          <a:p>
            <a:r>
              <a:rPr lang="en-US" dirty="0"/>
              <a:t>Naming Rule</a:t>
            </a:r>
          </a:p>
          <a:p>
            <a:r>
              <a:rPr lang="en-US" dirty="0"/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130376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08D7-18D4-40D6-BDF3-E48CC502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@Content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F54D6-0E0A-4849-8A39-558BFF70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77605"/>
          </a:xfrm>
        </p:spPr>
      </p:pic>
    </p:spTree>
    <p:extLst>
      <p:ext uri="{BB962C8B-B14F-4D97-AF65-F5344CB8AC3E}">
        <p14:creationId xmlns:p14="http://schemas.microsoft.com/office/powerpoint/2010/main" val="106188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8FE3-6222-4BC6-A3AB-8474C099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Extend/Inheritance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C194F-7B08-4397-91B9-A5230805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3"/>
            <a:ext cx="40959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8D5F5-1F1F-4BFA-85EC-F25E590E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013"/>
            <a:ext cx="4487501" cy="43513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9811419-0227-4064-995D-5390010FDD91}"/>
              </a:ext>
            </a:extLst>
          </p:cNvPr>
          <p:cNvSpPr/>
          <p:nvPr/>
        </p:nvSpPr>
        <p:spPr>
          <a:xfrm>
            <a:off x="5234412" y="3805979"/>
            <a:ext cx="561314" cy="4074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A088D-6AE4-4196-A321-A26BABEEEF60}"/>
              </a:ext>
            </a:extLst>
          </p:cNvPr>
          <p:cNvSpPr txBox="1"/>
          <p:nvPr/>
        </p:nvSpPr>
        <p:spPr>
          <a:xfrm>
            <a:off x="1440961" y="2413337"/>
            <a:ext cx="9310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Mixins</a:t>
            </a:r>
            <a:r>
              <a:rPr lang="en-US" sz="6000" dirty="0"/>
              <a:t> || Extend/Inheritance</a:t>
            </a:r>
          </a:p>
        </p:txBody>
      </p:sp>
    </p:spTree>
    <p:extLst>
      <p:ext uri="{BB962C8B-B14F-4D97-AF65-F5344CB8AC3E}">
        <p14:creationId xmlns:p14="http://schemas.microsoft.com/office/powerpoint/2010/main" val="198453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C024-B9E5-4132-9794-730539D50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64" r="-1" b="100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FBE84-3EE1-4D56-8DAA-0FECAA9B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Sass/CSS Design Pattern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78A7-F1B7-455C-BEC1-0F8449FA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Sass/CSS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C945-F778-4A56-8494-508C644C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structure and skin.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container and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0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E8FB-239C-414A-9267-99B5D9AF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structure and skin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D822A-E1AE-4D14-9203-BE20B2FB2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9683"/>
            <a:ext cx="6020640" cy="3048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280B1-9409-48BF-B037-A45590C4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37" y="2597668"/>
            <a:ext cx="3315163" cy="31627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A838A5-78CB-453E-837A-F99E28A88790}"/>
              </a:ext>
            </a:extLst>
          </p:cNvPr>
          <p:cNvSpPr/>
          <p:nvPr/>
        </p:nvSpPr>
        <p:spPr>
          <a:xfrm>
            <a:off x="7283093" y="3979863"/>
            <a:ext cx="585780" cy="344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29BA3-8D00-4680-9054-35BA7E1E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022" y="1814287"/>
            <a:ext cx="5953956" cy="3229426"/>
          </a:xfrm>
        </p:spPr>
      </p:pic>
    </p:spTree>
    <p:extLst>
      <p:ext uri="{BB962C8B-B14F-4D97-AF65-F5344CB8AC3E}">
        <p14:creationId xmlns:p14="http://schemas.microsoft.com/office/powerpoint/2010/main" val="173173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5A4D3-C4D3-449C-AA13-7DADC824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59" y="778311"/>
            <a:ext cx="3881428" cy="5504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89997-22DC-4352-90CD-91B187A8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63" y="778311"/>
            <a:ext cx="4297378" cy="550479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B5C7505-2390-443C-800A-78667F837912}"/>
              </a:ext>
            </a:extLst>
          </p:cNvPr>
          <p:cNvSpPr/>
          <p:nvPr/>
        </p:nvSpPr>
        <p:spPr>
          <a:xfrm>
            <a:off x="2019338" y="778311"/>
            <a:ext cx="615635" cy="34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0FAA368-845B-41BC-B357-36AF03F8459B}"/>
              </a:ext>
            </a:extLst>
          </p:cNvPr>
          <p:cNvSpPr/>
          <p:nvPr/>
        </p:nvSpPr>
        <p:spPr>
          <a:xfrm>
            <a:off x="1023457" y="176169"/>
            <a:ext cx="995881" cy="602142"/>
          </a:xfrm>
          <a:prstGeom prst="wedgeEllipseCallout">
            <a:avLst>
              <a:gd name="adj1" fmla="val 53295"/>
              <a:gd name="adj2" fmla="val 611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8D3F-959B-44C5-81FE-5B0C58FFF9A6}"/>
              </a:ext>
            </a:extLst>
          </p:cNvPr>
          <p:cNvSpPr txBox="1"/>
          <p:nvPr/>
        </p:nvSpPr>
        <p:spPr>
          <a:xfrm>
            <a:off x="1015984" y="292574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DB885-CE33-42B9-9320-4ABF283D10D0}"/>
              </a:ext>
            </a:extLst>
          </p:cNvPr>
          <p:cNvSpPr/>
          <p:nvPr/>
        </p:nvSpPr>
        <p:spPr>
          <a:xfrm>
            <a:off x="2634973" y="1442439"/>
            <a:ext cx="1240741" cy="34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DC66A0E-073C-4357-8463-AF356BE049C8}"/>
              </a:ext>
            </a:extLst>
          </p:cNvPr>
          <p:cNvSpPr/>
          <p:nvPr/>
        </p:nvSpPr>
        <p:spPr>
          <a:xfrm>
            <a:off x="4718948" y="751649"/>
            <a:ext cx="1181818" cy="602142"/>
          </a:xfrm>
          <a:prstGeom prst="wedgeEllipseCallout">
            <a:avLst>
              <a:gd name="adj1" fmla="val -131183"/>
              <a:gd name="adj2" fmla="val 764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56D22-26E1-4FF8-B43C-32AABE3D4043}"/>
              </a:ext>
            </a:extLst>
          </p:cNvPr>
          <p:cNvSpPr txBox="1"/>
          <p:nvPr/>
        </p:nvSpPr>
        <p:spPr>
          <a:xfrm>
            <a:off x="5033178" y="86805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</p:spTree>
    <p:extLst>
      <p:ext uri="{BB962C8B-B14F-4D97-AF65-F5344CB8AC3E}">
        <p14:creationId xmlns:p14="http://schemas.microsoft.com/office/powerpoint/2010/main" val="49821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DC9-20DD-4188-AEFC-32EEEAED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1981899"/>
            <a:ext cx="2844567" cy="2894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Structure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5EE30-5A8B-4B2A-B4B0-7067E3E523AE}"/>
              </a:ext>
            </a:extLst>
          </p:cNvPr>
          <p:cNvSpPr txBox="1"/>
          <p:nvPr/>
        </p:nvSpPr>
        <p:spPr>
          <a:xfrm>
            <a:off x="3716323" y="600289"/>
            <a:ext cx="39138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Skin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.alert-primary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#084298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#cfe2ff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#b6d4fe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FDBF4-CF1D-4577-8164-AC6EA8812705}"/>
              </a:ext>
            </a:extLst>
          </p:cNvPr>
          <p:cNvSpPr txBox="1"/>
          <p:nvPr/>
        </p:nvSpPr>
        <p:spPr>
          <a:xfrm>
            <a:off x="3716323" y="4590443"/>
            <a:ext cx="39138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Skin</a:t>
            </a:r>
            <a:endParaRPr lang="en-US" sz="2800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.alert-secondary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#41464b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#e2e3e5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#d3d6d8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E1D6AF-86C4-4AA8-A937-1AED2CC6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39" y="1052797"/>
            <a:ext cx="4277501" cy="695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77315-15F0-42F3-8678-A6EC4E5A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39" y="5188872"/>
            <a:ext cx="4277501" cy="6477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DBD9F9-154F-4A18-844F-38BF698F850F}"/>
              </a:ext>
            </a:extLst>
          </p:cNvPr>
          <p:cNvSpPr/>
          <p:nvPr/>
        </p:nvSpPr>
        <p:spPr>
          <a:xfrm>
            <a:off x="6878972" y="1228492"/>
            <a:ext cx="478172" cy="344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BD4AAD-C227-4366-98D1-B4D4A7710816}"/>
              </a:ext>
            </a:extLst>
          </p:cNvPr>
          <p:cNvSpPr/>
          <p:nvPr/>
        </p:nvSpPr>
        <p:spPr>
          <a:xfrm>
            <a:off x="6878972" y="5390662"/>
            <a:ext cx="478172" cy="344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C108FD45-9D4B-43CB-858C-98C29C215380}"/>
              </a:ext>
            </a:extLst>
          </p:cNvPr>
          <p:cNvSpPr/>
          <p:nvPr/>
        </p:nvSpPr>
        <p:spPr>
          <a:xfrm>
            <a:off x="2843866" y="1146535"/>
            <a:ext cx="503339" cy="5079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A773C0F6-BD60-4AD7-AF56-BC63175D7705}"/>
              </a:ext>
            </a:extLst>
          </p:cNvPr>
          <p:cNvSpPr/>
          <p:nvPr/>
        </p:nvSpPr>
        <p:spPr>
          <a:xfrm>
            <a:off x="2818700" y="5136689"/>
            <a:ext cx="503339" cy="5079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1B00-6481-44D7-8AB8-567B798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container and content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AE578-5304-4AEA-ABBB-841DC405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81" y="2563460"/>
            <a:ext cx="5687219" cy="3077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4C47C-AE6D-4C14-A897-7D16EDEE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67" y="3235066"/>
            <a:ext cx="4896533" cy="1733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E2A393-27D1-4097-A885-90449C382B92}"/>
              </a:ext>
            </a:extLst>
          </p:cNvPr>
          <p:cNvSpPr/>
          <p:nvPr/>
        </p:nvSpPr>
        <p:spPr>
          <a:xfrm>
            <a:off x="6400903" y="2380688"/>
            <a:ext cx="45719" cy="34425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24185-0601-4405-8A3C-F619B2780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F1693-8671-4A93-B7A3-724F915AB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 r="15701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936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81CC1-4965-4C31-8708-A8182739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7" y="2147264"/>
            <a:ext cx="5576935" cy="293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4E533-F2E0-464B-B2C3-6756D236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43" y="2147265"/>
            <a:ext cx="5421560" cy="2934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A729CE-81B8-4015-84FD-23B78F26B101}"/>
              </a:ext>
            </a:extLst>
          </p:cNvPr>
          <p:cNvSpPr txBox="1"/>
          <p:nvPr/>
        </p:nvSpPr>
        <p:spPr>
          <a:xfrm>
            <a:off x="5793442" y="3260375"/>
            <a:ext cx="76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||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9786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7159-6362-402B-87BA-D7262F5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Grid System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8941D-1AE0-4CD0-AE7D-15ADFB692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1667920"/>
            <a:ext cx="8649907" cy="3522160"/>
          </a:xfrm>
        </p:spPr>
      </p:pic>
    </p:spTree>
    <p:extLst>
      <p:ext uri="{BB962C8B-B14F-4D97-AF65-F5344CB8AC3E}">
        <p14:creationId xmlns:p14="http://schemas.microsoft.com/office/powerpoint/2010/main" val="151189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D4476-869C-4D93-9AE2-3F1DABF53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51" y="607595"/>
            <a:ext cx="7704498" cy="5642809"/>
          </a:xfrm>
        </p:spPr>
      </p:pic>
    </p:spTree>
    <p:extLst>
      <p:ext uri="{BB962C8B-B14F-4D97-AF65-F5344CB8AC3E}">
        <p14:creationId xmlns:p14="http://schemas.microsoft.com/office/powerpoint/2010/main" val="2687575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3E23-0330-4732-98BC-97DBFA9E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D70A-5C66-4F10-AD2F-BE5C3DDF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01" y="1842403"/>
            <a:ext cx="1051560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Base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Layout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Module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State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Theme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72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6329-29A4-48C5-8DE9-F2CD99EF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6221-3681-4538-A9FF-7C932D74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reset</a:t>
            </a:r>
          </a:p>
          <a:p>
            <a:r>
              <a:rPr lang="en-US" dirty="0"/>
              <a:t>Website base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EBBD1-F1DA-4A8F-8F1B-01678E9C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50" y="2924757"/>
            <a:ext cx="478221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56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5ECE-6D2A-41C9-80D0-74D9E4DA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F8F97-B63D-4D13-8FAF-98A62782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06060" cy="384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20DDC-9077-4439-A132-367299AED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42" y="2632774"/>
            <a:ext cx="480127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4D0A-4118-407E-BE9C-F20DF0A5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181A-6C66-4916-99F3-3631EAEC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Module is a more </a:t>
            </a:r>
            <a:r>
              <a:rPr lang="en-US" b="0" i="0" dirty="0">
                <a:solidFill>
                  <a:srgbClr val="FF0000"/>
                </a:solidFill>
                <a:effectLst/>
                <a:latin typeface="acuta"/>
              </a:rPr>
              <a:t>discrete component </a:t>
            </a:r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of the page. It is your navigation bars and your carousels and your dialogs and your widgets and so on.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Modules sit </a:t>
            </a:r>
            <a:r>
              <a:rPr lang="en-US" b="0" i="0" dirty="0">
                <a:solidFill>
                  <a:srgbClr val="FF0000"/>
                </a:solidFill>
                <a:effectLst/>
                <a:latin typeface="acuta"/>
              </a:rPr>
              <a:t>inside Layout components</a:t>
            </a:r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. Modules can sometimes sit within other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4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6D1-BA18-4F03-B1D9-DEB4C547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02B54-E28E-4C9A-8C48-BF4ED1BB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10" y="1690688"/>
            <a:ext cx="7554379" cy="432495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B3DBE0-2A3E-4AC4-A1AB-D03F356426B7}"/>
              </a:ext>
            </a:extLst>
          </p:cNvPr>
          <p:cNvSpPr/>
          <p:nvPr/>
        </p:nvSpPr>
        <p:spPr>
          <a:xfrm>
            <a:off x="4832059" y="3934437"/>
            <a:ext cx="755009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A33-C60C-44A3-BA94-0C6CD0557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Naming Rule</a:t>
            </a:r>
          </a:p>
        </p:txBody>
      </p:sp>
      <p:pic>
        <p:nvPicPr>
          <p:cNvPr id="2050" name="Picture 2" descr="Data Encryption: What is it &amp;amp; How Does it Work? | Avast">
            <a:extLst>
              <a:ext uri="{FF2B5EF4-FFF2-40B4-BE49-F238E27FC236}">
                <a16:creationId xmlns:a16="http://schemas.microsoft.com/office/drawing/2014/main" id="{5CE2B029-C768-435D-BA49-FD4B6FD13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 r="5" b="1328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70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7EE5-F06C-4AA0-8F2D-41AE50BF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15E1-BBE5-4B85-9374-A534F965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 = Block</a:t>
            </a:r>
          </a:p>
          <a:p>
            <a:r>
              <a:rPr lang="en-US" dirty="0">
                <a:solidFill>
                  <a:srgbClr val="00B050"/>
                </a:solidFill>
              </a:rPr>
              <a:t>E = Element</a:t>
            </a:r>
          </a:p>
          <a:p>
            <a:r>
              <a:rPr lang="en-US" dirty="0">
                <a:solidFill>
                  <a:srgbClr val="FFC000"/>
                </a:solidFill>
              </a:rPr>
              <a:t>M = Modifier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zh-TW" sz="6000" dirty="0" err="1">
                <a:solidFill>
                  <a:srgbClr val="FF0000"/>
                </a:solidFill>
              </a:rPr>
              <a:t>Block</a:t>
            </a:r>
            <a:r>
              <a:rPr lang="en-US" altLang="zh-TW" sz="6000" dirty="0" err="1"/>
              <a:t>__</a:t>
            </a:r>
            <a:r>
              <a:rPr lang="en-US" altLang="zh-TW" sz="6000" dirty="0" err="1">
                <a:solidFill>
                  <a:srgbClr val="00B050"/>
                </a:solidFill>
              </a:rPr>
              <a:t>Element</a:t>
            </a:r>
            <a:r>
              <a:rPr lang="en-US" altLang="zh-TW" sz="6000" dirty="0"/>
              <a:t>--</a:t>
            </a:r>
            <a:r>
              <a:rPr lang="en-US" altLang="zh-TW" sz="6000" dirty="0">
                <a:solidFill>
                  <a:schemeClr val="accent4"/>
                </a:solidFill>
              </a:rPr>
              <a:t>Modifier</a:t>
            </a:r>
            <a:endParaRPr lang="en-US" sz="6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0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1A84-EEC8-415A-9EF6-6CDE96D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3D5B-4F4B-406C-8BEB-72F867FD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preprocessor</a:t>
            </a:r>
          </a:p>
          <a:p>
            <a:r>
              <a:rPr lang="en-US" dirty="0"/>
              <a:t>Manage CSS</a:t>
            </a:r>
          </a:p>
          <a:p>
            <a:r>
              <a:rPr lang="en-US" dirty="0"/>
              <a:t>Support two Syntaxes(SCSS, Sass)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D5C91-2207-41DC-8CFE-A906AC46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8999"/>
            <a:ext cx="10515601" cy="31481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7BE0F5B-AE7F-4225-8A00-8119A612C9FB}"/>
              </a:ext>
            </a:extLst>
          </p:cNvPr>
          <p:cNvSpPr/>
          <p:nvPr/>
        </p:nvSpPr>
        <p:spPr>
          <a:xfrm>
            <a:off x="5050972" y="4793157"/>
            <a:ext cx="1045028" cy="419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21487-83D1-4F91-BCFA-171C8EE9B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422" y="531798"/>
            <a:ext cx="6144482" cy="324847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9E2E67-569D-4995-9378-EFF17BE4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02" y="4828711"/>
            <a:ext cx="373432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5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8DC8-3C8F-4274-A031-018BD52B0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257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3C79-649F-4737-A26B-311084E6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90" y="573509"/>
            <a:ext cx="3528527" cy="1325563"/>
          </a:xfrm>
        </p:spPr>
        <p:txBody>
          <a:bodyPr/>
          <a:lstStyle/>
          <a:p>
            <a:r>
              <a:rPr lang="en-US" dirty="0"/>
              <a:t>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5C39-02F8-43F2-B880-A0153523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90" y="1899072"/>
            <a:ext cx="3528527" cy="418580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011471-23E3-4C77-A5AD-3767262BDF05}"/>
              </a:ext>
            </a:extLst>
          </p:cNvPr>
          <p:cNvSpPr txBox="1">
            <a:spLocks/>
          </p:cNvSpPr>
          <p:nvPr/>
        </p:nvSpPr>
        <p:spPr>
          <a:xfrm>
            <a:off x="6761585" y="573509"/>
            <a:ext cx="35285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A12BA-DC1B-43A0-A2D0-004C7845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85" y="1899072"/>
            <a:ext cx="3528525" cy="41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C95D-E8E7-4732-B6BD-491D647A4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33040-3FA8-4A7D-A2EB-7D64B595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299277"/>
            <a:ext cx="4141760" cy="3173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2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9322-A33D-4CD5-B574-61608F5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25903-67FF-4B6C-811A-FAF1F9CA9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6329"/>
            <a:ext cx="10515600" cy="3729929"/>
          </a:xfrm>
        </p:spPr>
      </p:pic>
    </p:spTree>
    <p:extLst>
      <p:ext uri="{BB962C8B-B14F-4D97-AF65-F5344CB8AC3E}">
        <p14:creationId xmlns:p14="http://schemas.microsoft.com/office/powerpoint/2010/main" val="186403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647-3B5D-40E7-893D-4BCB098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8B0E5-FD21-4D86-85E2-E35DF4AB7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543" y="2552891"/>
            <a:ext cx="3585140" cy="15025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A6E71-262F-44D8-B54F-5F03925C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44" y="2552889"/>
            <a:ext cx="3563389" cy="15025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649356-1745-4082-8668-9AA1A0C79082}"/>
              </a:ext>
            </a:extLst>
          </p:cNvPr>
          <p:cNvSpPr/>
          <p:nvPr/>
        </p:nvSpPr>
        <p:spPr>
          <a:xfrm>
            <a:off x="5547363" y="3094244"/>
            <a:ext cx="695401" cy="419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8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B75C-9093-47A8-A27C-B9D4CE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94269-FB40-4227-A730-36D5BC62F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427"/>
            <a:ext cx="10515600" cy="4209733"/>
          </a:xfrm>
        </p:spPr>
      </p:pic>
    </p:spTree>
    <p:extLst>
      <p:ext uri="{BB962C8B-B14F-4D97-AF65-F5344CB8AC3E}">
        <p14:creationId xmlns:p14="http://schemas.microsoft.com/office/powerpoint/2010/main" val="251773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31755</TotalTime>
  <Words>258</Words>
  <Application>Microsoft Office PowerPoint</Application>
  <PresentationFormat>Widescreen</PresentationFormat>
  <Paragraphs>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acuta</vt:lpstr>
      <vt:lpstr>-apple-system</vt:lpstr>
      <vt:lpstr>Arial</vt:lpstr>
      <vt:lpstr>Calibri</vt:lpstr>
      <vt:lpstr>Calibri Light</vt:lpstr>
      <vt:lpstr>Consolas</vt:lpstr>
      <vt:lpstr>Source Sans Pro</vt:lpstr>
      <vt:lpstr>Office Theme</vt:lpstr>
      <vt:lpstr>SASS Workshop</vt:lpstr>
      <vt:lpstr>Agenda</vt:lpstr>
      <vt:lpstr>Overview</vt:lpstr>
      <vt:lpstr>What is Sass</vt:lpstr>
      <vt:lpstr>Sass</vt:lpstr>
      <vt:lpstr>Syntax</vt:lpstr>
      <vt:lpstr>Nesting</vt:lpstr>
      <vt:lpstr>Partials</vt:lpstr>
      <vt:lpstr>Modules</vt:lpstr>
      <vt:lpstr>@import</vt:lpstr>
      <vt:lpstr>PowerPoint Presentation</vt:lpstr>
      <vt:lpstr>@use</vt:lpstr>
      <vt:lpstr>PowerPoint Presentation</vt:lpstr>
      <vt:lpstr>PowerPoint Presentation</vt:lpstr>
      <vt:lpstr>@forward</vt:lpstr>
      <vt:lpstr>PowerPoint Presentation</vt:lpstr>
      <vt:lpstr>PowerPoint Presentation</vt:lpstr>
      <vt:lpstr>PowerPoint Presentation</vt:lpstr>
      <vt:lpstr>Mixins</vt:lpstr>
      <vt:lpstr>@Content</vt:lpstr>
      <vt:lpstr>Extend/Inheritance</vt:lpstr>
      <vt:lpstr>PowerPoint Presentation</vt:lpstr>
      <vt:lpstr>Sass/CSS Design Pattern</vt:lpstr>
      <vt:lpstr>Sass/CSS Design Pattern</vt:lpstr>
      <vt:lpstr>Separate structure and skin</vt:lpstr>
      <vt:lpstr>PowerPoint Presentation</vt:lpstr>
      <vt:lpstr>PowerPoint Presentation</vt:lpstr>
      <vt:lpstr>PowerPoint Presentation</vt:lpstr>
      <vt:lpstr>Separate container and content</vt:lpstr>
      <vt:lpstr>PowerPoint Presentation</vt:lpstr>
      <vt:lpstr>Grid System</vt:lpstr>
      <vt:lpstr>PowerPoint Presentation</vt:lpstr>
      <vt:lpstr>SMACSS</vt:lpstr>
      <vt:lpstr>Base Rules</vt:lpstr>
      <vt:lpstr>Layout Rules</vt:lpstr>
      <vt:lpstr>Module Rules</vt:lpstr>
      <vt:lpstr>State Rules</vt:lpstr>
      <vt:lpstr>Naming Rule</vt:lpstr>
      <vt:lpstr>BEM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SASS開發分享</dc:title>
  <dc:creator>Kyle Lin (XN-CAS)</dc:creator>
  <cp:lastModifiedBy>Kyle Lin (XN-CAS)</cp:lastModifiedBy>
  <cp:revision>19</cp:revision>
  <dcterms:created xsi:type="dcterms:W3CDTF">2021-10-28T07:58:32Z</dcterms:created>
  <dcterms:modified xsi:type="dcterms:W3CDTF">2021-11-25T10:46:47Z</dcterms:modified>
</cp:coreProperties>
</file>