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/>
    <p:restoredTop sz="92969"/>
  </p:normalViewPr>
  <p:slideViewPr>
    <p:cSldViewPr snapToGrid="0" snapToObjects="1">
      <p:cViewPr varScale="1">
        <p:scale>
          <a:sx n="85" d="100"/>
          <a:sy n="85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2F55-D194-5641-9CCE-7CF876A6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55865-BD3B-4B48-A783-141EEAABD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97EF-8058-E24D-B4B8-9D75286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C4BC-6A84-084C-908B-82FF3AE8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61A8-9E99-AA40-BC2B-28B19A7C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1E85-575D-6647-9423-69B6D099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71071-5541-1946-92CD-3D938BC63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2376-51A7-7240-9A81-BE45939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6012-0865-D24E-86EA-0BD4BC5C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61-A81B-FE46-BC29-521DA04D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7DBEA-4AD0-1841-8083-571B1E8A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95865-39F8-1542-94A9-D8E1E3E6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878F-74BC-8D44-AC2D-4DED8EA0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3D2-0957-A244-A39F-5E5CD497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806E-4631-544E-8A79-C38760C3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6F15-2EB1-0A49-A0DB-8B8B34D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8649-97E9-CA4D-8DC9-EBAB8C17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0C94-C47A-4B49-BC05-B39E126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34ED-70A7-AA4D-8FE2-515444A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8571-5367-8049-8D3C-F2E6DDEE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9FAD-ACE8-094C-954D-22D07D4F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8CF2E-A172-6C47-B392-CC6A4647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B25D-52B0-0143-B678-6EDCFE7C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4799-0D4E-F749-A9EB-B50CF137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8844-E853-934C-B6CF-5A67C4A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70E-0EE3-C040-8D36-DD58EE40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AAA4-9A73-4145-AA18-30027751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5616-4BAB-F04D-97D7-7835ECC40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C5252-0071-3143-9902-E306ED9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1E9BF-BED3-2D41-B225-96391CC3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D02C-EFD6-C545-B247-D665D1BB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DAD-E117-0D46-85C2-7284A306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B0CA-FBE0-8F48-A19B-05CE765F5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DB062-91D4-0D4F-A2FD-D26EA6A8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43E7F-FA33-DE47-96C9-E168E256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471B0-EE98-7C4A-B050-C76386F8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1659-04AC-904A-AED7-B3B52555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0D70-B8C4-8B40-9DDB-06EFB13E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90F67-8FBB-E743-9035-61796A5E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42F6-D0F7-434C-AAC2-643D7B68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1075C-AEE0-D246-BDF6-30CBFCBA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30423-0974-7C4C-A644-128FB599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F600B-2D66-724E-916F-008605A2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7C686-BDEE-BE43-9B53-91DD53E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6CE4F-9DA5-804A-A77D-53FB021E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662E-8547-A847-B34B-4D6C924C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F86B-EB56-7E48-9183-7FB1846F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45A8-FF08-2C47-A0C4-46CE6FE0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40DC-D3D7-574E-832A-321868DC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9D7D-C40B-2442-BC26-EF919F7B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9198-C53B-4A42-B2B9-256C4F7E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0B3BB-A773-4E4B-8FC5-6CCE49E1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1D7D-61E5-EF42-BE51-0997DE65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D03A3-31F0-FE48-907B-9A7E7089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18FC-8374-124F-87DA-19083D98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7E69-FE22-6E46-A699-DB24786D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21FE3-F538-4E4A-A61F-3866B16B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88E54-193E-F841-A12B-FDF74028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43AA8-6EE0-724B-8C90-D48AACE5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C95D-86ED-AB4A-8AE4-BECCEC77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AE77-578D-DA4E-AE6A-E7DA7E1C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E8C5-277B-8F49-AC1F-EBD597E1B23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D238-7BC2-144E-B554-CCF460DE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1E34-1E19-854F-8C45-E6A176E6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1D4C-27BC-8346-B134-ACE20A38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from?site=bradlanders.com" TargetMode="External"/><Relationship Id="rId2" Type="http://schemas.openxmlformats.org/officeDocument/2006/relationships/hyperlink" Target="http://www.bradlanders.com/2013/04/15/apache-bench-and-gnuplot-youre-probably-doing-it-wro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9858F-D878-244E-9EEF-B4CE30D2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API Stress Testing with Apache Bench and </a:t>
            </a:r>
            <a:r>
              <a:rPr lang="en-US" dirty="0" err="1"/>
              <a:t>gnuplot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1CF8F-8AC5-1645-A59C-51A60AC9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2018, Tony Lin</a:t>
            </a:r>
            <a:endParaRPr lang="en-US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1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7BDC1-6C5A-594A-BEFE-174845CE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26" y="687266"/>
            <a:ext cx="1052070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“How to Stress Testing on your API using Apache Bench and Easily Generate Graphs to Depict Testing Result”, Tony Lin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9BD3-C7E2-444E-A166-25C48112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222" y="4552037"/>
            <a:ext cx="10268778" cy="10601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of how to use </a:t>
            </a:r>
            <a:r>
              <a:rPr lang="en-US" dirty="0" err="1">
                <a:solidFill>
                  <a:srgbClr val="FFFFFF"/>
                </a:solidFill>
              </a:rPr>
              <a:t>gnuplot</a:t>
            </a:r>
            <a:r>
              <a:rPr lang="en-US" dirty="0">
                <a:solidFill>
                  <a:srgbClr val="FFFFFF"/>
                </a:solidFill>
              </a:rPr>
              <a:t> in the right way is reference from “</a:t>
            </a:r>
            <a:r>
              <a:rPr lang="en-US" dirty="0">
                <a:hlinkClick r:id="rId2"/>
              </a:rPr>
              <a:t>Apache Bench and Gnuplot: you’re probably doing it wrong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bradlanders.com</a:t>
            </a:r>
            <a:r>
              <a:rPr lang="en-US" dirty="0"/>
              <a:t>)”, and “https://</a:t>
            </a:r>
            <a:r>
              <a:rPr lang="en-US" dirty="0" err="1"/>
              <a:t>news.ycombinator.com</a:t>
            </a:r>
            <a:r>
              <a:rPr lang="en-US" dirty="0"/>
              <a:t>/</a:t>
            </a:r>
            <a:r>
              <a:rPr lang="en-US" dirty="0" err="1"/>
              <a:t>item?id</a:t>
            </a:r>
            <a:r>
              <a:rPr lang="en-US" dirty="0"/>
              <a:t>=5557742”.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33678-14A1-8841-AE9A-AAD4FE91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26" y="687266"/>
            <a:ext cx="1435074" cy="1405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211FD-807F-DA4D-B774-69591DFEA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26" y="4552037"/>
            <a:ext cx="1479006" cy="7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6DD97-3B79-9E4B-8475-54FE634E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Scenario1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1AD5D-03D8-4E4F-A377-F27FBF71C0D7}"/>
              </a:ext>
            </a:extLst>
          </p:cNvPr>
          <p:cNvSpPr/>
          <p:nvPr/>
        </p:nvSpPr>
        <p:spPr>
          <a:xfrm>
            <a:off x="3782263" y="3397053"/>
            <a:ext cx="1655379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</a:t>
            </a:r>
          </a:p>
        </p:txBody>
      </p:sp>
      <p:pic>
        <p:nvPicPr>
          <p:cNvPr id="14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1A53FC20-C792-EC43-B71C-3C0A9952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3598" y="2317925"/>
            <a:ext cx="1583174" cy="2243317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34EE41-79A7-C64E-900A-E6CFD52D772A}"/>
              </a:ext>
            </a:extLst>
          </p:cNvPr>
          <p:cNvSpPr/>
          <p:nvPr/>
        </p:nvSpPr>
        <p:spPr>
          <a:xfrm>
            <a:off x="8111316" y="3450256"/>
            <a:ext cx="1655379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Standalone</a:t>
            </a:r>
          </a:p>
        </p:txBody>
      </p:sp>
      <p:pic>
        <p:nvPicPr>
          <p:cNvPr id="17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5C7EC258-A61C-DF4E-9A26-32F90747D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2651" y="2371128"/>
            <a:ext cx="1583174" cy="22433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7F605A-6757-DE4A-877E-C3CBBF21C96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37642" y="3659222"/>
            <a:ext cx="1719708" cy="15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37FF3FB-E643-7D44-B830-584473A800A1}"/>
              </a:ext>
            </a:extLst>
          </p:cNvPr>
          <p:cNvSpPr txBox="1">
            <a:spLocks/>
          </p:cNvSpPr>
          <p:nvPr/>
        </p:nvSpPr>
        <p:spPr>
          <a:xfrm>
            <a:off x="1147187" y="4963081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Use single stress testing server and generate traffics to a single API Server and then see the visualized result by </a:t>
            </a:r>
            <a:r>
              <a:rPr lang="en-US" sz="3200" b="1" dirty="0" err="1"/>
              <a:t>gnuplot</a:t>
            </a:r>
            <a:r>
              <a:rPr lang="en-US" sz="3200" b="1" dirty="0"/>
              <a:t>.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4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6DD97-3B79-9E4B-8475-54FE634E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Scenario2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A43C74-0856-4C4C-8CFD-68FF26AFCB23}"/>
              </a:ext>
            </a:extLst>
          </p:cNvPr>
          <p:cNvSpPr/>
          <p:nvPr/>
        </p:nvSpPr>
        <p:spPr>
          <a:xfrm>
            <a:off x="3782263" y="2417007"/>
            <a:ext cx="1818844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 1</a:t>
            </a:r>
          </a:p>
        </p:txBody>
      </p:sp>
      <p:pic>
        <p:nvPicPr>
          <p:cNvPr id="24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7A04C56D-1F7F-8B41-AD5A-2E5DA8A7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3598" y="1337879"/>
            <a:ext cx="1583174" cy="22433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9F0CD6-D772-7F48-A10A-B0E63F99F92A}"/>
              </a:ext>
            </a:extLst>
          </p:cNvPr>
          <p:cNvSpPr/>
          <p:nvPr/>
        </p:nvSpPr>
        <p:spPr>
          <a:xfrm>
            <a:off x="8111316" y="3450256"/>
            <a:ext cx="1655379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Standalone</a:t>
            </a:r>
          </a:p>
        </p:txBody>
      </p:sp>
      <p:pic>
        <p:nvPicPr>
          <p:cNvPr id="27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D5112976-CC9C-B84E-BC2A-68A24535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2651" y="2371128"/>
            <a:ext cx="1583174" cy="224331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3F00C8-F196-7948-9212-46375397FF1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601107" y="2679176"/>
            <a:ext cx="1619500" cy="574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C1FB50CF-F77F-6843-A2ED-AE9118F3228E}"/>
              </a:ext>
            </a:extLst>
          </p:cNvPr>
          <p:cNvSpPr txBox="1">
            <a:spLocks/>
          </p:cNvSpPr>
          <p:nvPr/>
        </p:nvSpPr>
        <p:spPr>
          <a:xfrm>
            <a:off x="1147187" y="4963081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Use multiple stress testing servers and generate traffics to a single API Server and then see the </a:t>
            </a:r>
            <a:r>
              <a:rPr lang="en-US" sz="3200" b="1" dirty="0">
                <a:solidFill>
                  <a:srgbClr val="FF0000"/>
                </a:solidFill>
              </a:rPr>
              <a:t>integrated</a:t>
            </a:r>
            <a:r>
              <a:rPr lang="en-US" sz="3200" b="1" dirty="0"/>
              <a:t> visualized result by </a:t>
            </a:r>
            <a:r>
              <a:rPr lang="en-US" sz="3200" b="1" dirty="0" err="1"/>
              <a:t>gnuplot</a:t>
            </a:r>
            <a:r>
              <a:rPr lang="en-US" sz="3200" b="1" dirty="0"/>
              <a:t>.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DC5F4-F975-E64F-8B1B-39B885469D0E}"/>
              </a:ext>
            </a:extLst>
          </p:cNvPr>
          <p:cNvSpPr/>
          <p:nvPr/>
        </p:nvSpPr>
        <p:spPr>
          <a:xfrm>
            <a:off x="3801225" y="4014248"/>
            <a:ext cx="1799882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 N</a:t>
            </a:r>
          </a:p>
        </p:txBody>
      </p:sp>
      <p:pic>
        <p:nvPicPr>
          <p:cNvPr id="31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1EE3857F-C8D1-7744-9284-240BC040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82560" y="2935120"/>
            <a:ext cx="1583174" cy="224331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E2CDBE-43AB-2D4B-9836-E871B494EC5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601107" y="3444893"/>
            <a:ext cx="1619500" cy="831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5584B4DE-3BD3-6640-A1C5-2DDA7F5E0272}"/>
              </a:ext>
            </a:extLst>
          </p:cNvPr>
          <p:cNvSpPr txBox="1">
            <a:spLocks/>
          </p:cNvSpPr>
          <p:nvPr/>
        </p:nvSpPr>
        <p:spPr>
          <a:xfrm>
            <a:off x="4421848" y="3020160"/>
            <a:ext cx="1254582" cy="72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…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2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6DD97-3B79-9E4B-8475-54FE634E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Scenario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6FF9A-6E26-824B-906A-AD9C0A0E9374}"/>
              </a:ext>
            </a:extLst>
          </p:cNvPr>
          <p:cNvSpPr/>
          <p:nvPr/>
        </p:nvSpPr>
        <p:spPr>
          <a:xfrm>
            <a:off x="5780277" y="2417007"/>
            <a:ext cx="1818844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AF51C-2DA4-CB42-97DF-DFA7BF0F49EE}"/>
              </a:ext>
            </a:extLst>
          </p:cNvPr>
          <p:cNvSpPr/>
          <p:nvPr/>
        </p:nvSpPr>
        <p:spPr>
          <a:xfrm>
            <a:off x="10109330" y="3450256"/>
            <a:ext cx="1655379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Standalone</a:t>
            </a:r>
          </a:p>
        </p:txBody>
      </p:sp>
      <p:pic>
        <p:nvPicPr>
          <p:cNvPr id="11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C323D159-F3D9-F342-B4A0-481100D4E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0665" y="2371128"/>
            <a:ext cx="1583174" cy="22433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68A80-6667-C24A-B133-8387C1FA3DA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599121" y="2679176"/>
            <a:ext cx="1619500" cy="574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BD17B0F-0BA0-9344-994A-DF60A7A5AE24}"/>
              </a:ext>
            </a:extLst>
          </p:cNvPr>
          <p:cNvSpPr txBox="1">
            <a:spLocks/>
          </p:cNvSpPr>
          <p:nvPr/>
        </p:nvSpPr>
        <p:spPr>
          <a:xfrm>
            <a:off x="1147187" y="4963081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Use multiple stress testing servers and generate traffics to a single API Server and then </a:t>
            </a:r>
            <a:r>
              <a:rPr lang="en-US" sz="3200" b="1" dirty="0">
                <a:solidFill>
                  <a:srgbClr val="FF0000"/>
                </a:solidFill>
              </a:rPr>
              <a:t>automatically</a:t>
            </a:r>
            <a:r>
              <a:rPr lang="en-US" sz="3200" b="1" dirty="0"/>
              <a:t> see the </a:t>
            </a:r>
            <a:r>
              <a:rPr lang="en-US" sz="3200" b="1" dirty="0">
                <a:solidFill>
                  <a:srgbClr val="FF0000"/>
                </a:solidFill>
              </a:rPr>
              <a:t>integrated</a:t>
            </a:r>
            <a:r>
              <a:rPr lang="en-US" sz="3200" b="1" dirty="0"/>
              <a:t> visualized result by </a:t>
            </a:r>
            <a:r>
              <a:rPr lang="en-US" sz="3200" b="1" dirty="0" err="1"/>
              <a:t>gnuplot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ansible</a:t>
            </a:r>
            <a:r>
              <a:rPr lang="en-US" sz="3200" b="1" dirty="0"/>
              <a:t>.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B6B4C-9FD4-9849-A54C-9F7FD08B1A79}"/>
              </a:ext>
            </a:extLst>
          </p:cNvPr>
          <p:cNvSpPr/>
          <p:nvPr/>
        </p:nvSpPr>
        <p:spPr>
          <a:xfrm>
            <a:off x="5799239" y="4014248"/>
            <a:ext cx="1799882" cy="524337"/>
          </a:xfrm>
          <a:prstGeom prst="rect">
            <a:avLst/>
          </a:prstGeom>
          <a:solidFill>
            <a:srgbClr val="FDB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 N</a:t>
            </a:r>
          </a:p>
        </p:txBody>
      </p:sp>
      <p:pic>
        <p:nvPicPr>
          <p:cNvPr id="16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37D36317-370F-1C41-9AF8-6880893FB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0574" y="2935120"/>
            <a:ext cx="1583174" cy="22433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FF72A-4E06-2343-9C3C-68DA7EDFAD0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599121" y="3444893"/>
            <a:ext cx="1619500" cy="831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63785B8-6B61-894C-B9CA-8A1936FE1AEB}"/>
              </a:ext>
            </a:extLst>
          </p:cNvPr>
          <p:cNvSpPr txBox="1">
            <a:spLocks/>
          </p:cNvSpPr>
          <p:nvPr/>
        </p:nvSpPr>
        <p:spPr>
          <a:xfrm>
            <a:off x="6419862" y="3020160"/>
            <a:ext cx="1254582" cy="72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…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9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17265FF4-80ED-0A45-AA0B-BEB6DF9C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61612" y="1337879"/>
            <a:ext cx="1583174" cy="2243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DD112-3AFE-4B45-8C95-FE3801FA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521" y="3026630"/>
            <a:ext cx="1099323" cy="801415"/>
          </a:xfrm>
          <a:prstGeom prst="rect">
            <a:avLst/>
          </a:prstGeom>
        </p:spPr>
      </p:pic>
      <p:pic>
        <p:nvPicPr>
          <p:cNvPr id="20" name="Content Placeholder 13" descr="File:Server2 by mimooh.svg - Wikimedia Commons">
            <a:extLst>
              <a:ext uri="{FF2B5EF4-FFF2-40B4-BE49-F238E27FC236}">
                <a16:creationId xmlns:a16="http://schemas.microsoft.com/office/drawing/2014/main" id="{C533DC78-39D4-F240-A9A8-EF50FDBA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693" y="2187290"/>
            <a:ext cx="1583174" cy="22433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621910-EF95-364D-84AF-23A47F31C7F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36844" y="2444019"/>
            <a:ext cx="1822384" cy="98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F270B8-3694-6146-B2EF-90D9555EE9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36844" y="3427338"/>
            <a:ext cx="1833592" cy="5869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7ADDF052-4AB7-BE48-AAC4-2216BB861D7E}"/>
              </a:ext>
            </a:extLst>
          </p:cNvPr>
          <p:cNvSpPr txBox="1">
            <a:spLocks/>
          </p:cNvSpPr>
          <p:nvPr/>
        </p:nvSpPr>
        <p:spPr>
          <a:xfrm>
            <a:off x="3398817" y="2413362"/>
            <a:ext cx="854248" cy="72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FFFF"/>
                </a:solidFill>
              </a:rPr>
              <a:t>control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BD22E7E-C6DF-854D-A361-FB095793A915}"/>
              </a:ext>
            </a:extLst>
          </p:cNvPr>
          <p:cNvSpPr txBox="1">
            <a:spLocks/>
          </p:cNvSpPr>
          <p:nvPr/>
        </p:nvSpPr>
        <p:spPr>
          <a:xfrm>
            <a:off x="3445466" y="3676321"/>
            <a:ext cx="854248" cy="72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FFFF"/>
                </a:solidFill>
              </a:rPr>
              <a:t>control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153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API Stress Testing with Apache Bench and gnuplot</vt:lpstr>
      <vt:lpstr>“How to Stress Testing on your API using Apache Bench and Easily Generate Graphs to Depict Testing Result”, Tony Lin</vt:lpstr>
      <vt:lpstr>Scenario1</vt:lpstr>
      <vt:lpstr>Scenario2</vt:lpstr>
      <vt:lpstr>Scenario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 Testing Apache Bench w</dc:title>
  <dc:creator>TONY LIN</dc:creator>
  <cp:lastModifiedBy>TONY LIN</cp:lastModifiedBy>
  <cp:revision>27</cp:revision>
  <dcterms:created xsi:type="dcterms:W3CDTF">2018-09-16T02:45:24Z</dcterms:created>
  <dcterms:modified xsi:type="dcterms:W3CDTF">2018-09-16T03:34:39Z</dcterms:modified>
</cp:coreProperties>
</file>