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2811F-5A8E-49EC-87F3-1802E82BEC0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DE363-99AB-4E1F-93EC-5DED477F9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4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ESC</a:t>
            </a:r>
            <a:r>
              <a:rPr lang="zh-TW" altLang="en-US" dirty="0"/>
              <a:t> 離開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E363-99AB-4E1F-93EC-5DED477F94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88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將畫面切分成</a:t>
            </a:r>
            <a:r>
              <a:rPr lang="en-US" altLang="zh-TW" b="1" dirty="0"/>
              <a:t>Tile</a:t>
            </a:r>
            <a:r>
              <a:rPr lang="zh-TW" altLang="en-US" b="1" dirty="0"/>
              <a:t> 使用</a:t>
            </a:r>
            <a:r>
              <a:rPr lang="en-US" altLang="zh-TW" b="1" dirty="0"/>
              <a:t>Resource Compiler</a:t>
            </a:r>
            <a:r>
              <a:rPr lang="zh-TW" altLang="en-US" b="1" dirty="0"/>
              <a:t>編譯成</a:t>
            </a:r>
            <a:r>
              <a:rPr lang="en-US" altLang="zh-TW" b="1" dirty="0"/>
              <a:t>obj</a:t>
            </a:r>
            <a:r>
              <a:rPr lang="zh-TW" altLang="en-US" b="1" dirty="0"/>
              <a:t> 透過</a:t>
            </a:r>
            <a:r>
              <a:rPr lang="en-US" altLang="zh-TW" b="1" dirty="0"/>
              <a:t>link</a:t>
            </a:r>
            <a:r>
              <a:rPr lang="zh-TW" altLang="en-US" b="1" dirty="0"/>
              <a:t>連結</a:t>
            </a:r>
            <a:endParaRPr lang="en-US" altLang="zh-TW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/>
              <a:t>右方</a:t>
            </a:r>
            <a:r>
              <a:rPr lang="zh-TW" altLang="en-US" b="0" dirty="0"/>
              <a:t>遊戲邏輯流程圖</a:t>
            </a:r>
            <a:endParaRPr lang="en-US" altLang="zh-TW" b="1" dirty="0"/>
          </a:p>
          <a:p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E363-99AB-4E1F-93EC-5DED477F94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27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898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04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153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39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66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8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58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900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koban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8ED18-EC24-4687-AA46-103E38D48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sz="2400" dirty="0">
                <a:latin typeface="微軟正黑體" panose="020B0604030504040204" pitchFamily="34" charset="-120"/>
              </a:rPr>
              <a:t>組合語言語系統程式期末專題</a:t>
            </a:r>
            <a:br>
              <a:rPr lang="en-US" altLang="zh-TW" dirty="0"/>
            </a:br>
            <a:r>
              <a:rPr lang="zh-TW" altLang="en-US" b="1" dirty="0"/>
              <a:t>推箱子遊戲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DF95ED-6A12-416F-BBFD-547924E2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109403544</a:t>
            </a:r>
          </a:p>
          <a:p>
            <a:r>
              <a:rPr lang="zh-TW" altLang="en-US" dirty="0"/>
              <a:t>資工二 林祥順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7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D8A86B6-582D-4E8E-9F50-8965CDFD585D}"/>
              </a:ext>
            </a:extLst>
          </p:cNvPr>
          <p:cNvSpPr/>
          <p:nvPr/>
        </p:nvSpPr>
        <p:spPr>
          <a:xfrm>
            <a:off x="8398041" y="1801906"/>
            <a:ext cx="2700265" cy="471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472800-251C-452F-ABC5-7A455BC5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855368" cy="1485900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遊戲玩法與規則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B406C-E824-467B-9253-23F67C69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026442" cy="3581400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鍵盤上下左右移動角色</a:t>
            </a:r>
            <a:endParaRPr lang="en-US" altLang="zh-TW" sz="2400" dirty="0"/>
          </a:p>
          <a:p>
            <a:r>
              <a:rPr lang="zh-TW" altLang="en-US" sz="2400" dirty="0"/>
              <a:t>若木桶旁有空間則可以被推動</a:t>
            </a:r>
            <a:endParaRPr lang="en-US" altLang="zh-TW" sz="2400" dirty="0"/>
          </a:p>
          <a:p>
            <a:r>
              <a:rPr lang="zh-TW" altLang="en-US" sz="2400" dirty="0"/>
              <a:t>不能一次推動兩個木桶</a:t>
            </a:r>
            <a:endParaRPr lang="en-US" altLang="zh-TW" sz="2400" dirty="0"/>
          </a:p>
          <a:p>
            <a:r>
              <a:rPr lang="zh-TW" altLang="en-US" sz="2400" dirty="0"/>
              <a:t>遇到敵人可以推動，要消耗一次移動次數</a:t>
            </a:r>
            <a:endParaRPr lang="en-US" altLang="zh-TW" sz="2400" dirty="0"/>
          </a:p>
          <a:p>
            <a:r>
              <a:rPr lang="zh-TW" altLang="en-US" sz="2400" dirty="0"/>
              <a:t>若將敵人推向牆壁或尖刺可以消滅敵人</a:t>
            </a:r>
            <a:endParaRPr lang="en-US" altLang="zh-TW" sz="2400" dirty="0"/>
          </a:p>
          <a:p>
            <a:r>
              <a:rPr lang="zh-TW" altLang="en-US" sz="2400" dirty="0"/>
              <a:t>每個關卡有限定移動次數</a:t>
            </a:r>
            <a:br>
              <a:rPr lang="en-US" altLang="zh-TW" sz="2400" dirty="0"/>
            </a:br>
            <a:r>
              <a:rPr lang="zh-TW" altLang="en-US" sz="2400" dirty="0"/>
              <a:t>次數用盡則關卡重啟</a:t>
            </a:r>
            <a:endParaRPr lang="en-US" altLang="zh-TW" sz="2400" dirty="0"/>
          </a:p>
          <a:p>
            <a:r>
              <a:rPr lang="zh-TW" altLang="en-US" sz="2400" dirty="0"/>
              <a:t>到達樓梯則進入下一層</a:t>
            </a:r>
            <a:endParaRPr lang="en-US" altLang="zh-TW" sz="2400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2F1F8F-D97A-43A4-A695-0706A21F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06" y="3485148"/>
            <a:ext cx="2457793" cy="2934109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1A4396F-77E0-40EC-862A-1782E42A7540}"/>
              </a:ext>
            </a:extLst>
          </p:cNvPr>
          <p:cNvSpPr txBox="1">
            <a:spLocks/>
          </p:cNvSpPr>
          <p:nvPr/>
        </p:nvSpPr>
        <p:spPr>
          <a:xfrm>
            <a:off x="8515006" y="787493"/>
            <a:ext cx="2457793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</a:rPr>
              <a:t>遊戲畫面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E8C8CE-71EC-4778-B52F-110DE12B6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69" b="12139"/>
          <a:stretch/>
        </p:blipFill>
        <p:spPr>
          <a:xfrm>
            <a:off x="8515006" y="1921620"/>
            <a:ext cx="2457793" cy="14492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CE76D86-BC3F-4A7D-9B01-C3E9ABC77A1F}"/>
              </a:ext>
            </a:extLst>
          </p:cNvPr>
          <p:cNvSpPr txBox="1"/>
          <p:nvPr/>
        </p:nvSpPr>
        <p:spPr>
          <a:xfrm>
            <a:off x="1775012" y="6003758"/>
            <a:ext cx="4812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遊戲玩法啟發自遊戲作品 </a:t>
            </a:r>
            <a:r>
              <a:rPr lang="en-US" altLang="zh-TW" sz="2400" dirty="0"/>
              <a:t>Helltaker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784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8D19D-934E-4CE3-869A-50A47861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28986" cy="1485900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程式架構與流程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695F58-16DD-406C-BAB5-B1CC7640D13D}"/>
              </a:ext>
            </a:extLst>
          </p:cNvPr>
          <p:cNvSpPr txBox="1"/>
          <p:nvPr/>
        </p:nvSpPr>
        <p:spPr>
          <a:xfrm>
            <a:off x="1020795" y="2030003"/>
            <a:ext cx="56666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定義</a:t>
            </a:r>
            <a:r>
              <a:rPr lang="en-US" altLang="zh-TW" b="1" dirty="0"/>
              <a:t>WNDCLASS STRUCT </a:t>
            </a:r>
            <a:r>
              <a:rPr lang="zh-TW" altLang="en-US" b="1" dirty="0"/>
              <a:t>的內容決定多個視窗參數。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透過 </a:t>
            </a:r>
            <a:r>
              <a:rPr lang="en-US" altLang="zh-TW" b="1" dirty="0"/>
              <a:t>CreateWindow</a:t>
            </a:r>
            <a:r>
              <a:rPr lang="zh-TW" altLang="en-US" b="1" dirty="0"/>
              <a:t>建立視窗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透過</a:t>
            </a:r>
            <a:r>
              <a:rPr lang="en-US" altLang="zh-TW" b="1" dirty="0"/>
              <a:t>WIN API</a:t>
            </a:r>
            <a:r>
              <a:rPr lang="zh-TW" altLang="en-US" b="1" dirty="0"/>
              <a:t>的事件迴圈，處理事件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WM_CREATE</a:t>
            </a:r>
            <a:br>
              <a:rPr lang="en-US" altLang="zh-TW" b="1" dirty="0"/>
            </a:br>
            <a:r>
              <a:rPr lang="zh-TW" altLang="en-US" b="1" dirty="0"/>
              <a:t>視窗創建後傳送，載入</a:t>
            </a:r>
            <a:r>
              <a:rPr lang="en-US" altLang="zh-TW" b="1" dirty="0"/>
              <a:t>Bitmaps</a:t>
            </a:r>
            <a:r>
              <a:rPr lang="zh-TW" altLang="en-US" b="1" dirty="0"/>
              <a:t>並取得它們的</a:t>
            </a:r>
            <a:r>
              <a:rPr lang="en-US" altLang="zh-TW" b="1" dirty="0"/>
              <a:t>handle</a:t>
            </a:r>
            <a:r>
              <a:rPr lang="zh-TW" altLang="en-US" b="1" dirty="0"/>
              <a:t>，供繪製畫面時使用。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WM_PAINT</a:t>
            </a:r>
            <a:br>
              <a:rPr lang="en-US" altLang="zh-TW" b="1" dirty="0"/>
            </a:br>
            <a:r>
              <a:rPr lang="zh-TW" altLang="en-US" b="1" dirty="0"/>
              <a:t>需要更新視窗時傳送，依照每個</a:t>
            </a:r>
            <a:r>
              <a:rPr lang="en-US" altLang="zh-TW" b="1" dirty="0"/>
              <a:t>Tile</a:t>
            </a:r>
            <a:r>
              <a:rPr lang="zh-TW" altLang="en-US" b="1" dirty="0"/>
              <a:t>的狀態處理遊戲內容的渲染。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WM_KEYUP</a:t>
            </a:r>
            <a:br>
              <a:rPr lang="en-US" altLang="zh-TW" b="1" dirty="0"/>
            </a:br>
            <a:r>
              <a:rPr lang="zh-TW" altLang="en-US" b="1" dirty="0"/>
              <a:t>針對按下按鍵的</a:t>
            </a:r>
            <a:r>
              <a:rPr lang="en-US" altLang="zh-TW" b="1" dirty="0"/>
              <a:t>Key Code</a:t>
            </a:r>
            <a:r>
              <a:rPr lang="zh-TW" altLang="en-US" b="1" dirty="0"/>
              <a:t>，依據遊戲邏輯修改狀態。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WM_TIMER</a:t>
            </a:r>
            <a:br>
              <a:rPr lang="en-US" altLang="zh-TW" b="1" dirty="0"/>
            </a:br>
            <a:r>
              <a:rPr lang="zh-TW" altLang="en-US" b="1" dirty="0"/>
              <a:t>使用計時器處理動畫與過場。</a:t>
            </a:r>
            <a:endParaRPr lang="en-US" altLang="zh-TW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DB4794A-37D2-42D5-BE68-A0AB693AB3E5}"/>
              </a:ext>
            </a:extLst>
          </p:cNvPr>
          <p:cNvSpPr/>
          <p:nvPr/>
        </p:nvSpPr>
        <p:spPr>
          <a:xfrm>
            <a:off x="9846510" y="1014130"/>
            <a:ext cx="1595019" cy="414619"/>
          </a:xfrm>
          <a:prstGeom prst="roundRect">
            <a:avLst>
              <a:gd name="adj" fmla="val 50000"/>
            </a:avLst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WM_KEYUP</a:t>
            </a:r>
            <a:endParaRPr lang="zh-TW" altLang="en-US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53D838C-15D4-47C0-9E61-645FAFC4A763}"/>
              </a:ext>
            </a:extLst>
          </p:cNvPr>
          <p:cNvSpPr/>
          <p:nvPr/>
        </p:nvSpPr>
        <p:spPr>
          <a:xfrm>
            <a:off x="9799783" y="5162913"/>
            <a:ext cx="1783976" cy="582706"/>
          </a:xfrm>
          <a:prstGeom prst="roundRect">
            <a:avLst>
              <a:gd name="adj" fmla="val 50000"/>
            </a:avLst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C341A0F8-5645-4003-8A20-FFBE69CF6F74}"/>
              </a:ext>
            </a:extLst>
          </p:cNvPr>
          <p:cNvSpPr/>
          <p:nvPr/>
        </p:nvSpPr>
        <p:spPr>
          <a:xfrm>
            <a:off x="7034811" y="2205150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木桶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7E8D6B82-AEF8-468D-BEEA-F48561E418F4}"/>
              </a:ext>
            </a:extLst>
          </p:cNvPr>
          <p:cNvSpPr/>
          <p:nvPr/>
        </p:nvSpPr>
        <p:spPr>
          <a:xfrm>
            <a:off x="8510769" y="2205150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敵人</a:t>
            </a: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F9DFB389-BBA6-4A61-883F-965A2DDE0F65}"/>
              </a:ext>
            </a:extLst>
          </p:cNvPr>
          <p:cNvSpPr/>
          <p:nvPr/>
        </p:nvSpPr>
        <p:spPr>
          <a:xfrm>
            <a:off x="9994006" y="2202619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階梯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4FCCF700-F1DC-435A-B405-810CF9E5E71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8370552" y="2205150"/>
            <a:ext cx="808088" cy="414619"/>
          </a:xfrm>
          <a:prstGeom prst="bentConnector4">
            <a:avLst>
              <a:gd name="adj1" fmla="val 8676"/>
              <a:gd name="adj2" fmla="val 1551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34C159D7-3CA0-48E9-98F8-5916081B5056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V="1">
            <a:off x="9846510" y="2202619"/>
            <a:ext cx="815367" cy="417150"/>
          </a:xfrm>
          <a:prstGeom prst="bentConnector4">
            <a:avLst>
              <a:gd name="adj1" fmla="val 9045"/>
              <a:gd name="adj2" fmla="val 154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E50A0EA-B16C-4FB4-B7E0-E516B9C4E84C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 flipH="1">
            <a:off x="9262616" y="47345"/>
            <a:ext cx="50074" cy="2712735"/>
          </a:xfrm>
          <a:prstGeom prst="bentConnector5">
            <a:avLst>
              <a:gd name="adj1" fmla="val -456524"/>
              <a:gd name="adj2" fmla="val 50012"/>
              <a:gd name="adj3" fmla="val 55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63F98C7-B25A-4828-8F86-D0F1E17F26CD}"/>
              </a:ext>
            </a:extLst>
          </p:cNvPr>
          <p:cNvSpPr/>
          <p:nvPr/>
        </p:nvSpPr>
        <p:spPr>
          <a:xfrm>
            <a:off x="10079205" y="3348846"/>
            <a:ext cx="1854855" cy="6454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/>
              <a:t>INC currentLevel</a:t>
            </a:r>
          </a:p>
          <a:p>
            <a:r>
              <a:rPr lang="en-US" altLang="zh-TW" sz="1600" dirty="0"/>
              <a:t>INVOKE</a:t>
            </a:r>
            <a:r>
              <a:rPr lang="zh-TW" altLang="en-US" sz="1600" dirty="0"/>
              <a:t> </a:t>
            </a:r>
            <a:r>
              <a:rPr lang="en-US" altLang="zh-TW" sz="1600" dirty="0"/>
              <a:t>ResetLevel</a:t>
            </a:r>
            <a:endParaRPr lang="zh-TW" altLang="en-US" sz="1600" dirty="0"/>
          </a:p>
        </p:txBody>
      </p:sp>
      <p:sp>
        <p:nvSpPr>
          <p:cNvPr id="14" name="流程圖: 決策 13">
            <a:extLst>
              <a:ext uri="{FF2B5EF4-FFF2-40B4-BE49-F238E27FC236}">
                <a16:creationId xmlns:a16="http://schemas.microsoft.com/office/drawing/2014/main" id="{496905E5-489F-4C7F-B7EA-84C49C8E0285}"/>
              </a:ext>
            </a:extLst>
          </p:cNvPr>
          <p:cNvSpPr/>
          <p:nvPr/>
        </p:nvSpPr>
        <p:spPr>
          <a:xfrm>
            <a:off x="8510778" y="3137484"/>
            <a:ext cx="1335732" cy="853935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/>
              <a:t>下一格是否可以移動</a:t>
            </a:r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A0B6096C-0627-4AEE-AC2B-2603942BB3A1}"/>
              </a:ext>
            </a:extLst>
          </p:cNvPr>
          <p:cNvSpPr/>
          <p:nvPr/>
        </p:nvSpPr>
        <p:spPr>
          <a:xfrm>
            <a:off x="7034810" y="3147596"/>
            <a:ext cx="1335741" cy="824194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/>
              <a:t>下一格是否可以移動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5F2677E6-72E9-43DC-A537-1F657C6D36C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10675761" y="3017973"/>
            <a:ext cx="316989" cy="3447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BB4C09C-7F21-4BB7-A8FC-4EC8D4153BBF}"/>
              </a:ext>
            </a:extLst>
          </p:cNvPr>
          <p:cNvSpPr/>
          <p:nvPr/>
        </p:nvSpPr>
        <p:spPr>
          <a:xfrm>
            <a:off x="9386613" y="4134243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擊殺敵人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E1BDDA-5628-4AC8-A88E-8050B9D39260}"/>
              </a:ext>
            </a:extLst>
          </p:cNvPr>
          <p:cNvSpPr/>
          <p:nvPr/>
        </p:nvSpPr>
        <p:spPr>
          <a:xfrm>
            <a:off x="6773890" y="4134245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移動木桶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B50946-00EA-4C6E-9226-9913F05BDB43}"/>
              </a:ext>
            </a:extLst>
          </p:cNvPr>
          <p:cNvSpPr/>
          <p:nvPr/>
        </p:nvSpPr>
        <p:spPr>
          <a:xfrm>
            <a:off x="8097026" y="4134244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移動敵人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29E80B2D-0292-40BF-A9B4-F0087E7CF04B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9846510" y="3564452"/>
            <a:ext cx="109642" cy="5697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09123C9-98B6-4A34-B3AE-9E80CB60D2A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8851193" y="3806792"/>
            <a:ext cx="142825" cy="5120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9FDA75E3-22B0-4399-A556-689D2968F49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7441828" y="3873391"/>
            <a:ext cx="162455" cy="3592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701D002-8392-4DCB-9661-1393D7F18127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rot="5400000">
            <a:off x="7646078" y="3090992"/>
            <a:ext cx="11320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1BC44F8D-EBF8-4295-A3E4-41E9626F269B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9127094" y="3085934"/>
            <a:ext cx="103096" cy="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決策 24">
            <a:extLst>
              <a:ext uri="{FF2B5EF4-FFF2-40B4-BE49-F238E27FC236}">
                <a16:creationId xmlns:a16="http://schemas.microsoft.com/office/drawing/2014/main" id="{6195F9F7-9CB6-44DC-B282-A85696C71E7D}"/>
              </a:ext>
            </a:extLst>
          </p:cNvPr>
          <p:cNvSpPr/>
          <p:nvPr/>
        </p:nvSpPr>
        <p:spPr>
          <a:xfrm>
            <a:off x="7297903" y="4657026"/>
            <a:ext cx="2096902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是否</a:t>
            </a:r>
            <a:br>
              <a:rPr lang="en-US" altLang="zh-TW" sz="1400" b="1" dirty="0"/>
            </a:br>
            <a:r>
              <a:rPr lang="zh-TW" altLang="en-US" sz="1400" b="1" dirty="0"/>
              <a:t>踩到尖刺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86C740-58CD-46D9-97EE-5F6792BB411A}"/>
              </a:ext>
            </a:extLst>
          </p:cNvPr>
          <p:cNvSpPr/>
          <p:nvPr/>
        </p:nvSpPr>
        <p:spPr>
          <a:xfrm>
            <a:off x="7134407" y="1378675"/>
            <a:ext cx="1593756" cy="41461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減少剩餘次數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5B92DF-841D-47E6-96B4-D18528D66E02}"/>
              </a:ext>
            </a:extLst>
          </p:cNvPr>
          <p:cNvSpPr/>
          <p:nvPr/>
        </p:nvSpPr>
        <p:spPr>
          <a:xfrm>
            <a:off x="7510727" y="5597163"/>
            <a:ext cx="1679972" cy="40117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減少剩餘次數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9B1A0281-C48B-4724-9FA0-74BC3BCB2EF4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rot="5400000">
            <a:off x="7611056" y="1884921"/>
            <a:ext cx="411856" cy="2286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316D0152-E507-479A-83DD-36C79135D37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16200000" flipH="1">
            <a:off x="8293084" y="5539533"/>
            <a:ext cx="110899" cy="43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68CD015D-F73B-474E-A015-C64AC3FDADAA}"/>
              </a:ext>
            </a:extLst>
          </p:cNvPr>
          <p:cNvCxnSpPr>
            <a:stCxn id="25" idx="3"/>
            <a:endCxn id="6" idx="0"/>
          </p:cNvCxnSpPr>
          <p:nvPr/>
        </p:nvCxnSpPr>
        <p:spPr>
          <a:xfrm>
            <a:off x="9394805" y="5071645"/>
            <a:ext cx="1296966" cy="912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32D6816F-FD4C-4802-8A18-20DA2FC890EA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 rot="16200000" flipH="1">
            <a:off x="7765032" y="4075704"/>
            <a:ext cx="159718" cy="10029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50F98832-DD57-4FEC-B96F-738A14CF21F0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rot="5400000" flipH="1" flipV="1">
            <a:off x="9103530" y="4410096"/>
            <a:ext cx="835424" cy="2341058"/>
          </a:xfrm>
          <a:prstGeom prst="bentConnector5">
            <a:avLst>
              <a:gd name="adj1" fmla="val -10194"/>
              <a:gd name="adj2" fmla="val 48889"/>
              <a:gd name="adj3" fmla="val 1112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0830B751-D14B-4D3C-A41C-C641EE3EDB0A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rot="5400000">
            <a:off x="8426601" y="4417061"/>
            <a:ext cx="159719" cy="3202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D812E9BD-AEF6-45E1-BDC2-54E7B109ACFC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 rot="5400000">
            <a:off x="9071393" y="3772267"/>
            <a:ext cx="159720" cy="16097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標題 1">
            <a:extLst>
              <a:ext uri="{FF2B5EF4-FFF2-40B4-BE49-F238E27FC236}">
                <a16:creationId xmlns:a16="http://schemas.microsoft.com/office/drawing/2014/main" id="{454F5C40-1B2F-4BEB-99B0-627A281E5669}"/>
              </a:ext>
            </a:extLst>
          </p:cNvPr>
          <p:cNvSpPr txBox="1">
            <a:spLocks/>
          </p:cNvSpPr>
          <p:nvPr/>
        </p:nvSpPr>
        <p:spPr>
          <a:xfrm>
            <a:off x="8536750" y="6206909"/>
            <a:ext cx="1996264" cy="59462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b="1" dirty="0"/>
              <a:t>遊戲邏輯流程圖</a:t>
            </a:r>
          </a:p>
        </p:txBody>
      </p:sp>
    </p:spTree>
    <p:extLst>
      <p:ext uri="{BB962C8B-B14F-4D97-AF65-F5344CB8AC3E}">
        <p14:creationId xmlns:p14="http://schemas.microsoft.com/office/powerpoint/2010/main" val="428784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ACC8B-E631-49B9-A666-660D7F17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使用之函示庫與圖片來源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32058-02AE-404E-971D-D3304527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784684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Masm32 - Win32 API </a:t>
            </a:r>
            <a:r>
              <a:rPr lang="en-US" altLang="zh-TW" sz="2400" dirty="0"/>
              <a:t>( gdi32.lib user32.lib kernal32.lib masm32.lib )</a:t>
            </a:r>
          </a:p>
          <a:p>
            <a:r>
              <a:rPr lang="en-US" altLang="zh-TW" sz="2400" dirty="0"/>
              <a:t>Resource Compiler</a:t>
            </a:r>
          </a:p>
          <a:p>
            <a:r>
              <a:rPr lang="en-US" altLang="zh-TW" sz="2400" dirty="0"/>
              <a:t>Simple Dungeon Crawler 16x16 Pixel Art Asset Pack  by </a:t>
            </a:r>
            <a:r>
              <a:rPr lang="en-US" altLang="zh-TW" sz="2400" b="1" dirty="0"/>
              <a:t>o-Lobster</a:t>
            </a:r>
            <a:r>
              <a:rPr lang="en-US" altLang="zh-TW" sz="2400" dirty="0"/>
              <a:t>.</a:t>
            </a:r>
            <a:br>
              <a:rPr lang="en-US" altLang="zh-TW" sz="2400" dirty="0"/>
            </a:br>
            <a:r>
              <a:rPr lang="en-US" altLang="zh-TW" sz="2400" dirty="0"/>
              <a:t>Thorough CC0 1.0 Public Domain Dedication license.</a:t>
            </a:r>
            <a:endParaRPr lang="zh-TW" altLang="en-US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9DB1A23-AE8C-4B5E-9B0A-DBDD7C5CC505}"/>
              </a:ext>
            </a:extLst>
          </p:cNvPr>
          <p:cNvSpPr txBox="1">
            <a:spLocks/>
          </p:cNvSpPr>
          <p:nvPr/>
        </p:nvSpPr>
        <p:spPr>
          <a:xfrm>
            <a:off x="1371600" y="4918549"/>
            <a:ext cx="3312695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組員與分工</a:t>
            </a:r>
          </a:p>
        </p:txBody>
      </p:sp>
      <p:graphicFrame>
        <p:nvGraphicFramePr>
          <p:cNvPr id="5" name="內容版面配置區 5">
            <a:extLst>
              <a:ext uri="{FF2B5EF4-FFF2-40B4-BE49-F238E27FC236}">
                <a16:creationId xmlns:a16="http://schemas.microsoft.com/office/drawing/2014/main" id="{044B3229-D5E1-42ED-A69D-012E1B4B4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393062"/>
              </p:ext>
            </p:extLst>
          </p:nvPr>
        </p:nvGraphicFramePr>
        <p:xfrm>
          <a:off x="5217886" y="4774722"/>
          <a:ext cx="331269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29">
                  <a:extLst>
                    <a:ext uri="{9D8B030D-6E8A-4147-A177-3AD203B41FA5}">
                      <a16:colId xmlns:a16="http://schemas.microsoft.com/office/drawing/2014/main" val="2875029887"/>
                    </a:ext>
                  </a:extLst>
                </a:gridCol>
                <a:gridCol w="1892969">
                  <a:extLst>
                    <a:ext uri="{9D8B030D-6E8A-4147-A177-3AD203B41FA5}">
                      <a16:colId xmlns:a16="http://schemas.microsoft.com/office/drawing/2014/main" val="2689425926"/>
                    </a:ext>
                  </a:extLst>
                </a:gridCol>
              </a:tblGrid>
              <a:tr h="452312"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負責範圍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09978"/>
                  </a:ext>
                </a:extLst>
              </a:tr>
              <a:tr h="452312"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林祥順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全部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6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70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E6BF08EF-64DA-475E-B04F-36B6CD7D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 anchor="ctr"/>
          <a:lstStyle/>
          <a:p>
            <a:pPr algn="ctr"/>
            <a:r>
              <a:rPr lang="en-US" altLang="zh-TW" dirty="0">
                <a:hlinkClick r:id="rId2" action="ppaction://hlinkfile"/>
              </a:rPr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92049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614</TotalTime>
  <Words>315</Words>
  <Application>Microsoft Office PowerPoint</Application>
  <PresentationFormat>寬螢幕</PresentationFormat>
  <Paragraphs>52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Franklin Gothic Book</vt:lpstr>
      <vt:lpstr>裁剪</vt:lpstr>
      <vt:lpstr>組合語言語系統程式期末專題 推箱子遊戲</vt:lpstr>
      <vt:lpstr>遊戲玩法與規則</vt:lpstr>
      <vt:lpstr>程式架構與流程</vt:lpstr>
      <vt:lpstr>使用之函示庫與圖片來源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推箱子</dc:title>
  <dc:creator>林祥順</dc:creator>
  <cp:lastModifiedBy>林祥順</cp:lastModifiedBy>
  <cp:revision>32</cp:revision>
  <dcterms:created xsi:type="dcterms:W3CDTF">2021-12-26T16:55:50Z</dcterms:created>
  <dcterms:modified xsi:type="dcterms:W3CDTF">2021-12-27T04:16:56Z</dcterms:modified>
</cp:coreProperties>
</file>