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8988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04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7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53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41538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392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66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4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38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616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158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900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58ED18-EC24-4687-AA46-103E38D48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zh-TW" altLang="en-US" dirty="0"/>
              <a:t>推箱子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BDF95ED-6A12-416F-BBFD-547924E21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109403544</a:t>
            </a:r>
          </a:p>
          <a:p>
            <a:r>
              <a:rPr lang="zh-TW" altLang="en-US" dirty="0"/>
              <a:t>資工二 林祥順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871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C57D1-E3F3-4FD0-8F3E-932797E7C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413"/>
          </a:xfrm>
        </p:spPr>
        <p:txBody>
          <a:bodyPr anchor="ctr"/>
          <a:lstStyle/>
          <a:p>
            <a:r>
              <a:rPr lang="zh-TW" altLang="en-US" dirty="0"/>
              <a:t>組員與分工</a:t>
            </a: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E97752E0-3207-47C5-9CBC-E92541ABD7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02062"/>
              </p:ext>
            </p:extLst>
          </p:nvPr>
        </p:nvGraphicFramePr>
        <p:xfrm>
          <a:off x="1371600" y="1814513"/>
          <a:ext cx="96012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963">
                  <a:extLst>
                    <a:ext uri="{9D8B030D-6E8A-4147-A177-3AD203B41FA5}">
                      <a16:colId xmlns:a16="http://schemas.microsoft.com/office/drawing/2014/main" val="2875029887"/>
                    </a:ext>
                  </a:extLst>
                </a:gridCol>
                <a:gridCol w="7615237">
                  <a:extLst>
                    <a:ext uri="{9D8B030D-6E8A-4147-A177-3AD203B41FA5}">
                      <a16:colId xmlns:a16="http://schemas.microsoft.com/office/drawing/2014/main" val="2689425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3200" dirty="0"/>
                        <a:t>組員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200" dirty="0"/>
                        <a:t>負責範圍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0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3200" dirty="0"/>
                        <a:t>林祥順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200" dirty="0"/>
                        <a:t>全部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069062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CB6BA4A0-7A03-4552-8513-7ECDA6A5C6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91" r="9913" b="2349"/>
          <a:stretch/>
        </p:blipFill>
        <p:spPr>
          <a:xfrm>
            <a:off x="2703095" y="3521243"/>
            <a:ext cx="2454442" cy="24384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2DE9059-AEFA-43F3-9EBD-9EA37A84D9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89" r="9913" b="2151"/>
          <a:stretch/>
        </p:blipFill>
        <p:spPr>
          <a:xfrm>
            <a:off x="7395412" y="3521242"/>
            <a:ext cx="2454442" cy="243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2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472800-251C-452F-ABC5-7A455BC54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dirty="0">
                <a:latin typeface="微軟正黑體" panose="020B0604030504040204" pitchFamily="34" charset="-120"/>
              </a:rPr>
              <a:t>遊戲玩法與規則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9B406C-E824-467B-9253-23F67C692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上下左右移動角色</a:t>
            </a:r>
            <a:endParaRPr lang="en-US" altLang="zh-TW" dirty="0"/>
          </a:p>
          <a:p>
            <a:r>
              <a:rPr lang="zh-TW" altLang="en-US" dirty="0"/>
              <a:t>若木桶旁有空間則可以被推動</a:t>
            </a:r>
            <a:endParaRPr lang="en-US" altLang="zh-TW" dirty="0"/>
          </a:p>
          <a:p>
            <a:r>
              <a:rPr lang="zh-TW" altLang="en-US" dirty="0"/>
              <a:t>到達樓梯則進入下一層</a:t>
            </a:r>
            <a:endParaRPr lang="en-US" altLang="zh-TW" dirty="0"/>
          </a:p>
          <a:p>
            <a:r>
              <a:rPr lang="zh-TW" altLang="en-US"/>
              <a:t>遇到敵人要消耗一次移動次數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1784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5B0276-913E-4FF0-B46B-15946586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dirty="0">
                <a:latin typeface="微軟正黑體" panose="020B0604030504040204" pitchFamily="34" charset="-120"/>
              </a:rPr>
              <a:t>程式架構與流程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BD8521-0D0D-4917-9792-70E4C521F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81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DACC8B-E631-49B9-A666-660D7F172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r>
              <a:rPr lang="zh-TW" altLang="en-US" dirty="0">
                <a:latin typeface="微軟正黑體" panose="020B0604030504040204" pitchFamily="34" charset="-120"/>
              </a:rPr>
              <a:t>使用之函示庫與圖片來源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B32058-02AE-404E-971D-D3304527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Masm32 ( gdi32.lib user32.lib kernal32.lib masm32.lib )</a:t>
            </a:r>
          </a:p>
          <a:p>
            <a:r>
              <a:rPr lang="en-US" altLang="zh-TW" dirty="0"/>
              <a:t>Simple Dungeon Crawler 16x16 Pixel Art Asset Pack  by o-Lobster.</a:t>
            </a:r>
          </a:p>
          <a:p>
            <a:r>
              <a:rPr lang="en-US" altLang="zh-TW" dirty="0"/>
              <a:t>Thorough CC0 1.0 Public Domain Dedication license.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1709957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160</TotalTime>
  <Words>92</Words>
  <Application>Microsoft Office PowerPoint</Application>
  <PresentationFormat>寬螢幕</PresentationFormat>
  <Paragraphs>18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8" baseType="lpstr">
      <vt:lpstr>微軟正黑體</vt:lpstr>
      <vt:lpstr>Franklin Gothic Book</vt:lpstr>
      <vt:lpstr>裁剪</vt:lpstr>
      <vt:lpstr>推箱子</vt:lpstr>
      <vt:lpstr>組員與分工</vt:lpstr>
      <vt:lpstr>遊戲玩法與規則</vt:lpstr>
      <vt:lpstr>程式架構與流程</vt:lpstr>
      <vt:lpstr>使用之函示庫與圖片來源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推箱子</dc:title>
  <dc:creator>林祥順</dc:creator>
  <cp:lastModifiedBy>林祥順</cp:lastModifiedBy>
  <cp:revision>12</cp:revision>
  <dcterms:created xsi:type="dcterms:W3CDTF">2021-12-26T16:55:50Z</dcterms:created>
  <dcterms:modified xsi:type="dcterms:W3CDTF">2021-12-26T19:36:36Z</dcterms:modified>
</cp:coreProperties>
</file>