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F6AEF-AE55-4E59-B09E-9C65C93ED320}" type="datetimeFigureOut">
              <a:rPr lang="en-CA" smtClean="0"/>
              <a:t>2022-03-14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D1C67-652B-4ECA-9A42-CBE0FD31DC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7544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1459-64E2-4C37-B7A6-3486FD645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6FD09-8DFF-4841-B10F-71D5EEA20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71AD0-185D-42ED-8DA4-3F2F0EE72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0E6E-908E-47F3-B4DB-40D81A043057}" type="datetimeFigureOut">
              <a:rPr lang="en-CA" smtClean="0"/>
              <a:t>2022-03-14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11314-892D-4A8C-9E35-837B723C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38845-AC6A-461F-BD02-8A88E6F7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02C0-12D6-447B-97B6-B605A7F805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155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9A19-319A-4469-9080-7C3162A9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50816-C76D-44C9-B261-74DC941D4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4153A-20E7-4076-A310-3CEA861A6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0E6E-908E-47F3-B4DB-40D81A043057}" type="datetimeFigureOut">
              <a:rPr lang="en-CA" smtClean="0"/>
              <a:t>2022-03-14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1D5BE-34CE-4FAB-B770-BF28392C5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6301F-AC03-4C1D-8739-F48781F6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02C0-12D6-447B-97B6-B605A7F805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67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6D82F-7E14-4F77-B3A8-A24E56E0B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3BC4E-EE91-400E-BE98-D7CB27F0F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5409B-5272-4694-ADE9-29AF6BCC0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0E6E-908E-47F3-B4DB-40D81A043057}" type="datetimeFigureOut">
              <a:rPr lang="en-CA" smtClean="0"/>
              <a:t>2022-03-14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ABD39-A856-49AA-A1EB-7473BF32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394B6-F5C5-46BC-B9FE-E7A17B89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02C0-12D6-447B-97B6-B605A7F805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568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666E-0680-4158-99C0-9B296134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DDA85-4B5C-43F7-988A-729863E3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98C73-E796-4B31-962B-F4B638A1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0E6E-908E-47F3-B4DB-40D81A043057}" type="datetimeFigureOut">
              <a:rPr lang="en-CA" smtClean="0"/>
              <a:t>2022-03-14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4DFAE-9511-440D-8030-1A84A383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E80FE-F5AD-4014-BA80-3BF0CA6A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02C0-12D6-447B-97B6-B605A7F805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897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7442-039B-488F-BDB0-FDF01263D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8EF17-E283-4453-B5E1-B698316F9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26CBB-C52B-4520-909C-66E070AE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0E6E-908E-47F3-B4DB-40D81A043057}" type="datetimeFigureOut">
              <a:rPr lang="en-CA" smtClean="0"/>
              <a:t>2022-03-14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862D0-68B1-4C0E-8AD3-413713A5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560A5-ED68-48B0-BFB6-4CCD76B1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02C0-12D6-447B-97B6-B605A7F805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40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3E95A-E3E1-4C4F-98C4-B6A20D4A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8E804-EC1B-45C2-8A0A-0F8E9B3CA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D4208-9084-4D04-9CC2-746BEA830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946C9-D1F2-4180-AB91-85CA8E609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0E6E-908E-47F3-B4DB-40D81A043057}" type="datetimeFigureOut">
              <a:rPr lang="en-CA" smtClean="0"/>
              <a:t>2022-03-14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96399-9256-4FC9-9B18-987F57FA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8E16C-3460-42A7-9DF6-1CAB16AA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02C0-12D6-447B-97B6-B605A7F805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62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91C7-DF0B-430B-81B2-D3416411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26A97-78D3-4705-8374-8FFF750F7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03FFF-210E-43EC-AF4A-9B126FFCE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E54C9-917C-4C15-BC4E-83CF17D6C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9074A-C3A2-48A4-B780-DC4A98C38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2CA43A-752A-4A49-9A03-FDB18DE6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0E6E-908E-47F3-B4DB-40D81A043057}" type="datetimeFigureOut">
              <a:rPr lang="en-CA" smtClean="0"/>
              <a:t>2022-03-14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18E8B-C527-4125-B1CE-65663DD54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C54A4-0B7E-4857-923E-7DA1C075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02C0-12D6-447B-97B6-B605A7F805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93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53F4-89DD-4CC5-81EA-F626C587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B61A4C-11B1-4E83-BA10-EF8B93836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0E6E-908E-47F3-B4DB-40D81A043057}" type="datetimeFigureOut">
              <a:rPr lang="en-CA" smtClean="0"/>
              <a:t>2022-03-14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B38DB-71DB-4117-BE35-4D376E75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191FF-A305-49DE-948B-7F27512F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02C0-12D6-447B-97B6-B605A7F805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67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991FA1-DC2C-4773-8BEB-DE693C6F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0E6E-908E-47F3-B4DB-40D81A043057}" type="datetimeFigureOut">
              <a:rPr lang="en-CA" smtClean="0"/>
              <a:t>2022-03-14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0D7CD-DCF4-4ED7-9EEC-49AE5963E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D5E43-0521-47BB-AF4F-42568514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02C0-12D6-447B-97B6-B605A7F805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57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81C8-46F2-48E5-9167-22B87653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492E-D8D4-4B1D-A509-2AE698297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79649-C999-46A8-B4AA-D7F785B73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DF3C3-044D-46AD-8DF7-5192ACA5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0E6E-908E-47F3-B4DB-40D81A043057}" type="datetimeFigureOut">
              <a:rPr lang="en-CA" smtClean="0"/>
              <a:t>2022-03-14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6CAAD-C11E-4864-AADE-01760D36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56B3C-EAFC-4F95-95E4-07A2FAC4A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02C0-12D6-447B-97B6-B605A7F805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311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C2FE-C27A-4CA9-B40D-92FDAD6D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DC985E-00D1-4ADF-B978-35BAC77D3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B5F4F-2F9E-45D3-8F46-3BDA0D09B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497A6-E945-487B-8A16-86AF4F21A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0E6E-908E-47F3-B4DB-40D81A043057}" type="datetimeFigureOut">
              <a:rPr lang="en-CA" smtClean="0"/>
              <a:t>2022-03-14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C67D8-8EF2-4FC2-9CC5-FDA10164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205CF-BFC6-46C4-836F-7906AE78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02C0-12D6-447B-97B6-B605A7F805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202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D28F8-8C57-4D50-A005-736FE6A5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9AFB0-F44E-41C2-9D9D-73D69809C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EEC8-EB51-4219-A06E-8DA8657B4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50E6E-908E-47F3-B4DB-40D81A043057}" type="datetimeFigureOut">
              <a:rPr lang="en-CA" smtClean="0"/>
              <a:t>2022-03-14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17FA5-5F87-47E3-AD82-007522AF7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E08A7-6A5E-42BF-8B6F-7F54F8320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D02C0-12D6-447B-97B6-B605A7F805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419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90D040-D8C9-4B6C-A701-B9A59B11774E}"/>
              </a:ext>
            </a:extLst>
          </p:cNvPr>
          <p:cNvSpPr/>
          <p:nvPr/>
        </p:nvSpPr>
        <p:spPr>
          <a:xfrm>
            <a:off x="6360056" y="2154364"/>
            <a:ext cx="1124084" cy="7426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2BCD1A-0472-4B09-85D4-0599349F802A}"/>
              </a:ext>
            </a:extLst>
          </p:cNvPr>
          <p:cNvSpPr txBox="1"/>
          <p:nvPr/>
        </p:nvSpPr>
        <p:spPr>
          <a:xfrm>
            <a:off x="6367694" y="1937026"/>
            <a:ext cx="16193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Motor controller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5BE489-6981-4462-8131-529F75F7A6D3}"/>
              </a:ext>
            </a:extLst>
          </p:cNvPr>
          <p:cNvSpPr/>
          <p:nvPr/>
        </p:nvSpPr>
        <p:spPr>
          <a:xfrm>
            <a:off x="8315856" y="2154364"/>
            <a:ext cx="1124084" cy="7426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A224C4-1A68-49F3-9E98-61AF0CBECDEE}"/>
              </a:ext>
            </a:extLst>
          </p:cNvPr>
          <p:cNvSpPr txBox="1"/>
          <p:nvPr/>
        </p:nvSpPr>
        <p:spPr>
          <a:xfrm>
            <a:off x="6954828" y="2425364"/>
            <a:ext cx="52931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/>
              <a:t>Hall sensor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554935-D1FB-4349-B315-DC604B339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24" y="1163554"/>
            <a:ext cx="2571606" cy="47190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8BF4F1-90CE-4390-BABE-5C990E3035E5}"/>
              </a:ext>
            </a:extLst>
          </p:cNvPr>
          <p:cNvSpPr txBox="1"/>
          <p:nvPr/>
        </p:nvSpPr>
        <p:spPr>
          <a:xfrm>
            <a:off x="8266211" y="1893297"/>
            <a:ext cx="1173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24V BLDC motor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1F843-CFAF-4C62-8ABA-37580418255E}"/>
              </a:ext>
            </a:extLst>
          </p:cNvPr>
          <p:cNvSpPr txBox="1"/>
          <p:nvPr/>
        </p:nvSpPr>
        <p:spPr>
          <a:xfrm>
            <a:off x="6869030" y="2611368"/>
            <a:ext cx="6447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/>
              <a:t>3 phase power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C98CB3-EBC1-4D61-80B1-C97CC118C5D7}"/>
              </a:ext>
            </a:extLst>
          </p:cNvPr>
          <p:cNvCxnSpPr>
            <a:cxnSpLocks/>
          </p:cNvCxnSpPr>
          <p:nvPr/>
        </p:nvCxnSpPr>
        <p:spPr>
          <a:xfrm>
            <a:off x="7484140" y="2525672"/>
            <a:ext cx="831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19E5997-62D9-4334-8CB2-B77832690D3D}"/>
              </a:ext>
            </a:extLst>
          </p:cNvPr>
          <p:cNvSpPr txBox="1"/>
          <p:nvPr/>
        </p:nvSpPr>
        <p:spPr>
          <a:xfrm>
            <a:off x="8296911" y="2396115"/>
            <a:ext cx="52931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/>
              <a:t>Hall sensor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6F2F5B-7542-4A00-A73A-F13392C210C2}"/>
              </a:ext>
            </a:extLst>
          </p:cNvPr>
          <p:cNvSpPr txBox="1"/>
          <p:nvPr/>
        </p:nvSpPr>
        <p:spPr>
          <a:xfrm>
            <a:off x="8286238" y="2605946"/>
            <a:ext cx="5709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/>
              <a:t>Power wires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A0DEA7-A801-4212-85D0-4F96B816617F}"/>
              </a:ext>
            </a:extLst>
          </p:cNvPr>
          <p:cNvCxnSpPr>
            <a:cxnSpLocks/>
          </p:cNvCxnSpPr>
          <p:nvPr/>
        </p:nvCxnSpPr>
        <p:spPr>
          <a:xfrm>
            <a:off x="7484140" y="2703701"/>
            <a:ext cx="831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2737FC-ED0A-4CA0-A847-602617BBA7E7}"/>
              </a:ext>
            </a:extLst>
          </p:cNvPr>
          <p:cNvCxnSpPr>
            <a:cxnSpLocks/>
          </p:cNvCxnSpPr>
          <p:nvPr/>
        </p:nvCxnSpPr>
        <p:spPr>
          <a:xfrm>
            <a:off x="3596640" y="2272487"/>
            <a:ext cx="2674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C5119CD-8024-4ED8-864E-E65D0B614266}"/>
              </a:ext>
            </a:extLst>
          </p:cNvPr>
          <p:cNvSpPr txBox="1"/>
          <p:nvPr/>
        </p:nvSpPr>
        <p:spPr>
          <a:xfrm>
            <a:off x="6338076" y="2228767"/>
            <a:ext cx="80502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/>
              <a:t>PWM speed control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450A62F-3CB5-4EF9-BCA4-DCD38A5FCC07}"/>
              </a:ext>
            </a:extLst>
          </p:cNvPr>
          <p:cNvSpPr/>
          <p:nvPr/>
        </p:nvSpPr>
        <p:spPr>
          <a:xfrm>
            <a:off x="6389674" y="3266294"/>
            <a:ext cx="1124084" cy="7426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049C78-FE8A-4B36-9514-5DEF4863BA15}"/>
              </a:ext>
            </a:extLst>
          </p:cNvPr>
          <p:cNvSpPr txBox="1"/>
          <p:nvPr/>
        </p:nvSpPr>
        <p:spPr>
          <a:xfrm>
            <a:off x="6366865" y="3028042"/>
            <a:ext cx="1268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Motor controller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E9C55D1-4769-4B23-A013-BD13CEB21CAF}"/>
              </a:ext>
            </a:extLst>
          </p:cNvPr>
          <p:cNvSpPr/>
          <p:nvPr/>
        </p:nvSpPr>
        <p:spPr>
          <a:xfrm>
            <a:off x="8345474" y="3266294"/>
            <a:ext cx="1124084" cy="7426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F0C586-218C-42C6-ABEC-838F995B5417}"/>
              </a:ext>
            </a:extLst>
          </p:cNvPr>
          <p:cNvSpPr txBox="1"/>
          <p:nvPr/>
        </p:nvSpPr>
        <p:spPr>
          <a:xfrm>
            <a:off x="6984446" y="3537294"/>
            <a:ext cx="52931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/>
              <a:t>Hall sensor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E951F1-C3B1-4395-8633-99E7593F0C56}"/>
              </a:ext>
            </a:extLst>
          </p:cNvPr>
          <p:cNvSpPr txBox="1"/>
          <p:nvPr/>
        </p:nvSpPr>
        <p:spPr>
          <a:xfrm>
            <a:off x="6898648" y="3723298"/>
            <a:ext cx="6447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/>
              <a:t>3 phase power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CC94945-264B-46DD-994D-5254B531335B}"/>
              </a:ext>
            </a:extLst>
          </p:cNvPr>
          <p:cNvCxnSpPr>
            <a:cxnSpLocks/>
          </p:cNvCxnSpPr>
          <p:nvPr/>
        </p:nvCxnSpPr>
        <p:spPr>
          <a:xfrm>
            <a:off x="7513758" y="3637602"/>
            <a:ext cx="831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39DB87-5C50-4F06-BE5D-AFDACCF4BE0E}"/>
              </a:ext>
            </a:extLst>
          </p:cNvPr>
          <p:cNvSpPr txBox="1"/>
          <p:nvPr/>
        </p:nvSpPr>
        <p:spPr>
          <a:xfrm>
            <a:off x="8326529" y="3508045"/>
            <a:ext cx="52931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/>
              <a:t>Hall sensor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B6BD0C-A82E-4683-BC4B-AED246A53CAF}"/>
              </a:ext>
            </a:extLst>
          </p:cNvPr>
          <p:cNvSpPr txBox="1"/>
          <p:nvPr/>
        </p:nvSpPr>
        <p:spPr>
          <a:xfrm>
            <a:off x="8315856" y="3717876"/>
            <a:ext cx="5709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/>
              <a:t>Power wires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DBA14F8-4276-4493-876A-748DC19DD8AC}"/>
              </a:ext>
            </a:extLst>
          </p:cNvPr>
          <p:cNvCxnSpPr>
            <a:cxnSpLocks/>
          </p:cNvCxnSpPr>
          <p:nvPr/>
        </p:nvCxnSpPr>
        <p:spPr>
          <a:xfrm>
            <a:off x="7513758" y="3815631"/>
            <a:ext cx="831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FC9A89F-855E-48F4-91DF-A94CA4293572}"/>
              </a:ext>
            </a:extLst>
          </p:cNvPr>
          <p:cNvSpPr txBox="1"/>
          <p:nvPr/>
        </p:nvSpPr>
        <p:spPr>
          <a:xfrm>
            <a:off x="6367694" y="3340697"/>
            <a:ext cx="80502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/>
              <a:t>PWM speed control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7B606D-7390-42BE-B123-63DE491D73C9}"/>
              </a:ext>
            </a:extLst>
          </p:cNvPr>
          <p:cNvSpPr txBox="1"/>
          <p:nvPr/>
        </p:nvSpPr>
        <p:spPr>
          <a:xfrm>
            <a:off x="8326529" y="3034091"/>
            <a:ext cx="1176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24V BLDC motor 2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07DF9E-3F39-4B03-9ABA-7A7D9FAD856E}"/>
              </a:ext>
            </a:extLst>
          </p:cNvPr>
          <p:cNvCxnSpPr>
            <a:cxnSpLocks/>
          </p:cNvCxnSpPr>
          <p:nvPr/>
        </p:nvCxnSpPr>
        <p:spPr>
          <a:xfrm>
            <a:off x="3624369" y="2360736"/>
            <a:ext cx="2720878" cy="1056652"/>
          </a:xfrm>
          <a:prstGeom prst="bentConnector3">
            <a:avLst>
              <a:gd name="adj1" fmla="val 851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3E1A7B1-A558-467E-BA77-24CEB3425EE3}"/>
              </a:ext>
            </a:extLst>
          </p:cNvPr>
          <p:cNvCxnSpPr>
            <a:cxnSpLocks/>
          </p:cNvCxnSpPr>
          <p:nvPr/>
        </p:nvCxnSpPr>
        <p:spPr>
          <a:xfrm>
            <a:off x="6234342" y="2425364"/>
            <a:ext cx="1257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9CD902-0746-42C1-B669-605BE017DF7D}"/>
              </a:ext>
            </a:extLst>
          </p:cNvPr>
          <p:cNvCxnSpPr>
            <a:cxnSpLocks/>
          </p:cNvCxnSpPr>
          <p:nvPr/>
        </p:nvCxnSpPr>
        <p:spPr>
          <a:xfrm>
            <a:off x="6234342" y="2575156"/>
            <a:ext cx="1257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A4B10E0-FA32-49BB-B066-E38984F86AF4}"/>
              </a:ext>
            </a:extLst>
          </p:cNvPr>
          <p:cNvSpPr txBox="1"/>
          <p:nvPr/>
        </p:nvSpPr>
        <p:spPr>
          <a:xfrm>
            <a:off x="5945597" y="2347658"/>
            <a:ext cx="3048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/>
              <a:t>36V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AEBC1F9-05D8-42DF-B579-7A9778AF7E25}"/>
              </a:ext>
            </a:extLst>
          </p:cNvPr>
          <p:cNvSpPr txBox="1"/>
          <p:nvPr/>
        </p:nvSpPr>
        <p:spPr>
          <a:xfrm>
            <a:off x="5945597" y="2491507"/>
            <a:ext cx="3305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/>
              <a:t>GND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D9EDA4A-CCC3-48EB-9671-18BB86B498AB}"/>
              </a:ext>
            </a:extLst>
          </p:cNvPr>
          <p:cNvCxnSpPr>
            <a:cxnSpLocks/>
          </p:cNvCxnSpPr>
          <p:nvPr/>
        </p:nvCxnSpPr>
        <p:spPr>
          <a:xfrm>
            <a:off x="6249643" y="3576554"/>
            <a:ext cx="1257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87B73F9-B387-4A8D-8721-B97B3717E892}"/>
              </a:ext>
            </a:extLst>
          </p:cNvPr>
          <p:cNvCxnSpPr>
            <a:cxnSpLocks/>
          </p:cNvCxnSpPr>
          <p:nvPr/>
        </p:nvCxnSpPr>
        <p:spPr>
          <a:xfrm>
            <a:off x="6249643" y="3726346"/>
            <a:ext cx="1257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CDF52D4-DDED-4C38-B415-F4E88DF829C6}"/>
              </a:ext>
            </a:extLst>
          </p:cNvPr>
          <p:cNvSpPr txBox="1"/>
          <p:nvPr/>
        </p:nvSpPr>
        <p:spPr>
          <a:xfrm>
            <a:off x="5960898" y="3498848"/>
            <a:ext cx="3048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/>
              <a:t>36V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228D42D-91ED-4AEF-A084-E26B0911CFD1}"/>
              </a:ext>
            </a:extLst>
          </p:cNvPr>
          <p:cNvSpPr txBox="1"/>
          <p:nvPr/>
        </p:nvSpPr>
        <p:spPr>
          <a:xfrm>
            <a:off x="5960898" y="3642697"/>
            <a:ext cx="3305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/>
              <a:t>GND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B6A5A96-2975-4702-9C42-7DD8F8DE008A}"/>
              </a:ext>
            </a:extLst>
          </p:cNvPr>
          <p:cNvSpPr/>
          <p:nvPr/>
        </p:nvSpPr>
        <p:spPr>
          <a:xfrm>
            <a:off x="140088" y="2409915"/>
            <a:ext cx="787681" cy="7426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F1765D6-CEF3-47C6-B8C6-D0560B0B2DA7}"/>
              </a:ext>
            </a:extLst>
          </p:cNvPr>
          <p:cNvSpPr txBox="1"/>
          <p:nvPr/>
        </p:nvSpPr>
        <p:spPr>
          <a:xfrm>
            <a:off x="186862" y="2147543"/>
            <a:ext cx="665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Joystick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73D0FEA-B6B3-4AB4-864A-055FEB9F07AF}"/>
              </a:ext>
            </a:extLst>
          </p:cNvPr>
          <p:cNvSpPr txBox="1"/>
          <p:nvPr/>
        </p:nvSpPr>
        <p:spPr>
          <a:xfrm>
            <a:off x="542572" y="2682830"/>
            <a:ext cx="458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" dirty="0"/>
              <a:t>Analog 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99213D-31F9-49C6-9633-6B4B615E4927}"/>
              </a:ext>
            </a:extLst>
          </p:cNvPr>
          <p:cNvSpPr txBox="1"/>
          <p:nvPr/>
        </p:nvSpPr>
        <p:spPr>
          <a:xfrm>
            <a:off x="542573" y="2789198"/>
            <a:ext cx="4770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" dirty="0"/>
              <a:t>Analog Y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3B10193-BA87-40BC-84DD-3702A5A2C4FD}"/>
              </a:ext>
            </a:extLst>
          </p:cNvPr>
          <p:cNvCxnSpPr/>
          <p:nvPr/>
        </p:nvCxnSpPr>
        <p:spPr>
          <a:xfrm>
            <a:off x="927769" y="2798920"/>
            <a:ext cx="3771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EC6A78D-F1AF-4FCC-B7DE-3723C57ED89E}"/>
              </a:ext>
            </a:extLst>
          </p:cNvPr>
          <p:cNvCxnSpPr/>
          <p:nvPr/>
        </p:nvCxnSpPr>
        <p:spPr>
          <a:xfrm>
            <a:off x="927769" y="2884863"/>
            <a:ext cx="3771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01AED61-9157-4827-BD09-81106BB66D1A}"/>
              </a:ext>
            </a:extLst>
          </p:cNvPr>
          <p:cNvSpPr txBox="1"/>
          <p:nvPr/>
        </p:nvSpPr>
        <p:spPr>
          <a:xfrm>
            <a:off x="170477" y="3298733"/>
            <a:ext cx="2774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" dirty="0"/>
              <a:t>5V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4A5777F-2E90-410C-A45A-5173297AB6F9}"/>
              </a:ext>
            </a:extLst>
          </p:cNvPr>
          <p:cNvSpPr txBox="1"/>
          <p:nvPr/>
        </p:nvSpPr>
        <p:spPr>
          <a:xfrm>
            <a:off x="455899" y="3307930"/>
            <a:ext cx="3434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" dirty="0"/>
              <a:t>GND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CFD0386-3124-457C-861E-7F481C4C5FDF}"/>
              </a:ext>
            </a:extLst>
          </p:cNvPr>
          <p:cNvCxnSpPr>
            <a:cxnSpLocks/>
          </p:cNvCxnSpPr>
          <p:nvPr/>
        </p:nvCxnSpPr>
        <p:spPr>
          <a:xfrm flipH="1" flipV="1">
            <a:off x="619930" y="3160687"/>
            <a:ext cx="185" cy="182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5BACC6D-5AD4-4E20-8E17-0A28498F45D8}"/>
              </a:ext>
            </a:extLst>
          </p:cNvPr>
          <p:cNvCxnSpPr>
            <a:cxnSpLocks/>
          </p:cNvCxnSpPr>
          <p:nvPr/>
        </p:nvCxnSpPr>
        <p:spPr>
          <a:xfrm flipV="1">
            <a:off x="309203" y="3167790"/>
            <a:ext cx="0" cy="166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582D9A1-444B-4747-8BC9-8A9583417D15}"/>
              </a:ext>
            </a:extLst>
          </p:cNvPr>
          <p:cNvSpPr/>
          <p:nvPr/>
        </p:nvSpPr>
        <p:spPr>
          <a:xfrm>
            <a:off x="6411654" y="4354335"/>
            <a:ext cx="1124084" cy="7426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7DC098E-558B-460F-9AE1-92F93CDA3E43}"/>
              </a:ext>
            </a:extLst>
          </p:cNvPr>
          <p:cNvSpPr/>
          <p:nvPr/>
        </p:nvSpPr>
        <p:spPr>
          <a:xfrm>
            <a:off x="8367454" y="4354335"/>
            <a:ext cx="1124084" cy="7426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73461E0-01DC-443A-A0F9-EADD3D20F561}"/>
              </a:ext>
            </a:extLst>
          </p:cNvPr>
          <p:cNvSpPr txBox="1"/>
          <p:nvPr/>
        </p:nvSpPr>
        <p:spPr>
          <a:xfrm>
            <a:off x="7044000" y="4606889"/>
            <a:ext cx="563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" dirty="0"/>
              <a:t>12V signal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E6DAE05-FE3C-4C13-94D6-909AC2889119}"/>
              </a:ext>
            </a:extLst>
          </p:cNvPr>
          <p:cNvCxnSpPr>
            <a:cxnSpLocks/>
          </p:cNvCxnSpPr>
          <p:nvPr/>
        </p:nvCxnSpPr>
        <p:spPr>
          <a:xfrm>
            <a:off x="7535738" y="4725643"/>
            <a:ext cx="831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962757F-602D-402E-A20F-D6831E229FC1}"/>
              </a:ext>
            </a:extLst>
          </p:cNvPr>
          <p:cNvSpPr txBox="1"/>
          <p:nvPr/>
        </p:nvSpPr>
        <p:spPr>
          <a:xfrm>
            <a:off x="8348509" y="4596086"/>
            <a:ext cx="5709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/>
              <a:t>Power wires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52E9E7E-EFE4-42BA-B66F-A40DBE0D0B43}"/>
              </a:ext>
            </a:extLst>
          </p:cNvPr>
          <p:cNvSpPr txBox="1"/>
          <p:nvPr/>
        </p:nvSpPr>
        <p:spPr>
          <a:xfrm>
            <a:off x="6384419" y="4425191"/>
            <a:ext cx="4310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" dirty="0"/>
              <a:t>Signal 1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33F3189-6311-4565-95ED-F18F4F2C00C3}"/>
              </a:ext>
            </a:extLst>
          </p:cNvPr>
          <p:cNvCxnSpPr>
            <a:cxnSpLocks/>
          </p:cNvCxnSpPr>
          <p:nvPr/>
        </p:nvCxnSpPr>
        <p:spPr>
          <a:xfrm>
            <a:off x="3594615" y="2435906"/>
            <a:ext cx="2776114" cy="2081295"/>
          </a:xfrm>
          <a:prstGeom prst="bentConnector3">
            <a:avLst>
              <a:gd name="adj1" fmla="val 733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783F2914-7FD9-4FBA-BCAE-15A0763317C4}"/>
              </a:ext>
            </a:extLst>
          </p:cNvPr>
          <p:cNvSpPr txBox="1"/>
          <p:nvPr/>
        </p:nvSpPr>
        <p:spPr>
          <a:xfrm>
            <a:off x="6389674" y="4559349"/>
            <a:ext cx="42511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/>
              <a:t>Signal 2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87912D4-0621-4073-AD7B-E6C6FA4AD2EE}"/>
              </a:ext>
            </a:extLst>
          </p:cNvPr>
          <p:cNvCxnSpPr>
            <a:cxnSpLocks/>
          </p:cNvCxnSpPr>
          <p:nvPr/>
        </p:nvCxnSpPr>
        <p:spPr>
          <a:xfrm>
            <a:off x="6268979" y="4781636"/>
            <a:ext cx="1257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DCB5657-63B3-4529-8DB7-1E07AFB0A718}"/>
              </a:ext>
            </a:extLst>
          </p:cNvPr>
          <p:cNvCxnSpPr>
            <a:cxnSpLocks/>
          </p:cNvCxnSpPr>
          <p:nvPr/>
        </p:nvCxnSpPr>
        <p:spPr>
          <a:xfrm>
            <a:off x="6268979" y="4931428"/>
            <a:ext cx="1257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CD49EF16-9096-44DA-9494-7EBB441E7A70}"/>
              </a:ext>
            </a:extLst>
          </p:cNvPr>
          <p:cNvSpPr txBox="1"/>
          <p:nvPr/>
        </p:nvSpPr>
        <p:spPr>
          <a:xfrm>
            <a:off x="5980234" y="4703930"/>
            <a:ext cx="3048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/>
              <a:t>12V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B8BCAB4-6454-4570-9B33-2B888871D031}"/>
              </a:ext>
            </a:extLst>
          </p:cNvPr>
          <p:cNvSpPr txBox="1"/>
          <p:nvPr/>
        </p:nvSpPr>
        <p:spPr>
          <a:xfrm>
            <a:off x="5980234" y="4847779"/>
            <a:ext cx="3305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/>
              <a:t>GND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FD4C1E7-BEC8-478C-ABF4-15144F2AF992}"/>
              </a:ext>
            </a:extLst>
          </p:cNvPr>
          <p:cNvSpPr txBox="1"/>
          <p:nvPr/>
        </p:nvSpPr>
        <p:spPr>
          <a:xfrm>
            <a:off x="6258701" y="4093268"/>
            <a:ext cx="20571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Linear actuator controller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957935A-7ECF-4DC0-A275-B8B560D6AA22}"/>
              </a:ext>
            </a:extLst>
          </p:cNvPr>
          <p:cNvSpPr txBox="1"/>
          <p:nvPr/>
        </p:nvSpPr>
        <p:spPr>
          <a:xfrm>
            <a:off x="8326529" y="4101668"/>
            <a:ext cx="1124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Linear actuator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FEB192E-E7DB-4D86-991E-4A9603E4C05A}"/>
              </a:ext>
            </a:extLst>
          </p:cNvPr>
          <p:cNvSpPr/>
          <p:nvPr/>
        </p:nvSpPr>
        <p:spPr>
          <a:xfrm>
            <a:off x="5289512" y="765044"/>
            <a:ext cx="265531" cy="2462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F7C6B1E-F109-4E1A-85FB-46F1BD6AAC7F}"/>
              </a:ext>
            </a:extLst>
          </p:cNvPr>
          <p:cNvSpPr txBox="1"/>
          <p:nvPr/>
        </p:nvSpPr>
        <p:spPr>
          <a:xfrm>
            <a:off x="5504350" y="761293"/>
            <a:ext cx="1444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Button arm up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BE2F4AE-47B4-46FF-8E5D-91A328B2E751}"/>
              </a:ext>
            </a:extLst>
          </p:cNvPr>
          <p:cNvSpPr txBox="1"/>
          <p:nvPr/>
        </p:nvSpPr>
        <p:spPr>
          <a:xfrm>
            <a:off x="852635" y="431201"/>
            <a:ext cx="3580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Electrical wiring diagram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BD0ED8E-B4CB-44C7-85C3-CD05FB1DFAD0}"/>
              </a:ext>
            </a:extLst>
          </p:cNvPr>
          <p:cNvSpPr/>
          <p:nvPr/>
        </p:nvSpPr>
        <p:spPr>
          <a:xfrm>
            <a:off x="5289512" y="1093060"/>
            <a:ext cx="265531" cy="2462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1A42306-EB57-4695-A226-AF0605C580B9}"/>
              </a:ext>
            </a:extLst>
          </p:cNvPr>
          <p:cNvSpPr txBox="1"/>
          <p:nvPr/>
        </p:nvSpPr>
        <p:spPr>
          <a:xfrm>
            <a:off x="5527677" y="1079025"/>
            <a:ext cx="1216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Button arm down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376F508-F941-4558-9430-09C046715EDF}"/>
              </a:ext>
            </a:extLst>
          </p:cNvPr>
          <p:cNvSpPr/>
          <p:nvPr/>
        </p:nvSpPr>
        <p:spPr>
          <a:xfrm>
            <a:off x="5289512" y="1428235"/>
            <a:ext cx="265531" cy="2462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6DF202C-D755-4353-9664-6D1924C2038C}"/>
              </a:ext>
            </a:extLst>
          </p:cNvPr>
          <p:cNvSpPr txBox="1"/>
          <p:nvPr/>
        </p:nvSpPr>
        <p:spPr>
          <a:xfrm>
            <a:off x="5527677" y="1414200"/>
            <a:ext cx="1010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Button Stop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2CB41650-4D2F-4D14-95DC-53D6256FC2A9}"/>
              </a:ext>
            </a:extLst>
          </p:cNvPr>
          <p:cNvCxnSpPr>
            <a:cxnSpLocks/>
            <a:endCxn id="148" idx="1"/>
          </p:cNvCxnSpPr>
          <p:nvPr/>
        </p:nvCxnSpPr>
        <p:spPr>
          <a:xfrm flipV="1">
            <a:off x="3594615" y="888151"/>
            <a:ext cx="1694897" cy="766107"/>
          </a:xfrm>
          <a:prstGeom prst="bentConnector3">
            <a:avLst>
              <a:gd name="adj1" fmla="val 637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1">
            <a:extLst>
              <a:ext uri="{FF2B5EF4-FFF2-40B4-BE49-F238E27FC236}">
                <a16:creationId xmlns:a16="http://schemas.microsoft.com/office/drawing/2014/main" id="{0817EDAB-F548-4BA0-80FA-9283F5F09B45}"/>
              </a:ext>
            </a:extLst>
          </p:cNvPr>
          <p:cNvCxnSpPr>
            <a:cxnSpLocks/>
            <a:endCxn id="159" idx="1"/>
          </p:cNvCxnSpPr>
          <p:nvPr/>
        </p:nvCxnSpPr>
        <p:spPr>
          <a:xfrm flipV="1">
            <a:off x="3594615" y="1551342"/>
            <a:ext cx="1694897" cy="268909"/>
          </a:xfrm>
          <a:prstGeom prst="bentConnector3">
            <a:avLst>
              <a:gd name="adj1" fmla="val 823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1">
            <a:extLst>
              <a:ext uri="{FF2B5EF4-FFF2-40B4-BE49-F238E27FC236}">
                <a16:creationId xmlns:a16="http://schemas.microsoft.com/office/drawing/2014/main" id="{E2F9EDDB-A080-4BFD-A75B-9E719C62D131}"/>
              </a:ext>
            </a:extLst>
          </p:cNvPr>
          <p:cNvCxnSpPr>
            <a:cxnSpLocks/>
            <a:endCxn id="157" idx="1"/>
          </p:cNvCxnSpPr>
          <p:nvPr/>
        </p:nvCxnSpPr>
        <p:spPr>
          <a:xfrm flipV="1">
            <a:off x="3594615" y="1216167"/>
            <a:ext cx="1694897" cy="525667"/>
          </a:xfrm>
          <a:prstGeom prst="bentConnector3">
            <a:avLst>
              <a:gd name="adj1" fmla="val 733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EEF9D846-0759-45EF-8602-D82939A1C188}"/>
              </a:ext>
            </a:extLst>
          </p:cNvPr>
          <p:cNvSpPr/>
          <p:nvPr/>
        </p:nvSpPr>
        <p:spPr>
          <a:xfrm>
            <a:off x="4228405" y="6020569"/>
            <a:ext cx="1124084" cy="7426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28F308F-3D28-4E20-B9A2-488D07411E28}"/>
              </a:ext>
            </a:extLst>
          </p:cNvPr>
          <p:cNvSpPr txBox="1"/>
          <p:nvPr/>
        </p:nvSpPr>
        <p:spPr>
          <a:xfrm>
            <a:off x="4374818" y="5774348"/>
            <a:ext cx="831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36V battery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3C2AA4C-CFA4-4F7B-AADF-BCF9C0198EB4}"/>
              </a:ext>
            </a:extLst>
          </p:cNvPr>
          <p:cNvSpPr/>
          <p:nvPr/>
        </p:nvSpPr>
        <p:spPr>
          <a:xfrm>
            <a:off x="6184205" y="6020569"/>
            <a:ext cx="1124084" cy="7426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168F4FC-DC2C-409E-985E-4D9E5B5268FB}"/>
              </a:ext>
            </a:extLst>
          </p:cNvPr>
          <p:cNvSpPr txBox="1"/>
          <p:nvPr/>
        </p:nvSpPr>
        <p:spPr>
          <a:xfrm>
            <a:off x="6091528" y="5743570"/>
            <a:ext cx="16193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36V/12V Buck converter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4728333-A562-49D8-82F3-F3EA74964242}"/>
              </a:ext>
            </a:extLst>
          </p:cNvPr>
          <p:cNvSpPr txBox="1"/>
          <p:nvPr/>
        </p:nvSpPr>
        <p:spPr>
          <a:xfrm>
            <a:off x="5521819" y="6473608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/>
              <a:t>36V OUT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CB23924A-E78A-4273-A78D-FF42FBCB2A2C}"/>
              </a:ext>
            </a:extLst>
          </p:cNvPr>
          <p:cNvCxnSpPr>
            <a:cxnSpLocks/>
          </p:cNvCxnSpPr>
          <p:nvPr/>
        </p:nvCxnSpPr>
        <p:spPr>
          <a:xfrm>
            <a:off x="5352489" y="6391877"/>
            <a:ext cx="831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42F238B5-E943-4F3B-A62C-C56DEC530754}"/>
              </a:ext>
            </a:extLst>
          </p:cNvPr>
          <p:cNvSpPr txBox="1"/>
          <p:nvPr/>
        </p:nvSpPr>
        <p:spPr>
          <a:xfrm>
            <a:off x="6165260" y="6262320"/>
            <a:ext cx="3048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/>
              <a:t>36V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8E672497-955D-429A-9557-113F0825588A}"/>
              </a:ext>
            </a:extLst>
          </p:cNvPr>
          <p:cNvCxnSpPr>
            <a:cxnSpLocks/>
          </p:cNvCxnSpPr>
          <p:nvPr/>
        </p:nvCxnSpPr>
        <p:spPr>
          <a:xfrm>
            <a:off x="5352489" y="6569906"/>
            <a:ext cx="2557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70F1E531-4633-4AA5-B898-CF19DD8085EE}"/>
              </a:ext>
            </a:extLst>
          </p:cNvPr>
          <p:cNvSpPr txBox="1"/>
          <p:nvPr/>
        </p:nvSpPr>
        <p:spPr>
          <a:xfrm>
            <a:off x="4842030" y="5329827"/>
            <a:ext cx="192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Power Distribution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7EBE0DE-D998-4FB2-A5D9-61A54F8BAB08}"/>
              </a:ext>
            </a:extLst>
          </p:cNvPr>
          <p:cNvSpPr txBox="1"/>
          <p:nvPr/>
        </p:nvSpPr>
        <p:spPr>
          <a:xfrm>
            <a:off x="7480654" y="6466868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/>
              <a:t>12V OUT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28BF7BAC-A14E-4573-A8B5-EC1411FFA965}"/>
              </a:ext>
            </a:extLst>
          </p:cNvPr>
          <p:cNvCxnSpPr>
            <a:cxnSpLocks/>
          </p:cNvCxnSpPr>
          <p:nvPr/>
        </p:nvCxnSpPr>
        <p:spPr>
          <a:xfrm>
            <a:off x="7311324" y="6563166"/>
            <a:ext cx="2557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20452403-0B9B-4DA1-8D56-231396E0FAE8}"/>
              </a:ext>
            </a:extLst>
          </p:cNvPr>
          <p:cNvSpPr txBox="1"/>
          <p:nvPr/>
        </p:nvSpPr>
        <p:spPr>
          <a:xfrm>
            <a:off x="7695231" y="4844398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/>
              <a:t>5V OUT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35A17055-13AB-4A94-8009-41864CFA9144}"/>
              </a:ext>
            </a:extLst>
          </p:cNvPr>
          <p:cNvCxnSpPr>
            <a:cxnSpLocks/>
          </p:cNvCxnSpPr>
          <p:nvPr/>
        </p:nvCxnSpPr>
        <p:spPr>
          <a:xfrm>
            <a:off x="7525901" y="4940696"/>
            <a:ext cx="2557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B87BA31B-FFEB-4018-BF5E-AE404C3B965E}"/>
              </a:ext>
            </a:extLst>
          </p:cNvPr>
          <p:cNvCxnSpPr/>
          <p:nvPr/>
        </p:nvCxnSpPr>
        <p:spPr>
          <a:xfrm>
            <a:off x="1019672" y="5473700"/>
            <a:ext cx="285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7BA29FC6-F965-4157-999E-78C78B656169}"/>
              </a:ext>
            </a:extLst>
          </p:cNvPr>
          <p:cNvSpPr txBox="1"/>
          <p:nvPr/>
        </p:nvSpPr>
        <p:spPr>
          <a:xfrm>
            <a:off x="787027" y="5391148"/>
            <a:ext cx="2664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/>
              <a:t>5V</a:t>
            </a: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8A51107D-D34E-4EF7-A15D-8936FD71DBB2}"/>
              </a:ext>
            </a:extLst>
          </p:cNvPr>
          <p:cNvCxnSpPr/>
          <p:nvPr/>
        </p:nvCxnSpPr>
        <p:spPr>
          <a:xfrm>
            <a:off x="1027204" y="5027757"/>
            <a:ext cx="285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99831608-9FA4-4C85-8023-A309CD42033B}"/>
              </a:ext>
            </a:extLst>
          </p:cNvPr>
          <p:cNvSpPr txBox="1"/>
          <p:nvPr/>
        </p:nvSpPr>
        <p:spPr>
          <a:xfrm>
            <a:off x="794559" y="4945205"/>
            <a:ext cx="3305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dirty="0"/>
              <a:t>GND</a:t>
            </a:r>
          </a:p>
        </p:txBody>
      </p:sp>
      <p:cxnSp>
        <p:nvCxnSpPr>
          <p:cNvPr id="232" name="Straight Arrow Connector 118">
            <a:extLst>
              <a:ext uri="{FF2B5EF4-FFF2-40B4-BE49-F238E27FC236}">
                <a16:creationId xmlns:a16="http://schemas.microsoft.com/office/drawing/2014/main" id="{C8F1506A-D0FD-4B5B-8B6F-163E8AF1F6A5}"/>
              </a:ext>
            </a:extLst>
          </p:cNvPr>
          <p:cNvCxnSpPr>
            <a:cxnSpLocks/>
            <a:endCxn id="121" idx="1"/>
          </p:cNvCxnSpPr>
          <p:nvPr/>
        </p:nvCxnSpPr>
        <p:spPr>
          <a:xfrm>
            <a:off x="3617232" y="2528125"/>
            <a:ext cx="2772442" cy="2123557"/>
          </a:xfrm>
          <a:prstGeom prst="bentConnector3">
            <a:avLst>
              <a:gd name="adj1" fmla="val 675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478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93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Jonathan Lin</dc:creator>
  <cp:lastModifiedBy>Michael Jonathan Lin</cp:lastModifiedBy>
  <cp:revision>1</cp:revision>
  <dcterms:created xsi:type="dcterms:W3CDTF">2022-03-15T02:16:00Z</dcterms:created>
  <dcterms:modified xsi:type="dcterms:W3CDTF">2022-03-15T03:22:12Z</dcterms:modified>
</cp:coreProperties>
</file>