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如何</a:t>
            </a:r>
            <a:r>
              <a:rPr lang="zh-CN" altLang="en-US">
                <a:sym typeface="+mn-ea"/>
              </a:rPr>
              <a:t>快速</a:t>
            </a:r>
            <a:r>
              <a:rPr lang="zh-CN" altLang="en-US"/>
              <a:t>开发一个</a:t>
            </a:r>
            <a:r>
              <a:rPr lang="en-US" altLang="zh-CN"/>
              <a:t>iOS</a:t>
            </a:r>
            <a:r>
              <a:rPr lang="zh-CN" altLang="en-US"/>
              <a:t>游戏</a:t>
            </a:r>
            <a:endParaRPr lang="zh-CN" altLang="en-US"/>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7"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P spid="2" grpId="4"/>
      <p:bldP spid="2" grpId="5"/>
      <p:bldP spid="2" grpId="6"/>
      <p:bldP spid="2" grpId="7"/>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5594350"/>
          </a:xfrm>
        </p:spPr>
        <p:txBody>
          <a:bodyPr>
            <a:normAutofit/>
          </a:bodyPr>
          <a:p>
            <a:pPr algn="l"/>
            <a:r>
              <a:rPr lang="en-US" altLang="zh-CN"/>
              <a:t>1</a:t>
            </a:r>
            <a:r>
              <a:rPr lang="zh-CN" altLang="en-US"/>
              <a:t>、</a:t>
            </a:r>
            <a:r>
              <a:rPr lang="en-US" altLang="zh-CN"/>
              <a:t>Cocos2d-x (c++</a:t>
            </a:r>
            <a:r>
              <a:rPr lang="zh-CN" altLang="en-US"/>
              <a:t>、</a:t>
            </a:r>
            <a:r>
              <a:rPr lang="en-US" altLang="zh-CN"/>
              <a:t>js</a:t>
            </a:r>
            <a:r>
              <a:rPr lang="zh-CN" altLang="en-US"/>
              <a:t>、</a:t>
            </a:r>
            <a:r>
              <a:rPr lang="en-US" altLang="zh-CN"/>
              <a:t>lua)</a:t>
            </a:r>
            <a:br>
              <a:rPr lang="zh-CN" altLang="en-US"/>
            </a:br>
            <a:br>
              <a:rPr lang="zh-CN" altLang="en-US"/>
            </a:br>
            <a:r>
              <a:rPr lang="en-US" altLang="zh-CN"/>
              <a:t>2</a:t>
            </a:r>
            <a:r>
              <a:rPr lang="zh-CN" altLang="en-US"/>
              <a:t>、</a:t>
            </a:r>
            <a:r>
              <a:rPr lang="en-US" altLang="zh-CN"/>
              <a:t>iOS-SpriteKit (oc</a:t>
            </a:r>
            <a:r>
              <a:rPr lang="zh-CN" altLang="en-US"/>
              <a:t>、</a:t>
            </a:r>
            <a:r>
              <a:rPr lang="en-US" altLang="zh-CN"/>
              <a:t>swift)</a:t>
            </a:r>
            <a:endParaRPr lang="en-US"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sym typeface="+mn-ea"/>
              </a:rPr>
              <a:t>Cocos2d-x </a:t>
            </a:r>
            <a:r>
              <a:rPr lang="zh-CN" altLang="en-US" sz="3600">
                <a:sym typeface="+mn-ea"/>
              </a:rPr>
              <a:t>简单介绍</a:t>
            </a:r>
            <a:endParaRPr lang="zh-CN" altLang="en-US" sz="3600">
              <a:sym typeface="+mn-ea"/>
            </a:endParaRPr>
          </a:p>
        </p:txBody>
      </p:sp>
      <p:sp>
        <p:nvSpPr>
          <p:cNvPr id="3" name="内容占位符 2"/>
          <p:cNvSpPr>
            <a:spLocks noGrp="1"/>
          </p:cNvSpPr>
          <p:nvPr>
            <p:ph idx="1"/>
          </p:nvPr>
        </p:nvSpPr>
        <p:spPr>
          <a:xfrm>
            <a:off x="838200" y="1825625"/>
            <a:ext cx="10515600" cy="4808220"/>
          </a:xfrm>
        </p:spPr>
        <p:txBody>
          <a:bodyPr>
            <a:noAutofit/>
          </a:bodyPr>
          <a:p>
            <a:r>
              <a:rPr lang="zh-CN" altLang="en-US" sz="2400"/>
              <a:t>cocos刚开始的初衷就不是给企业用来开发大型游戏的，一个开源引擎后边又没有大牛支着，可以说它作为一个广大游戏爱好者用来研究娱乐的作用远大于其商业价值。而14年开始大批的创业公司都想在移动游戏开发中“套一笔”，导致游戏产业膨胀，2D游戏开发成本低，周期短，再加上cocos2d当时口碑不错有着很多的成功先例，而且还开源，成为许多创业公司的首选。当时就感觉cocos的人才一时间特别稀缺，以致让人错以为cocos天下第一。殊不知游戏的发展实在太快，好多类型的游戏可能很快就会落伍。我记得4年前大家还都在津津有味的玩着愤怒的小鸟，现在却都开始用手机玩起无双割草（崩坏3）。cocos作为开源引擎，它的发展速度上限很有限，显然跟不上这么快的节奏。当然这一切也都专指企业及开发，如果是快速的开发一款轻型2D游戏或者个人独立游戏，那么这款开源引擎不但能够胜任而且更加灵活，值得研究</a:t>
            </a:r>
            <a:br>
              <a:rPr lang="zh-CN" altLang="en-US" sz="2400"/>
            </a:br>
            <a:r>
              <a:rPr lang="zh-CN" altLang="en-US" sz="2400"/>
              <a:t>成功案例：</a:t>
            </a:r>
            <a:r>
              <a:rPr lang="zh-CN" altLang="en-US" sz="2400">
                <a:sym typeface="+mn-ea"/>
              </a:rPr>
              <a:t>保卫萝卜  开心消消乐  我叫MT 梦幻西游 大话西游 刀塔传奇等等</a:t>
            </a:r>
            <a:endParaRPr lang="zh-CN" altLang="en-US" sz="2400"/>
          </a:p>
          <a:p>
            <a:endParaRPr lang="zh-CN" altLang="en-US" sz="2400"/>
          </a:p>
          <a:p>
            <a:endParaRPr lang="zh-CN" altLang="en-US" sz="240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17"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edge">
                                      <p:cBhvr>
                                        <p:cTn id="12"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3" grpId="2" build="p"/>
      <p:bldP spid="3" grpId="3" build="p"/>
      <p:bldP spid="3" grpId="4" build="p"/>
      <p:bldP spid="3" grpId="5" build="p"/>
      <p:bldP spid="3" grpId="6" build="p"/>
      <p:bldP spid="3" grpId="7" build="p"/>
      <p:bldP spid="3" grpId="8" build="p"/>
      <p:bldP spid="3" grpId="9" build="p"/>
      <p:bldP spid="3" grpId="10" build="p"/>
      <p:bldP spid="3" grpId="11" build="p"/>
      <p:bldP spid="3" grpId="12" build="p"/>
      <p:bldP spid="3" grpId="13" build="p"/>
      <p:bldP spid="3" grpId="14" build="p"/>
      <p:bldP spid="3" grpId="15" build="p"/>
      <p:bldP spid="3" grpId="16" build="p"/>
      <p:bldP spid="3" grpId="17" build="p"/>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Cocos2d-x  Android&amp;iOS开发环境搭建</a:t>
            </a:r>
            <a:endParaRPr lang="en-US" altLang="zh-CN">
              <a:sym typeface="+mn-ea"/>
            </a:endParaRPr>
          </a:p>
        </p:txBody>
      </p:sp>
      <p:sp>
        <p:nvSpPr>
          <p:cNvPr id="3" name="内容占位符 2"/>
          <p:cNvSpPr>
            <a:spLocks noGrp="1"/>
          </p:cNvSpPr>
          <p:nvPr>
            <p:ph idx="1"/>
          </p:nvPr>
        </p:nvSpPr>
        <p:spPr>
          <a:xfrm>
            <a:off x="838200" y="1691005"/>
            <a:ext cx="10515600" cy="4993005"/>
          </a:xfrm>
        </p:spPr>
        <p:txBody>
          <a:bodyPr>
            <a:normAutofit lnSpcReduction="10000"/>
          </a:bodyPr>
          <a:p>
            <a:pPr marL="0" indent="0" algn="l">
              <a:buNone/>
            </a:pPr>
            <a:r>
              <a:rPr lang="zh-CN" altLang="en-US"/>
              <a:t>1、下载cocos2d-x 3.7正式版  http://www.cocos2d-x.org/download</a:t>
            </a:r>
            <a:endParaRPr lang="zh-CN" altLang="en-US"/>
          </a:p>
          <a:p>
            <a:pPr marL="0" indent="0" algn="l">
              <a:buNone/>
            </a:pPr>
            <a:r>
              <a:rPr lang="en-US" altLang="zh-CN"/>
              <a:t>2</a:t>
            </a:r>
            <a:r>
              <a:rPr lang="zh-CN" altLang="en-US"/>
              <a:t>、下载android的sdk以及ndk http://developer.android.com/sdk/index.html</a:t>
            </a:r>
            <a:endParaRPr lang="zh-CN" altLang="en-US"/>
          </a:p>
          <a:p>
            <a:pPr marL="0" indent="0" algn="l">
              <a:buNone/>
            </a:pPr>
            <a:r>
              <a:rPr lang="zh-CN" altLang="en-US"/>
              <a:t>3、下载ant   http://ant.apache.org</a:t>
            </a:r>
            <a:endParaRPr lang="zh-CN" altLang="en-US"/>
          </a:p>
          <a:p>
            <a:pPr marL="0" indent="0" algn="l">
              <a:buNone/>
            </a:pPr>
            <a:r>
              <a:rPr lang="en-US" altLang="zh-CN"/>
              <a:t>4</a:t>
            </a:r>
            <a:r>
              <a:rPr lang="zh-CN" altLang="en-US"/>
              <a:t>、下载JDK 配置mac os java开发环境 https://www.oracle.com/technetwork/java/javase/downloads/jdk12-downloads-5295953.html、</a:t>
            </a:r>
            <a:endParaRPr lang="zh-CN" altLang="en-US"/>
          </a:p>
          <a:p>
            <a:pPr marL="0" indent="0" algn="l">
              <a:buNone/>
            </a:pPr>
            <a:r>
              <a:rPr lang="en-US" altLang="zh-CN"/>
              <a:t>5</a:t>
            </a:r>
            <a:r>
              <a:rPr lang="zh-CN" altLang="en-US"/>
              <a:t>、运行cocos3.7目录下的setup.py</a:t>
            </a:r>
            <a:endParaRPr lang="zh-CN" altLang="en-US"/>
          </a:p>
          <a:p>
            <a:pPr marL="0" indent="0" algn="l">
              <a:buNone/>
            </a:pPr>
            <a:r>
              <a:rPr lang="en-US" altLang="zh-CN"/>
              <a:t>6</a:t>
            </a:r>
            <a:r>
              <a:rPr lang="zh-CN" altLang="en-US"/>
              <a:t>、创建cocos项目 cocos new -p com.devin.game -l cpp -d /Users/youruser/Documents/workspace/game/test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Demo </a:t>
            </a:r>
            <a:r>
              <a:rPr lang="zh-CN" altLang="en-US"/>
              <a:t>高仿flappy bird</a:t>
            </a:r>
            <a:endParaRPr lang="zh-CN" altLang="en-US"/>
          </a:p>
        </p:txBody>
      </p:sp>
      <p:pic>
        <p:nvPicPr>
          <p:cNvPr id="4" name="内容占位符 3"/>
          <p:cNvPicPr>
            <a:picLocks noChangeAspect="1"/>
          </p:cNvPicPr>
          <p:nvPr>
            <p:ph idx="1"/>
          </p:nvPr>
        </p:nvPicPr>
        <p:blipFill>
          <a:blip r:embed="rId1"/>
          <a:stretch>
            <a:fillRect/>
          </a:stretch>
        </p:blipFill>
        <p:spPr>
          <a:xfrm>
            <a:off x="2229485" y="1691005"/>
            <a:ext cx="6862445" cy="46945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amond(in)">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构思</a:t>
            </a:r>
            <a:endParaRPr lang="zh-CN" altLang="en-US"/>
          </a:p>
        </p:txBody>
      </p:sp>
      <p:sp>
        <p:nvSpPr>
          <p:cNvPr id="3" name="内容占位符 2"/>
          <p:cNvSpPr>
            <a:spLocks noGrp="1"/>
          </p:cNvSpPr>
          <p:nvPr>
            <p:ph idx="1"/>
          </p:nvPr>
        </p:nvSpPr>
        <p:spPr/>
        <p:txBody>
          <a:bodyPr/>
          <a:p>
            <a:r>
              <a:rPr lang="zh-CN" altLang="en-US"/>
              <a:t>创建物体  动画使用 （单个  多个  有序  永久  反向等）</a:t>
            </a:r>
            <a:endParaRPr lang="zh-CN" altLang="en-US"/>
          </a:p>
          <a:p>
            <a:r>
              <a:rPr lang="zh-CN" altLang="en-US"/>
              <a:t>背景 障碍物的 循环移动</a:t>
            </a:r>
            <a:endParaRPr lang="zh-CN" altLang="en-US"/>
          </a:p>
          <a:p>
            <a:r>
              <a:rPr lang="zh-CN" altLang="en-US"/>
              <a:t>创建物理世界  重力加速度  给物体某一个方向的速度然后自由落体  自由落体添加旋转角度达到更优的体验</a:t>
            </a:r>
            <a:endParaRPr lang="zh-CN" altLang="en-US"/>
          </a:p>
          <a:p>
            <a:r>
              <a:rPr lang="zh-CN" altLang="en-US"/>
              <a:t>检测碰撞  精确的碰撞检测需要给每一个带有物理属性的物体设置描边路径  简单点就是矩形 圆形等等</a:t>
            </a:r>
            <a:endParaRPr lang="zh-CN" altLang="en-US"/>
          </a:p>
          <a:p>
            <a:r>
              <a:rPr lang="zh-CN" altLang="en-US"/>
              <a:t>音效播放  注意cpu  需要缓冲 不能每次都读取音效文件</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1105</Words>
  <Application>WPS 演示</Application>
  <PresentationFormat>宽屏</PresentationFormat>
  <Paragraphs>29</Paragraphs>
  <Slides>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Arial</vt:lpstr>
      <vt:lpstr>方正书宋_GBK</vt:lpstr>
      <vt:lpstr>Wingdings</vt:lpstr>
      <vt:lpstr>宋体</vt:lpstr>
      <vt:lpstr>Calibri Light</vt:lpstr>
      <vt:lpstr>Helvetica Neue</vt:lpstr>
      <vt:lpstr>Calibri</vt:lpstr>
      <vt:lpstr>微软雅黑</vt:lpstr>
      <vt:lpstr>Arial Unicode MS</vt:lpstr>
      <vt:lpstr>Office 主题</vt:lpstr>
      <vt:lpstr>如何开发快速一个小游戏</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dc:creator>
  <cp:lastModifiedBy>lin</cp:lastModifiedBy>
  <cp:revision>18</cp:revision>
  <dcterms:created xsi:type="dcterms:W3CDTF">2019-11-25T05:55:59Z</dcterms:created>
  <dcterms:modified xsi:type="dcterms:W3CDTF">2019-11-25T05:55:59Z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2052-1.6.1.2429</vt:lpwstr>
  </property>
</Properties>
</file>