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如何开发快速一个小游戏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lin</cp:lastModifiedBy>
  <cp:revision>1</cp:revision>
  <dcterms:created xsi:type="dcterms:W3CDTF">2019-11-05T09:01:28Z</dcterms:created>
  <dcterms:modified xsi:type="dcterms:W3CDTF">2019-11-05T09:01:28Z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