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835A-BE80-4DA2-B6B7-E1BA30AE1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EB1C3-3029-4590-9FD6-85DDFAF1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28E8-0D18-464E-9EE6-F2E09B8D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C58F-1E10-4CAC-AE46-1E62D56EEDC1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A0DC-712A-4EA3-9366-9A977EF3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8AF5E-CA0E-4D25-8B49-16F56B86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62BE-563E-4B5A-8D24-3F8E2A7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3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C70A-2583-49C9-83CB-0AEE46B4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3D67E-991C-4D45-885B-CE6FF9EC8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0FAE4-7060-4C72-8C35-5D530DFA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C58F-1E10-4CAC-AE46-1E62D56EEDC1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E53D-FD10-48E8-8E95-06C9CC5A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4FC72-B25F-4F18-BB70-F7D8C134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62BE-563E-4B5A-8D24-3F8E2A7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8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6612C-47DA-447F-AAB8-57732635E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40008-47E8-4B79-8658-02DEC5DE3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2956F-04C9-46E4-B2B8-DC97D6BC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C58F-1E10-4CAC-AE46-1E62D56EEDC1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A8E06-4011-494B-BA6B-15CFCC9F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C5646-2580-44A6-9CA8-D8BC1F49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62BE-563E-4B5A-8D24-3F8E2A7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03-4DE3-4991-94EB-DB108A27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72DF-AEA9-404B-A267-2569EC90D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C9C0B-9D12-4054-99FF-59D50376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C58F-1E10-4CAC-AE46-1E62D56EEDC1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8248D-2216-4011-9C21-A3F2570A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82D3-2D88-4F47-AF95-58559F3A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62BE-563E-4B5A-8D24-3F8E2A7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0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6118-31CC-477A-BCE4-9F53DB4F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09DBC-B89D-4AA7-9837-76356B870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5B78-CD2A-4001-95D7-5BFA8822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C58F-1E10-4CAC-AE46-1E62D56EEDC1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2F3D-3E60-414B-BD26-4F7D73C6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71B8-8FC2-43F6-91EB-65B9FB9B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62BE-563E-4B5A-8D24-3F8E2A7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5D31-57D3-4D25-8B0C-CE63DAFC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FE75-B1FE-47BE-9174-322A46698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73EF6-44D5-4F1B-874E-8A223B538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6325D-C78A-4989-B09E-F2EC0F92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C58F-1E10-4CAC-AE46-1E62D56EEDC1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03FFD-1E68-4A59-9218-C241D85D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3D058-FB0F-4DD7-A9DB-F682F77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62BE-563E-4B5A-8D24-3F8E2A7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8766-4AF3-4FD4-9AC2-877CF362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5ADAB-F537-4205-B73D-AFDFE0A8B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1FE8-6664-4E21-8D87-ADD5B4DC9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08E56-7753-47A6-9421-CB10C29F1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B7EE2-D61C-4A87-AEBB-5400FCDBD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B4731-D44F-4DB6-8FB8-2B8F5B78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C58F-1E10-4CAC-AE46-1E62D56EEDC1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F9827-63D2-4B69-9D35-5916AE00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9BFD1-1451-4242-8618-6F18E553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62BE-563E-4B5A-8D24-3F8E2A7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7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44AE-E783-4DF6-A9D3-AC3C6435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4626D-38E3-46BD-A5EB-E769359B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C58F-1E10-4CAC-AE46-1E62D56EEDC1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94BB5-94C4-40C0-B7D8-6A83FB2A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B96F1-87E2-415E-90C4-9C737A5E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62BE-563E-4B5A-8D24-3F8E2A7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AE908-C1D2-4FBE-8A35-80E746D9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C58F-1E10-4CAC-AE46-1E62D56EEDC1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11F77-D819-42D6-ABE0-29CF69FC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CC2C-EFFC-42B9-9063-2C710B7C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62BE-563E-4B5A-8D24-3F8E2A7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2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F547-B477-41FB-A9CF-85170C46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F5C3-9CD9-4E46-90CD-066A544D2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92B69-F178-4F7C-AF87-A1839B7F3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9A755-5701-4E81-AD6C-91C63211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C58F-1E10-4CAC-AE46-1E62D56EEDC1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D9095-FDBD-4626-BB5C-67FBE6F2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8834A-6AD6-4BEA-86F1-AEF5201C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62BE-563E-4B5A-8D24-3F8E2A7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DE9E-4368-4DAF-9DD3-64B3DFF2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E7DEE-0A2D-4F28-902B-DD5D0950B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7608A-7AC8-40FA-84C8-8BF2D5B8C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E29B4-D4FE-45C2-89AE-34263C13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C58F-1E10-4CAC-AE46-1E62D56EEDC1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23F1F-CE39-4053-8621-BFF4FBE9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02034-24D9-47CD-83DA-DFEA8DE1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62BE-563E-4B5A-8D24-3F8E2A7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41960-C0CB-4F9A-A465-9E81225A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77A0-0892-4576-9F7B-020A89E7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7D9E1-3536-4B6A-AD51-3FB2D0307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CC58F-1E10-4CAC-AE46-1E62D56EEDC1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19550-D04C-41FF-A355-ACA700467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0CA9-397F-4A5A-89D2-5A33035EB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F62BE-563E-4B5A-8D24-3F8E2A7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01F4B5-8C28-4D0A-A9C6-F87152C18F6F}"/>
              </a:ext>
            </a:extLst>
          </p:cNvPr>
          <p:cNvSpPr txBox="1"/>
          <p:nvPr/>
        </p:nvSpPr>
        <p:spPr>
          <a:xfrm>
            <a:off x="855023" y="973777"/>
            <a:ext cx="109015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Main menu</a:t>
            </a:r>
          </a:p>
          <a:p>
            <a:r>
              <a:rPr lang="en-US" sz="4000" dirty="0"/>
              <a:t>-Name</a:t>
            </a:r>
          </a:p>
          <a:p>
            <a:r>
              <a:rPr lang="en-US" sz="4000" dirty="0"/>
              <a:t>-Diff</a:t>
            </a:r>
          </a:p>
          <a:p>
            <a:r>
              <a:rPr lang="en-US" sz="4000" dirty="0"/>
              <a:t>-</a:t>
            </a:r>
            <a:r>
              <a:rPr lang="en-US" sz="4000" dirty="0" err="1"/>
              <a:t>Opt</a:t>
            </a:r>
            <a:endParaRPr lang="en-US" sz="4000" dirty="0"/>
          </a:p>
          <a:p>
            <a:r>
              <a:rPr lang="en-US" sz="4000" dirty="0"/>
              <a:t>-Exit</a:t>
            </a:r>
          </a:p>
        </p:txBody>
      </p:sp>
    </p:spTree>
    <p:extLst>
      <p:ext uri="{BB962C8B-B14F-4D97-AF65-F5344CB8AC3E}">
        <p14:creationId xmlns:p14="http://schemas.microsoft.com/office/powerpoint/2010/main" val="410288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1F8D-8C7D-42AB-8C83-026D7CEE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1CE3-05EF-4AEE-AFB4-9DF69ECA5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1B4AB7-807A-4276-8C09-BC4029144879}"/>
              </a:ext>
            </a:extLst>
          </p:cNvPr>
          <p:cNvSpPr txBox="1"/>
          <p:nvPr/>
        </p:nvSpPr>
        <p:spPr>
          <a:xfrm>
            <a:off x="950026" y="1282535"/>
            <a:ext cx="10521538" cy="466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8D0DC8-A6AA-456B-AB92-791B20D87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2" y="1370479"/>
            <a:ext cx="35337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頭痛がする人のピクトグラム">
            <a:extLst>
              <a:ext uri="{FF2B5EF4-FFF2-40B4-BE49-F238E27FC236}">
                <a16:creationId xmlns:a16="http://schemas.microsoft.com/office/drawing/2014/main" id="{75904AE8-0F02-4FAA-9E4F-EF0CCAFC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417" y1="20833" x2="50417" y2="2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33" y="1050966"/>
            <a:ext cx="899556" cy="89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F17D914A-D22A-4FB3-A037-D86ED4D4CD42}"/>
              </a:ext>
            </a:extLst>
          </p:cNvPr>
          <p:cNvSpPr/>
          <p:nvPr/>
        </p:nvSpPr>
        <p:spPr>
          <a:xfrm>
            <a:off x="5302332" y="2345377"/>
            <a:ext cx="195943" cy="445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7D1C0C9-30D6-45CE-B749-DA2D517C0782}"/>
              </a:ext>
            </a:extLst>
          </p:cNvPr>
          <p:cNvSpPr/>
          <p:nvPr/>
        </p:nvSpPr>
        <p:spPr>
          <a:xfrm>
            <a:off x="4813464" y="3529067"/>
            <a:ext cx="195943" cy="445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AC8729C-2402-4EBD-9DC1-57BB08D80A9D}"/>
              </a:ext>
            </a:extLst>
          </p:cNvPr>
          <p:cNvSpPr/>
          <p:nvPr/>
        </p:nvSpPr>
        <p:spPr>
          <a:xfrm>
            <a:off x="6225639" y="2883725"/>
            <a:ext cx="195943" cy="445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4E00EA8-0B4E-440A-9213-7D256D047035}"/>
              </a:ext>
            </a:extLst>
          </p:cNvPr>
          <p:cNvSpPr/>
          <p:nvPr/>
        </p:nvSpPr>
        <p:spPr>
          <a:xfrm>
            <a:off x="7236030" y="4575959"/>
            <a:ext cx="195943" cy="445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「月曆 英文」的圖片搜尋結果">
            <a:extLst>
              <a:ext uri="{FF2B5EF4-FFF2-40B4-BE49-F238E27FC236}">
                <a16:creationId xmlns:a16="http://schemas.microsoft.com/office/drawing/2014/main" id="{1509CA20-FA20-498D-AAB9-2DE3BBCE4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6" y="900518"/>
            <a:ext cx="2579767" cy="18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804102-8E25-4BEE-B849-C7297935201E}"/>
              </a:ext>
            </a:extLst>
          </p:cNvPr>
          <p:cNvSpPr/>
          <p:nvPr/>
        </p:nvSpPr>
        <p:spPr>
          <a:xfrm>
            <a:off x="813547" y="1370479"/>
            <a:ext cx="2373406" cy="95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7C184-3AFF-41F7-B031-91611257494D}"/>
              </a:ext>
            </a:extLst>
          </p:cNvPr>
          <p:cNvSpPr txBox="1"/>
          <p:nvPr/>
        </p:nvSpPr>
        <p:spPr>
          <a:xfrm>
            <a:off x="8282916" y="3106387"/>
            <a:ext cx="296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Opt</a:t>
            </a:r>
            <a:r>
              <a:rPr lang="en-US" dirty="0"/>
              <a:t>:</a:t>
            </a:r>
          </a:p>
          <a:p>
            <a:r>
              <a:rPr lang="en-US" dirty="0"/>
              <a:t>-Publicize(</a:t>
            </a:r>
            <a:r>
              <a:rPr lang="en-US" dirty="0" err="1"/>
              <a:t>price:xx</a:t>
            </a:r>
            <a:r>
              <a:rPr lang="en-US" dirty="0"/>
              <a:t>)</a:t>
            </a:r>
          </a:p>
          <a:p>
            <a:r>
              <a:rPr lang="en-US" dirty="0"/>
              <a:t>-Solicit votes(</a:t>
            </a:r>
            <a:r>
              <a:rPr lang="en-US" dirty="0" err="1"/>
              <a:t>price:xx</a:t>
            </a:r>
            <a:r>
              <a:rPr lang="en-US" dirty="0"/>
              <a:t>)</a:t>
            </a:r>
          </a:p>
          <a:p>
            <a:r>
              <a:rPr lang="en-US" dirty="0"/>
              <a:t>-Bribery(</a:t>
            </a:r>
            <a:r>
              <a:rPr lang="en-US" dirty="0" err="1"/>
              <a:t>price:xx</a:t>
            </a:r>
            <a:r>
              <a:rPr lang="en-US" dirty="0"/>
              <a:t>)</a:t>
            </a:r>
          </a:p>
          <a:p>
            <a:r>
              <a:rPr lang="en-US" dirty="0"/>
              <a:t>-Cyberwarfare(</a:t>
            </a:r>
            <a:r>
              <a:rPr lang="en-US" dirty="0" err="1"/>
              <a:t>price:xx</a:t>
            </a:r>
            <a:r>
              <a:rPr lang="en-US" dirty="0"/>
              <a:t>)</a:t>
            </a:r>
          </a:p>
          <a:p>
            <a:r>
              <a:rPr lang="en-US" dirty="0"/>
              <a:t>*-Special Event</a:t>
            </a:r>
          </a:p>
        </p:txBody>
      </p:sp>
    </p:spTree>
    <p:extLst>
      <p:ext uri="{BB962C8B-B14F-4D97-AF65-F5344CB8AC3E}">
        <p14:creationId xmlns:p14="http://schemas.microsoft.com/office/powerpoint/2010/main" val="209172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D392-D225-4252-8DBD-B29579D7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C471-CF1D-4CEA-A4DF-4FA1DF9E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-Area:</a:t>
            </a:r>
          </a:p>
          <a:p>
            <a:r>
              <a:rPr lang="en-US" dirty="0"/>
              <a:t>-Main point view: Random(1/3)</a:t>
            </a:r>
          </a:p>
          <a:p>
            <a:r>
              <a:rPr lang="en-US" dirty="0"/>
              <a:t>-flyer or advertising board?</a:t>
            </a:r>
          </a:p>
          <a:p>
            <a:r>
              <a:rPr lang="en-US" dirty="0"/>
              <a:t>-Date:</a:t>
            </a:r>
          </a:p>
        </p:txBody>
      </p:sp>
    </p:spTree>
    <p:extLst>
      <p:ext uri="{BB962C8B-B14F-4D97-AF65-F5344CB8AC3E}">
        <p14:creationId xmlns:p14="http://schemas.microsoft.com/office/powerpoint/2010/main" val="123329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A6CF-E9B6-4999-BB04-5667100C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Solicit votes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835A6-B7C2-43A9-A474-BCE488D0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-Area:</a:t>
            </a:r>
          </a:p>
          <a:p>
            <a:r>
              <a:rPr lang="en-US" dirty="0"/>
              <a:t>-Main point view: Random(1/3)</a:t>
            </a:r>
          </a:p>
          <a:p>
            <a:r>
              <a:rPr lang="en-US" dirty="0"/>
              <a:t>-Date: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135B-604B-4A69-9790-182657DE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Cyberwarfare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5118F-98BE-4485-A2C5-33D043EB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-Area:</a:t>
            </a:r>
          </a:p>
          <a:p>
            <a:r>
              <a:rPr lang="en-US" dirty="0"/>
              <a:t>-Main point view: Random(1/3)</a:t>
            </a:r>
          </a:p>
          <a:p>
            <a:r>
              <a:rPr lang="en-US" dirty="0"/>
              <a:t>-Social Media?</a:t>
            </a:r>
          </a:p>
          <a:p>
            <a:r>
              <a:rPr lang="en-US" dirty="0"/>
              <a:t>-Date:</a:t>
            </a:r>
          </a:p>
        </p:txBody>
      </p:sp>
    </p:spTree>
    <p:extLst>
      <p:ext uri="{BB962C8B-B14F-4D97-AF65-F5344CB8AC3E}">
        <p14:creationId xmlns:p14="http://schemas.microsoft.com/office/powerpoint/2010/main" val="55849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CB89-C027-4BDF-9986-D2850C9A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Bribery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E616C-0427-404C-87A9-8D6F845F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-Area:</a:t>
            </a:r>
          </a:p>
          <a:p>
            <a:r>
              <a:rPr lang="en-US" dirty="0"/>
              <a:t>-How much?</a:t>
            </a:r>
          </a:p>
          <a:p>
            <a:r>
              <a:rPr lang="en-US" dirty="0"/>
              <a:t>-Date: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8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B875-3B3D-4939-ACC5-D558C90D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FC16-BF3C-4A21-AACC-87F952F5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which side?</a:t>
            </a:r>
          </a:p>
          <a:p>
            <a:r>
              <a:rPr lang="en-US" dirty="0"/>
              <a:t>Point view</a:t>
            </a:r>
          </a:p>
          <a:p>
            <a:r>
              <a:rPr lang="en-US" dirty="0"/>
              <a:t>News media focus?</a:t>
            </a:r>
          </a:p>
        </p:txBody>
      </p:sp>
    </p:spTree>
    <p:extLst>
      <p:ext uri="{BB962C8B-B14F-4D97-AF65-F5344CB8AC3E}">
        <p14:creationId xmlns:p14="http://schemas.microsoft.com/office/powerpoint/2010/main" val="42762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1F0C-4EC9-43EE-9527-0DA37A67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Info.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D7C4-8539-48EF-AD65-CA61BA458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darling</a:t>
            </a:r>
          </a:p>
          <a:p>
            <a:r>
              <a:rPr lang="en-US" dirty="0"/>
              <a:t>Young supporters rate:</a:t>
            </a:r>
          </a:p>
          <a:p>
            <a:r>
              <a:rPr lang="en-US" dirty="0"/>
              <a:t>middle aged supporters rate:</a:t>
            </a:r>
          </a:p>
          <a:p>
            <a:r>
              <a:rPr lang="en-US" dirty="0"/>
              <a:t>elder supporters rate:</a:t>
            </a:r>
          </a:p>
          <a:p>
            <a:r>
              <a:rPr lang="en-US" dirty="0"/>
              <a:t>Negative Point:</a:t>
            </a:r>
          </a:p>
          <a:p>
            <a:r>
              <a:rPr lang="en-US" dirty="0"/>
              <a:t>Area supporters: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0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57FC-88ED-4A84-B670-33C63FEC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presidential candidates debate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D55B-1055-4637-B253-6E8131812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times</a:t>
            </a:r>
          </a:p>
          <a:p>
            <a:r>
              <a:rPr lang="en-US" dirty="0"/>
              <a:t>Game: Find flaws</a:t>
            </a:r>
          </a:p>
        </p:txBody>
      </p:sp>
    </p:spTree>
    <p:extLst>
      <p:ext uri="{BB962C8B-B14F-4D97-AF65-F5344CB8AC3E}">
        <p14:creationId xmlns:p14="http://schemas.microsoft.com/office/powerpoint/2010/main" val="191109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Publicize</vt:lpstr>
      <vt:lpstr>Solicit votes</vt:lpstr>
      <vt:lpstr>Cyberwarfare</vt:lpstr>
      <vt:lpstr>Bribery</vt:lpstr>
      <vt:lpstr>Special Event</vt:lpstr>
      <vt:lpstr>Hidden Info.</vt:lpstr>
      <vt:lpstr>presidential candidates debate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 Q</dc:creator>
  <cp:lastModifiedBy>Q Q</cp:lastModifiedBy>
  <cp:revision>8</cp:revision>
  <dcterms:created xsi:type="dcterms:W3CDTF">2020-02-21T04:19:06Z</dcterms:created>
  <dcterms:modified xsi:type="dcterms:W3CDTF">2020-02-21T05:12:27Z</dcterms:modified>
</cp:coreProperties>
</file>