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Eco-friendly Vehicle Purchase</a:t>
            </a:r>
            <a:br>
              <a:rPr lang="en-US" dirty="0" smtClean="0"/>
            </a:br>
            <a:r>
              <a:rPr lang="en-US" i="1" dirty="0" smtClean="0"/>
              <a:t>WL Warriors</a:t>
            </a:r>
            <a:endParaRPr lang="en-US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Debora Maia Silva</a:t>
            </a:r>
          </a:p>
          <a:p>
            <a:r>
              <a:rPr lang="en-US" dirty="0" smtClean="0"/>
              <a:t>P</a:t>
            </a:r>
            <a:r>
              <a:rPr lang="en-US" dirty="0"/>
              <a:t>rasa</a:t>
            </a:r>
            <a:r>
              <a:rPr lang="en-US" dirty="0" smtClean="0"/>
              <a:t>d </a:t>
            </a:r>
            <a:r>
              <a:rPr lang="en-US" dirty="0" err="1" smtClean="0"/>
              <a:t>Gujela</a:t>
            </a:r>
            <a:endParaRPr lang="en-US" dirty="0" smtClean="0"/>
          </a:p>
          <a:p>
            <a:r>
              <a:rPr lang="en-US" dirty="0" smtClean="0"/>
              <a:t>Shan Lin</a:t>
            </a:r>
          </a:p>
          <a:p>
            <a:r>
              <a:rPr lang="en-US" dirty="0" err="1" smtClean="0"/>
              <a:t>Ke</a:t>
            </a:r>
            <a:r>
              <a:rPr lang="en-US" dirty="0" smtClean="0"/>
              <a:t> Yin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vehicles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fuel</a:t>
            </a:r>
            <a:r>
              <a:rPr lang="zh-CN" altLang="en-US" dirty="0"/>
              <a:t> </a:t>
            </a:r>
            <a:r>
              <a:rPr lang="en-US" altLang="zh-CN" dirty="0"/>
              <a:t>technologies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consumers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affordable,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reducing</a:t>
            </a:r>
            <a:r>
              <a:rPr lang="zh-CN" altLang="en-US" dirty="0"/>
              <a:t> </a:t>
            </a:r>
            <a:r>
              <a:rPr lang="en-US" altLang="zh-CN" dirty="0"/>
              <a:t>transportation-related</a:t>
            </a:r>
            <a:r>
              <a:rPr lang="zh-CN" altLang="en-US" dirty="0"/>
              <a:t> </a:t>
            </a:r>
            <a:r>
              <a:rPr lang="en-US" altLang="zh-CN" dirty="0"/>
              <a:t>air</a:t>
            </a:r>
            <a:r>
              <a:rPr lang="zh-CN" altLang="en-US" dirty="0"/>
              <a:t> </a:t>
            </a:r>
            <a:r>
              <a:rPr lang="en-US" altLang="zh-CN" dirty="0" smtClean="0"/>
              <a:t>pollution, climate</a:t>
            </a:r>
            <a:r>
              <a:rPr lang="zh-CN" altLang="en-US" dirty="0" smtClean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 smtClean="0"/>
              <a:t>emissions and annual fuel cost. </a:t>
            </a:r>
            <a:endParaRPr lang="en-US" altLang="zh-CN" dirty="0"/>
          </a:p>
          <a:p>
            <a:pPr algn="just"/>
            <a:r>
              <a:rPr lang="en-US" altLang="zh-CN" dirty="0"/>
              <a:t>H</a:t>
            </a:r>
            <a:r>
              <a:rPr lang="en-US" altLang="zh-CN" dirty="0" smtClean="0"/>
              <a:t>ow</a:t>
            </a:r>
            <a:r>
              <a:rPr lang="zh-CN" altLang="en-US" dirty="0" smtClean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consumers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eco-friendly</a:t>
            </a:r>
            <a:r>
              <a:rPr lang="zh-CN" altLang="en-US" dirty="0"/>
              <a:t> 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the American market?</a:t>
            </a:r>
            <a:endParaRPr lang="en-US" altLang="zh-CN" dirty="0"/>
          </a:p>
          <a:p>
            <a:pPr algn="just"/>
            <a:r>
              <a:rPr lang="en-US" altLang="zh-CN" dirty="0" smtClean="0"/>
              <a:t>Decision Support System</a:t>
            </a:r>
            <a:r>
              <a:rPr lang="zh-CN" altLang="en-US" dirty="0" smtClean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consumers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eco-friendliest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matches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requirements.</a:t>
            </a:r>
            <a:r>
              <a:rPr lang="zh-CN" altLang="en-US" dirty="0"/>
              <a:t> </a:t>
            </a:r>
            <a:endParaRPr lang="en-US" altLang="zh-CN" dirty="0"/>
          </a:p>
          <a:p>
            <a:pPr lvl="1" algn="just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consumers:</a:t>
            </a:r>
            <a:r>
              <a:rPr lang="zh-CN" altLang="en-US" dirty="0"/>
              <a:t>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eco-friendly</a:t>
            </a:r>
            <a:r>
              <a:rPr lang="zh-CN" altLang="en-US" dirty="0"/>
              <a:t> </a:t>
            </a:r>
            <a:r>
              <a:rPr lang="en-US" altLang="zh-CN" dirty="0" smtClean="0"/>
              <a:t>performance, annual fuel cost and others;</a:t>
            </a:r>
            <a:endParaRPr lang="en-US" altLang="zh-CN" dirty="0"/>
          </a:p>
          <a:p>
            <a:pPr lvl="1" algn="just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manufacturers: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 smtClean="0"/>
              <a:t>revenue, 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 and adapt to regulation policies.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143" y="1606550"/>
            <a:ext cx="4591050" cy="6477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77334" y="225425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 smtClean="0"/>
              <a:t>Public data from federal agencies</a:t>
            </a:r>
          </a:p>
          <a:p>
            <a:pPr algn="just"/>
            <a:r>
              <a:rPr lang="en-US" altLang="zh-CN" dirty="0" smtClean="0"/>
              <a:t>Project motivation (regulations and fuel cost) </a:t>
            </a:r>
            <a:endParaRPr lang="en-US" altLang="zh-CN" dirty="0"/>
          </a:p>
          <a:p>
            <a:pPr algn="just"/>
            <a:r>
              <a:rPr lang="en-US" altLang="zh-CN" dirty="0"/>
              <a:t>Environmental Protection Agency</a:t>
            </a:r>
            <a:r>
              <a:rPr lang="en-US" altLang="zh-CN" dirty="0" smtClean="0"/>
              <a:t> scores </a:t>
            </a:r>
            <a:r>
              <a:rPr lang="en-US" altLang="zh-CN" dirty="0"/>
              <a:t>transformed </a:t>
            </a:r>
            <a:r>
              <a:rPr lang="en-US" altLang="zh-CN" dirty="0" smtClean="0"/>
              <a:t>into </a:t>
            </a:r>
            <a:r>
              <a:rPr lang="en-US" altLang="zh-CN" dirty="0"/>
              <a:t>one feature “</a:t>
            </a:r>
            <a:r>
              <a:rPr lang="en-US" altLang="zh-CN" dirty="0"/>
              <a:t>Eco-Friendly</a:t>
            </a:r>
            <a:r>
              <a:rPr lang="en-US" altLang="zh-CN" dirty="0" smtClean="0"/>
              <a:t>”; </a:t>
            </a:r>
            <a:r>
              <a:rPr lang="en-US" altLang="zh-CN" dirty="0"/>
              <a:t>Prof</a:t>
            </a:r>
            <a:r>
              <a:rPr lang="en-US" altLang="zh-CN" dirty="0"/>
              <a:t>. </a:t>
            </a:r>
            <a:r>
              <a:rPr lang="en-US" altLang="zh-CN" dirty="0" err="1" smtClean="0"/>
              <a:t>Engelberth</a:t>
            </a:r>
            <a:r>
              <a:rPr lang="en-US" altLang="zh-CN" dirty="0" smtClean="0"/>
              <a:t>, Ecological and Environmental Engineering Department, Purdue University.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4" y="4301433"/>
            <a:ext cx="2354624" cy="23546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79" y="4715670"/>
            <a:ext cx="4267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Max Budget</a:t>
            </a:r>
          </a:p>
          <a:p>
            <a:r>
              <a:rPr lang="en-US" dirty="0" smtClean="0"/>
              <a:t>City MPG</a:t>
            </a:r>
          </a:p>
          <a:p>
            <a:r>
              <a:rPr lang="en-US" dirty="0" smtClean="0"/>
              <a:t>Highway MPG</a:t>
            </a:r>
          </a:p>
          <a:p>
            <a:r>
              <a:rPr lang="en-US" dirty="0" smtClean="0"/>
              <a:t>Cylinders</a:t>
            </a:r>
          </a:p>
          <a:p>
            <a:r>
              <a:rPr lang="en-US" dirty="0" smtClean="0"/>
              <a:t>Engine displacement in Liters (1.6, 2.0, 3.0 …)</a:t>
            </a:r>
          </a:p>
          <a:p>
            <a:r>
              <a:rPr lang="en-US" dirty="0" smtClean="0"/>
              <a:t>Drive (4-Wheel Drive, Front Wheel Drive…)</a:t>
            </a:r>
          </a:p>
          <a:p>
            <a:r>
              <a:rPr lang="en-US" dirty="0" smtClean="0"/>
              <a:t>Annual Fuel Cost</a:t>
            </a:r>
          </a:p>
          <a:p>
            <a:r>
              <a:rPr lang="en-US" dirty="0" smtClean="0"/>
              <a:t>Fuel Type</a:t>
            </a:r>
          </a:p>
          <a:p>
            <a:r>
              <a:rPr lang="en-US" dirty="0" smtClean="0"/>
              <a:t>Eco-Friendly classification (Nature Lover, Green Car, </a:t>
            </a:r>
            <a:r>
              <a:rPr lang="en-US" dirty="0" err="1" smtClean="0"/>
              <a:t>Kinda</a:t>
            </a:r>
            <a:r>
              <a:rPr lang="en-US" dirty="0" smtClean="0"/>
              <a:t> Green, Monster)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Maker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6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Analytics Problem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1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902" y="2534652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App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3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condition to identify if the costumer lives in a big city, and that would change how to interpret the “Eco-Friendly” feature based on the Smog score.</a:t>
            </a:r>
          </a:p>
          <a:p>
            <a:r>
              <a:rPr lang="en-US" dirty="0"/>
              <a:t>V</a:t>
            </a:r>
            <a:r>
              <a:rPr lang="en-US" dirty="0" smtClean="0"/>
              <a:t>ehicle price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570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238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华文新魏</vt:lpstr>
      <vt:lpstr>Trebuchet MS</vt:lpstr>
      <vt:lpstr>Wingdings 3</vt:lpstr>
      <vt:lpstr>Facetado</vt:lpstr>
      <vt:lpstr>Eco-friendly Vehicle Purchase WL Warriors</vt:lpstr>
      <vt:lpstr>Business Problem</vt:lpstr>
      <vt:lpstr>Data</vt:lpstr>
      <vt:lpstr>Parameters</vt:lpstr>
      <vt:lpstr>Analytics Problem</vt:lpstr>
      <vt:lpstr>Model</vt:lpstr>
      <vt:lpstr>App Demonstration</vt:lpstr>
      <vt:lpstr>Future 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Eco-friendly Vehicle Purchase</dc:title>
  <dc:creator>Debora Maia</dc:creator>
  <cp:lastModifiedBy>Debora Maia</cp:lastModifiedBy>
  <cp:revision>6</cp:revision>
  <dcterms:created xsi:type="dcterms:W3CDTF">2017-10-03T22:54:52Z</dcterms:created>
  <dcterms:modified xsi:type="dcterms:W3CDTF">2017-10-03T23:53:23Z</dcterms:modified>
</cp:coreProperties>
</file>