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2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98C1C"/>
                </a:solidFill>
              </a:rPr>
              <a:t/>
            </a:r>
            <a:br>
              <a:rPr lang="en-US" dirty="0" smtClean="0">
                <a:solidFill>
                  <a:srgbClr val="698C1C"/>
                </a:solidFill>
              </a:rPr>
            </a:br>
            <a:r>
              <a:rPr lang="en-US" dirty="0" smtClean="0">
                <a:solidFill>
                  <a:srgbClr val="698C1C"/>
                </a:solidFill>
              </a:rPr>
              <a:t/>
            </a:r>
            <a:br>
              <a:rPr lang="en-US" dirty="0" smtClean="0">
                <a:solidFill>
                  <a:srgbClr val="698C1C"/>
                </a:solidFill>
              </a:rPr>
            </a:br>
            <a:r>
              <a:rPr lang="en-US" sz="4900" dirty="0" smtClean="0">
                <a:solidFill>
                  <a:srgbClr val="698C1C"/>
                </a:solidFill>
              </a:rPr>
              <a:t>Eco-Car</a:t>
            </a:r>
            <a:br>
              <a:rPr lang="en-US" sz="4900" dirty="0" smtClean="0">
                <a:solidFill>
                  <a:srgbClr val="698C1C"/>
                </a:solidFill>
              </a:rPr>
            </a:br>
            <a:r>
              <a:rPr lang="en-US" dirty="0">
                <a:solidFill>
                  <a:srgbClr val="698C1C"/>
                </a:solidFill>
              </a:rPr>
              <a:t/>
            </a:r>
            <a:br>
              <a:rPr lang="en-US" dirty="0">
                <a:solidFill>
                  <a:srgbClr val="698C1C"/>
                </a:solidFill>
              </a:rPr>
            </a:br>
            <a:r>
              <a:rPr lang="en-US" dirty="0" smtClean="0">
                <a:solidFill>
                  <a:srgbClr val="698C1C"/>
                </a:solidFill>
              </a:rPr>
              <a:t/>
            </a:r>
            <a:br>
              <a:rPr lang="en-US" dirty="0" smtClean="0">
                <a:solidFill>
                  <a:srgbClr val="698C1C"/>
                </a:solidFill>
              </a:rPr>
            </a:br>
            <a:r>
              <a:rPr lang="en-US" i="1" dirty="0" smtClean="0">
                <a:solidFill>
                  <a:srgbClr val="698C1C"/>
                </a:solidFill>
              </a:rPr>
              <a:t>WL Warriors</a:t>
            </a:r>
            <a:endParaRPr lang="en-US" i="1" dirty="0">
              <a:solidFill>
                <a:srgbClr val="698C1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2370" y="4626188"/>
            <a:ext cx="6365630" cy="132343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lvl="8"/>
            <a:r>
              <a:rPr lang="en-US" sz="1600" b="1" dirty="0" smtClean="0">
                <a:solidFill>
                  <a:schemeClr val="bg1"/>
                </a:solidFill>
              </a:rPr>
              <a:t>Debora </a:t>
            </a:r>
            <a:r>
              <a:rPr lang="en-US" sz="1600" b="1" dirty="0">
                <a:solidFill>
                  <a:schemeClr val="bg1"/>
                </a:solidFill>
              </a:rPr>
              <a:t>Maia </a:t>
            </a:r>
            <a:r>
              <a:rPr lang="en-US" sz="1600" b="1" dirty="0" smtClean="0">
                <a:solidFill>
                  <a:schemeClr val="bg1"/>
                </a:solidFill>
              </a:rPr>
              <a:t>Silva</a:t>
            </a:r>
          </a:p>
          <a:p>
            <a:pPr lvl="8"/>
            <a:r>
              <a:rPr lang="en-US" sz="1600" b="1" dirty="0" smtClean="0">
                <a:solidFill>
                  <a:schemeClr val="bg1"/>
                </a:solidFill>
              </a:rPr>
              <a:t>Prasad Gujela</a:t>
            </a:r>
          </a:p>
          <a:p>
            <a:pPr lvl="8"/>
            <a:r>
              <a:rPr lang="en-US" sz="1600" b="1" dirty="0" smtClean="0">
                <a:solidFill>
                  <a:schemeClr val="bg1"/>
                </a:solidFill>
              </a:rPr>
              <a:t>Shan Lin</a:t>
            </a:r>
          </a:p>
          <a:p>
            <a:pPr lvl="8"/>
            <a:r>
              <a:rPr lang="en-US" sz="1600" b="1" dirty="0" err="1" smtClean="0">
                <a:solidFill>
                  <a:schemeClr val="bg1"/>
                </a:solidFill>
              </a:rPr>
              <a:t>Taeyong</a:t>
            </a:r>
            <a:r>
              <a:rPr lang="en-US" sz="1600" b="1" dirty="0" smtClean="0">
                <a:solidFill>
                  <a:schemeClr val="bg1"/>
                </a:solidFill>
              </a:rPr>
              <a:t> Kim</a:t>
            </a:r>
          </a:p>
          <a:p>
            <a:pPr lvl="8"/>
            <a:r>
              <a:rPr lang="en-US" sz="1600" b="1" dirty="0" err="1" smtClean="0">
                <a:solidFill>
                  <a:schemeClr val="bg1"/>
                </a:solidFill>
              </a:rPr>
              <a:t>Ke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Yin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Business Problem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Decision Support System</a:t>
            </a:r>
            <a:r>
              <a:rPr lang="zh-CN" altLang="en-US" dirty="0" smtClean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consumers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eco-friendliest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matches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 smtClean="0"/>
              <a:t>requirements</a:t>
            </a:r>
            <a:endParaRPr lang="en-US" altLang="zh-CN" dirty="0"/>
          </a:p>
          <a:p>
            <a:pPr algn="just"/>
            <a:r>
              <a:rPr lang="en-US" altLang="zh-CN" dirty="0" smtClean="0"/>
              <a:t>Business Benefits for Stakeholders:</a:t>
            </a:r>
            <a:endParaRPr lang="en-US" altLang="zh-CN" dirty="0"/>
          </a:p>
          <a:p>
            <a:pPr lvl="1" algn="just">
              <a:buFont typeface="Wingdings" charset="2"/>
              <a:buChar char="Ø"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consumers: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omparison</a:t>
            </a:r>
            <a:r>
              <a:rPr lang="zh-CN" altLang="en-US" dirty="0" smtClean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eco-friendly</a:t>
            </a:r>
            <a:r>
              <a:rPr lang="zh-CN" altLang="en-US" dirty="0"/>
              <a:t> </a:t>
            </a:r>
            <a:r>
              <a:rPr lang="en-US" altLang="zh-CN" dirty="0" smtClean="0"/>
              <a:t>performance, annual fuel cost and others</a:t>
            </a:r>
          </a:p>
          <a:p>
            <a:pPr lvl="1" algn="just">
              <a:buFont typeface="Wingdings" charset="2"/>
              <a:buChar char="Ø"/>
            </a:pPr>
            <a:r>
              <a:rPr lang="en-US" dirty="0" smtClean="0"/>
              <a:t>For non-profit </a:t>
            </a:r>
            <a:r>
              <a:rPr lang="en-US" dirty="0"/>
              <a:t>and </a:t>
            </a:r>
            <a:r>
              <a:rPr lang="en-US" dirty="0" smtClean="0"/>
              <a:t>government: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market and educate </a:t>
            </a:r>
            <a:r>
              <a:rPr lang="en-US" dirty="0" smtClean="0"/>
              <a:t>consumers </a:t>
            </a:r>
            <a:r>
              <a:rPr lang="en-US" dirty="0"/>
              <a:t>about eco-friendly </a:t>
            </a:r>
            <a:r>
              <a:rPr lang="en-US" dirty="0" smtClean="0"/>
              <a:t>vehicles</a:t>
            </a:r>
            <a:endParaRPr lang="en-US" altLang="zh-CN" dirty="0"/>
          </a:p>
          <a:p>
            <a:pPr lvl="1" algn="just">
              <a:buFont typeface="Wingdings" charset="2"/>
              <a:buChar char="Ø"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manufacturers:</a:t>
            </a:r>
            <a:r>
              <a:rPr lang="zh-CN" altLang="en-US" dirty="0"/>
              <a:t> </a:t>
            </a:r>
            <a:r>
              <a:rPr lang="en-US" altLang="zh-CN" dirty="0" smtClean="0"/>
              <a:t>Favorable regulation policies for those manufacturing eco-friendly cars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Data</a:t>
            </a:r>
            <a:endParaRPr lang="en-US" dirty="0">
              <a:solidFill>
                <a:srgbClr val="698C1C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0564" y="5200720"/>
            <a:ext cx="3864913" cy="54525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595445"/>
            <a:ext cx="1755811" cy="175581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89" y="4939949"/>
            <a:ext cx="4267200" cy="1066800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 smtClean="0"/>
              <a:t>Public </a:t>
            </a:r>
            <a:r>
              <a:rPr lang="en-US" altLang="zh-CN" dirty="0"/>
              <a:t>data from federal agencies</a:t>
            </a:r>
          </a:p>
          <a:p>
            <a:pPr algn="just"/>
            <a:r>
              <a:rPr lang="en-US" altLang="zh-CN" dirty="0" smtClean="0"/>
              <a:t>Project </a:t>
            </a:r>
            <a:r>
              <a:rPr lang="en-US" altLang="zh-CN" dirty="0"/>
              <a:t>motivation (regulations and fuel cost) </a:t>
            </a:r>
          </a:p>
          <a:p>
            <a:pPr algn="just"/>
            <a:r>
              <a:rPr lang="en-US" altLang="zh-CN" dirty="0" smtClean="0"/>
              <a:t>Environmental </a:t>
            </a:r>
            <a:r>
              <a:rPr lang="en-US" altLang="zh-CN" dirty="0"/>
              <a:t>Protection Agency scores transformed into one feature “Eco-Friendly”; Prof. </a:t>
            </a:r>
            <a:r>
              <a:rPr lang="en-US" altLang="zh-CN" dirty="0" err="1"/>
              <a:t>Engelberth</a:t>
            </a:r>
            <a:r>
              <a:rPr lang="en-US" altLang="zh-CN" dirty="0"/>
              <a:t>, Ecological and Environmental Engineering Department, Purdue University.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Parameters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933698" y="2160283"/>
            <a:ext cx="4160520" cy="629809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933698" y="2715661"/>
            <a:ext cx="4160520" cy="3416605"/>
          </a:xfrm>
        </p:spPr>
        <p:txBody>
          <a:bodyPr>
            <a:noAutofit/>
          </a:bodyPr>
          <a:lstStyle/>
          <a:p>
            <a:r>
              <a:rPr lang="en-US" sz="1800" dirty="0" smtClean="0"/>
              <a:t>Max Budget</a:t>
            </a:r>
          </a:p>
          <a:p>
            <a:r>
              <a:rPr lang="en-US" sz="1800" dirty="0" smtClean="0"/>
              <a:t>City MPG</a:t>
            </a:r>
          </a:p>
          <a:p>
            <a:r>
              <a:rPr lang="en-US" sz="1800" dirty="0" smtClean="0"/>
              <a:t>Highway MPG</a:t>
            </a:r>
          </a:p>
          <a:p>
            <a:r>
              <a:rPr lang="en-US" sz="1800" dirty="0" smtClean="0"/>
              <a:t>Cylinders</a:t>
            </a:r>
          </a:p>
          <a:p>
            <a:r>
              <a:rPr lang="en-US" sz="1800" dirty="0" smtClean="0"/>
              <a:t>Engine displacement in Liters (1.6, 2.0, 3.0 …)</a:t>
            </a:r>
          </a:p>
          <a:p>
            <a:r>
              <a:rPr lang="en-US" sz="1800" dirty="0" smtClean="0"/>
              <a:t>Annual Fuel Cost</a:t>
            </a:r>
          </a:p>
          <a:p>
            <a:r>
              <a:rPr lang="en-US" sz="1800" dirty="0" smtClean="0"/>
              <a:t>Eco-Friendly classification (Nature Lover, Green Car, </a:t>
            </a:r>
            <a:r>
              <a:rPr lang="en-US" sz="1800" dirty="0" err="1" smtClean="0"/>
              <a:t>Kinda</a:t>
            </a:r>
            <a:r>
              <a:rPr lang="en-US" sz="1800" dirty="0" smtClean="0"/>
              <a:t> Green, Monster)</a:t>
            </a:r>
            <a:endParaRPr lang="en-US" sz="1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543751" y="2160283"/>
            <a:ext cx="4160520" cy="629809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543751" y="2790092"/>
            <a:ext cx="4160520" cy="308207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Maker</a:t>
            </a:r>
          </a:p>
          <a:p>
            <a:r>
              <a:rPr lang="en-US" sz="1800" dirty="0" smtClean="0"/>
              <a:t>Model</a:t>
            </a:r>
          </a:p>
          <a:p>
            <a:r>
              <a:rPr lang="en-US" sz="1800" smtClean="0"/>
              <a:t>10</a:t>
            </a:r>
            <a:r>
              <a:rPr lang="en-US" sz="1800" smtClean="0"/>
              <a:t> </a:t>
            </a:r>
            <a:r>
              <a:rPr lang="en-US" sz="1800" dirty="0" smtClean="0"/>
              <a:t>Recommendations</a:t>
            </a:r>
          </a:p>
          <a:p>
            <a:r>
              <a:rPr lang="en-US" sz="1800" dirty="0" smtClean="0"/>
              <a:t>Map location of dealer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166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Analytics Problem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Suitable Maker-Model: Identify </a:t>
            </a:r>
            <a:r>
              <a:rPr lang="en-US" dirty="0"/>
              <a:t>c</a:t>
            </a:r>
            <a:r>
              <a:rPr lang="en-US" dirty="0" smtClean="0"/>
              <a:t>onstraints to frame the optimization problem</a:t>
            </a:r>
          </a:p>
          <a:p>
            <a:r>
              <a:rPr lang="en-US" dirty="0" smtClean="0"/>
              <a:t>Recommend Top 10: Maximize consumer utility</a:t>
            </a:r>
          </a:p>
          <a:p>
            <a:r>
              <a:rPr lang="en-US" dirty="0" smtClean="0"/>
              <a:t>Locate Dealer: Map locating the nearest dealer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1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Model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Optimization problem</a:t>
            </a:r>
            <a:r>
              <a:rPr lang="en-US" dirty="0"/>
              <a:t> </a:t>
            </a:r>
            <a:r>
              <a:rPr lang="en-US" dirty="0" smtClean="0"/>
              <a:t>that maximizes utility under constraints</a:t>
            </a:r>
          </a:p>
          <a:p>
            <a:r>
              <a:rPr lang="en-US" dirty="0" smtClean="0"/>
              <a:t>Normalizes the features entered by the user</a:t>
            </a:r>
          </a:p>
          <a:p>
            <a:r>
              <a:rPr lang="en-US" dirty="0" smtClean="0"/>
              <a:t>Calculates the optimal Euclidean distance between normalized input features and observed features</a:t>
            </a:r>
          </a:p>
          <a:p>
            <a:r>
              <a:rPr lang="en-US" dirty="0" smtClean="0"/>
              <a:t>Recommends </a:t>
            </a:r>
            <a:r>
              <a:rPr lang="en-US" smtClean="0"/>
              <a:t>top 10 </a:t>
            </a:r>
            <a:r>
              <a:rPr lang="en-US" dirty="0" smtClean="0"/>
              <a:t>under price constraints</a:t>
            </a:r>
          </a:p>
        </p:txBody>
      </p:sp>
    </p:spTree>
    <p:extLst>
      <p:ext uri="{BB962C8B-B14F-4D97-AF65-F5344CB8AC3E}">
        <p14:creationId xmlns:p14="http://schemas.microsoft.com/office/powerpoint/2010/main" val="18247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698C1C"/>
                </a:solidFill>
              </a:rPr>
              <a:t>App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6453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Future Improvements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condition to identify if the costumer lives in a big city</a:t>
            </a:r>
            <a:r>
              <a:rPr lang="en-US" dirty="0"/>
              <a:t> </a:t>
            </a:r>
            <a:r>
              <a:rPr lang="en-US" dirty="0" smtClean="0"/>
              <a:t>as that would change how to interpret the “Eco-Friendly” feature based on the Smog score</a:t>
            </a:r>
          </a:p>
          <a:p>
            <a:r>
              <a:rPr lang="en-US" dirty="0" smtClean="0"/>
              <a:t>Collect more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5703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198</TotalTime>
  <Words>257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Schoolbook</vt:lpstr>
      <vt:lpstr>Corbel</vt:lpstr>
      <vt:lpstr>Wingdings</vt:lpstr>
      <vt:lpstr>Feathered</vt:lpstr>
      <vt:lpstr>  Eco-Car   WL Warriors</vt:lpstr>
      <vt:lpstr>Business Problem</vt:lpstr>
      <vt:lpstr>Data</vt:lpstr>
      <vt:lpstr>Parameters</vt:lpstr>
      <vt:lpstr>Analytics Problem</vt:lpstr>
      <vt:lpstr>Model</vt:lpstr>
      <vt:lpstr>PowerPoint Presentation</vt:lpstr>
      <vt:lpstr>Future Improvements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Eco-friendly Vehicle Purchase</dc:title>
  <dc:creator>Debora Maia</dc:creator>
  <cp:lastModifiedBy>Ke Yin</cp:lastModifiedBy>
  <cp:revision>24</cp:revision>
  <dcterms:created xsi:type="dcterms:W3CDTF">2017-10-03T22:54:52Z</dcterms:created>
  <dcterms:modified xsi:type="dcterms:W3CDTF">2017-10-04T16:52:07Z</dcterms:modified>
</cp:coreProperties>
</file>