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8C1C"/>
                </a:solidFill>
              </a:rPr>
              <a:t>Eco-friendly Vehicle Purchase</a:t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i="1" dirty="0" smtClean="0">
                <a:solidFill>
                  <a:srgbClr val="698C1C"/>
                </a:solidFill>
              </a:rPr>
              <a:t>WL Warriors</a:t>
            </a:r>
            <a:endParaRPr lang="en-US" i="1" dirty="0">
              <a:solidFill>
                <a:srgbClr val="698C1C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Debora Maia Silva</a:t>
            </a:r>
          </a:p>
          <a:p>
            <a:r>
              <a:rPr lang="en-US" dirty="0" smtClean="0"/>
              <a:t>P</a:t>
            </a:r>
            <a:r>
              <a:rPr lang="en-US" dirty="0"/>
              <a:t>rasa</a:t>
            </a:r>
            <a:r>
              <a:rPr lang="en-US" dirty="0" smtClean="0"/>
              <a:t>d </a:t>
            </a:r>
            <a:r>
              <a:rPr lang="en-US" dirty="0" err="1" smtClean="0"/>
              <a:t>Gujela</a:t>
            </a:r>
            <a:endParaRPr lang="en-US" dirty="0" smtClean="0"/>
          </a:p>
          <a:p>
            <a:r>
              <a:rPr lang="en-US" dirty="0" smtClean="0"/>
              <a:t>Shan Lin</a:t>
            </a:r>
          </a:p>
          <a:p>
            <a:r>
              <a:rPr lang="en-US" dirty="0" err="1" smtClean="0"/>
              <a:t>Ke</a:t>
            </a:r>
            <a:r>
              <a:rPr lang="en-US" dirty="0" smtClean="0"/>
              <a:t> Yin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Business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fuel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affordable,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transportation-related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 smtClean="0"/>
              <a:t>pollution, climate</a:t>
            </a:r>
            <a:r>
              <a:rPr lang="zh-CN" altLang="en-US" dirty="0" smtClean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 smtClean="0"/>
              <a:t>emissions and annual fuel cost. </a:t>
            </a:r>
            <a:endParaRPr lang="en-US" altLang="zh-CN" dirty="0"/>
          </a:p>
          <a:p>
            <a:pPr algn="just"/>
            <a:r>
              <a:rPr lang="en-US" altLang="zh-CN" dirty="0"/>
              <a:t>H</a:t>
            </a:r>
            <a:r>
              <a:rPr lang="en-US" altLang="zh-CN" dirty="0" smtClean="0"/>
              <a:t>ow</a:t>
            </a:r>
            <a:r>
              <a:rPr lang="zh-CN" altLang="en-US" dirty="0" smtClean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the American market?</a:t>
            </a:r>
            <a:endParaRPr lang="en-US" altLang="zh-CN" dirty="0"/>
          </a:p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requirements.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others;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 smtClean="0"/>
              <a:t>revenue, 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 and adapt to regulation policies.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Data</a:t>
            </a:r>
            <a:endParaRPr lang="en-US" dirty="0">
              <a:solidFill>
                <a:srgbClr val="698C1C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43" y="1606550"/>
            <a:ext cx="4591050" cy="6477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2542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data from federal agencies</a:t>
            </a:r>
          </a:p>
          <a:p>
            <a:pPr algn="just"/>
            <a:r>
              <a:rPr lang="en-US" altLang="zh-CN" dirty="0" smtClean="0"/>
              <a:t>Project motivation (regulations and fuel cost) </a:t>
            </a:r>
            <a:endParaRPr lang="en-US" altLang="zh-CN" dirty="0"/>
          </a:p>
          <a:p>
            <a:pPr algn="just"/>
            <a:r>
              <a:rPr lang="en-US" altLang="zh-CN" dirty="0"/>
              <a:t>Environmental Protection Agency</a:t>
            </a:r>
            <a:r>
              <a:rPr lang="en-US" altLang="zh-CN" dirty="0" smtClean="0"/>
              <a:t> scores </a:t>
            </a:r>
            <a:r>
              <a:rPr lang="en-US" altLang="zh-CN" dirty="0"/>
              <a:t>transformed </a:t>
            </a:r>
            <a:r>
              <a:rPr lang="en-US" altLang="zh-CN" dirty="0" smtClean="0"/>
              <a:t>into </a:t>
            </a:r>
            <a:r>
              <a:rPr lang="en-US" altLang="zh-CN" dirty="0"/>
              <a:t>one feature “Eco-Friendly</a:t>
            </a:r>
            <a:r>
              <a:rPr lang="en-US" altLang="zh-CN" dirty="0" smtClean="0"/>
              <a:t>”; </a:t>
            </a:r>
            <a:r>
              <a:rPr lang="en-US" altLang="zh-CN" dirty="0"/>
              <a:t>Prof. </a:t>
            </a:r>
            <a:r>
              <a:rPr lang="en-US" altLang="zh-CN" dirty="0" err="1" smtClean="0"/>
              <a:t>Engelberth</a:t>
            </a:r>
            <a:r>
              <a:rPr lang="en-US" altLang="zh-CN" dirty="0" smtClean="0"/>
              <a:t>, Ecological and Environmental Engineering Department, Purdue University.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4301433"/>
            <a:ext cx="2354624" cy="23546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9" y="4715670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Parameters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Max Budget</a:t>
            </a:r>
          </a:p>
          <a:p>
            <a:r>
              <a:rPr lang="en-US" dirty="0" smtClean="0"/>
              <a:t>City MPG</a:t>
            </a:r>
          </a:p>
          <a:p>
            <a:r>
              <a:rPr lang="en-US" dirty="0" smtClean="0"/>
              <a:t>Highway MPG</a:t>
            </a:r>
          </a:p>
          <a:p>
            <a:r>
              <a:rPr lang="en-US" dirty="0" smtClean="0"/>
              <a:t>Cylinders</a:t>
            </a:r>
          </a:p>
          <a:p>
            <a:r>
              <a:rPr lang="en-US" dirty="0" smtClean="0"/>
              <a:t>Engine displacement in Liters (1.6, 2.0, 3.0 </a:t>
            </a:r>
            <a:r>
              <a:rPr lang="en-US" dirty="0" smtClean="0"/>
              <a:t>…)</a:t>
            </a:r>
            <a:endParaRPr lang="en-US" dirty="0" smtClean="0"/>
          </a:p>
          <a:p>
            <a:r>
              <a:rPr lang="en-US" dirty="0" smtClean="0"/>
              <a:t>Annual </a:t>
            </a:r>
            <a:r>
              <a:rPr lang="en-US" smtClean="0"/>
              <a:t>Fuel </a:t>
            </a:r>
            <a:r>
              <a:rPr lang="en-US" smtClean="0"/>
              <a:t>Cost</a:t>
            </a:r>
            <a:endParaRPr lang="en-US" dirty="0" smtClean="0"/>
          </a:p>
          <a:p>
            <a:r>
              <a:rPr lang="en-US" dirty="0" smtClean="0"/>
              <a:t>Eco-Friendly classification (Nature Lover, Green Car, </a:t>
            </a:r>
            <a:r>
              <a:rPr lang="en-US" dirty="0" err="1" smtClean="0"/>
              <a:t>Kinda</a:t>
            </a:r>
            <a:r>
              <a:rPr lang="en-US" dirty="0" smtClean="0"/>
              <a:t> Green, Monster)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Maker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Analytics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902" y="2534652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App Demonstration</a:t>
            </a:r>
            <a:endParaRPr lang="en-US" dirty="0">
              <a:solidFill>
                <a:srgbClr val="698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Future Improvements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city, and that would change how to interpret the “Eco-Friendly” feature based on the Smog score.</a:t>
            </a:r>
          </a:p>
          <a:p>
            <a:r>
              <a:rPr lang="en-US" dirty="0"/>
              <a:t>V</a:t>
            </a:r>
            <a:r>
              <a:rPr lang="en-US" dirty="0" smtClean="0"/>
              <a:t>ehicle price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227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华文新魏</vt:lpstr>
      <vt:lpstr>Trebuchet MS</vt:lpstr>
      <vt:lpstr>Wingdings 3</vt:lpstr>
      <vt:lpstr>Facetado</vt:lpstr>
      <vt:lpstr>Eco-friendly Vehicle Purchase WL Warriors</vt:lpstr>
      <vt:lpstr>Business Problem</vt:lpstr>
      <vt:lpstr>Data</vt:lpstr>
      <vt:lpstr>Parameters</vt:lpstr>
      <vt:lpstr>Analytics Problem</vt:lpstr>
      <vt:lpstr>Model</vt:lpstr>
      <vt:lpstr>App Demonstration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Debora Maia</cp:lastModifiedBy>
  <cp:revision>8</cp:revision>
  <dcterms:created xsi:type="dcterms:W3CDTF">2017-10-03T22:54:52Z</dcterms:created>
  <dcterms:modified xsi:type="dcterms:W3CDTF">2017-10-04T01:42:12Z</dcterms:modified>
</cp:coreProperties>
</file>