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595"/>
  </p:normalViewPr>
  <p:slideViewPr>
    <p:cSldViewPr snapToGrid="0" snapToObjects="1">
      <p:cViewPr varScale="1">
        <p:scale>
          <a:sx n="84" d="100"/>
          <a:sy n="84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969480"/>
            <a:ext cx="8689976" cy="2509213"/>
          </a:xfrm>
        </p:spPr>
        <p:txBody>
          <a:bodyPr/>
          <a:lstStyle/>
          <a:p>
            <a:r>
              <a:rPr lang="en-US" altLang="zh-CN" dirty="0" smtClean="0"/>
              <a:t>WL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Warriors:</a:t>
            </a:r>
            <a:br>
              <a:rPr lang="en-US" altLang="zh-CN" dirty="0" smtClean="0"/>
            </a:b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DSS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eco-friendly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</a:t>
            </a:r>
            <a:r>
              <a:rPr lang="zh-CN" altLang="en-US" dirty="0" smtClean="0"/>
              <a:t> </a:t>
            </a:r>
            <a:r>
              <a:rPr lang="en-US" altLang="zh-CN" dirty="0" smtClean="0"/>
              <a:t>purchase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3809998"/>
            <a:ext cx="3352800" cy="2034211"/>
          </a:xfrm>
        </p:spPr>
        <p:txBody>
          <a:bodyPr>
            <a:normAutofit fontScale="77500" lnSpcReduction="20000"/>
          </a:bodyPr>
          <a:lstStyle/>
          <a:p>
            <a:r>
              <a:rPr lang="en-US" b="1" cap="none" dirty="0" smtClean="0">
                <a:latin typeface="Times New Roman" charset="0"/>
                <a:ea typeface="Times New Roman" charset="0"/>
                <a:cs typeface="Times New Roman" charset="0"/>
              </a:rPr>
              <a:t>Debora </a:t>
            </a:r>
            <a:r>
              <a:rPr lang="en-US" b="1" cap="none" dirty="0">
                <a:latin typeface="Times New Roman" charset="0"/>
                <a:ea typeface="Times New Roman" charset="0"/>
                <a:cs typeface="Times New Roman" charset="0"/>
              </a:rPr>
              <a:t>Maia </a:t>
            </a:r>
            <a:r>
              <a:rPr lang="en-US" b="1" cap="none" dirty="0" smtClean="0">
                <a:latin typeface="Times New Roman" charset="0"/>
                <a:ea typeface="Times New Roman" charset="0"/>
                <a:cs typeface="Times New Roman" charset="0"/>
              </a:rPr>
              <a:t>Silva </a:t>
            </a:r>
          </a:p>
          <a:p>
            <a:r>
              <a:rPr lang="en-US" b="1" cap="none" dirty="0" smtClean="0">
                <a:latin typeface="Times New Roman" charset="0"/>
                <a:ea typeface="Times New Roman" charset="0"/>
                <a:cs typeface="Times New Roman" charset="0"/>
              </a:rPr>
              <a:t>Prasad </a:t>
            </a:r>
            <a:r>
              <a:rPr lang="en-US" b="1" cap="none" dirty="0" err="1" smtClean="0">
                <a:latin typeface="Times New Roman" charset="0"/>
                <a:ea typeface="Times New Roman" charset="0"/>
                <a:cs typeface="Times New Roman" charset="0"/>
              </a:rPr>
              <a:t>Gujela</a:t>
            </a:r>
            <a:r>
              <a:rPr lang="en-US" b="1" cap="none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r>
              <a:rPr lang="en-US" b="1" cap="none" dirty="0" smtClean="0">
                <a:latin typeface="Times New Roman" charset="0"/>
                <a:ea typeface="Times New Roman" charset="0"/>
                <a:cs typeface="Times New Roman" charset="0"/>
              </a:rPr>
              <a:t>Shan Lin</a:t>
            </a:r>
          </a:p>
          <a:p>
            <a:r>
              <a:rPr lang="en-US" b="1" cap="none" dirty="0" err="1" smtClean="0">
                <a:latin typeface="Times New Roman" charset="0"/>
                <a:ea typeface="Times New Roman" charset="0"/>
                <a:cs typeface="Times New Roman" charset="0"/>
              </a:rPr>
              <a:t>Taeyong</a:t>
            </a:r>
            <a:r>
              <a:rPr lang="en-US" b="1" cap="none" dirty="0" smtClean="0">
                <a:latin typeface="Times New Roman" charset="0"/>
                <a:ea typeface="Times New Roman" charset="0"/>
                <a:cs typeface="Times New Roman" charset="0"/>
              </a:rPr>
              <a:t> Kim</a:t>
            </a:r>
          </a:p>
          <a:p>
            <a:r>
              <a:rPr lang="en-US" b="1" cap="none" dirty="0" smtClean="0">
                <a:latin typeface="Times New Roman" charset="0"/>
                <a:ea typeface="Times New Roman" charset="0"/>
                <a:cs typeface="Times New Roman" charset="0"/>
              </a:rPr>
              <a:t>Ke </a:t>
            </a:r>
            <a:r>
              <a:rPr lang="en-US" b="1" cap="none" dirty="0">
                <a:latin typeface="Times New Roman" charset="0"/>
                <a:ea typeface="Times New Roman" charset="0"/>
                <a:cs typeface="Times New Roman" charset="0"/>
              </a:rPr>
              <a:t>Yin</a:t>
            </a:r>
            <a:endParaRPr lang="en-US" cap="none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7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Business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altLang="zh-CN" cap="none" dirty="0" smtClean="0"/>
              <a:t>The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development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of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clean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vehicles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and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fuel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technologies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can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provide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consumers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with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an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affordable,</a:t>
            </a:r>
            <a:r>
              <a:rPr lang="zh-CN" altLang="en-US" cap="none" dirty="0"/>
              <a:t> </a:t>
            </a:r>
            <a:r>
              <a:rPr lang="en-US" altLang="zh-CN" cap="none" dirty="0" smtClean="0"/>
              <a:t>available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means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of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reducing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transportation-related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air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pollution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and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climate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change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emissions.</a:t>
            </a:r>
          </a:p>
          <a:p>
            <a:pPr algn="just"/>
            <a:r>
              <a:rPr lang="en-US" altLang="zh-CN" cap="none" dirty="0" smtClean="0"/>
              <a:t>But,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how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can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consumers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find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out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the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eco-friendly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options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from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tons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of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car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models?</a:t>
            </a:r>
          </a:p>
          <a:p>
            <a:pPr algn="just"/>
            <a:r>
              <a:rPr lang="en-US" altLang="zh-CN" cap="none" dirty="0" smtClean="0"/>
              <a:t>Create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a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DSS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for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consumers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to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identify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the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eco-friendliest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model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that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matches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their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requirements.</a:t>
            </a:r>
            <a:r>
              <a:rPr lang="zh-CN" altLang="en-US" cap="none" dirty="0" smtClean="0"/>
              <a:t> </a:t>
            </a:r>
            <a:endParaRPr lang="en-US" altLang="zh-CN" cap="none" dirty="0" smtClean="0"/>
          </a:p>
          <a:p>
            <a:pPr lvl="1" algn="just"/>
            <a:r>
              <a:rPr lang="en-US" altLang="zh-CN" cap="none" dirty="0" smtClean="0"/>
              <a:t>For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consumers: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make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better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comparison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with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different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car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models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by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the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eco-friendly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performance</a:t>
            </a:r>
          </a:p>
          <a:p>
            <a:pPr lvl="1" algn="just"/>
            <a:r>
              <a:rPr lang="en-US" altLang="zh-CN" cap="none" dirty="0" smtClean="0"/>
              <a:t>For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manufacturers: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increase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revenue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&amp;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reduce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cost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813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smtClean="0"/>
              <a:t>How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can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we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find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out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the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best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model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to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fit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necessary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variables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and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match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customer’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needs?</a:t>
            </a:r>
            <a:r>
              <a:rPr lang="zh-CN" altLang="en-US" cap="none" dirty="0" smtClean="0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2695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81375" cy="3409950"/>
          </a:xfrm>
          <a:prstGeom prst="rect">
            <a:avLst/>
          </a:prstGeom>
        </p:spPr>
      </p:pic>
      <p:pic>
        <p:nvPicPr>
          <p:cNvPr id="3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12" y="0"/>
            <a:ext cx="3381375" cy="3409950"/>
          </a:xfrm>
          <a:prstGeom prst="rect">
            <a:avLst/>
          </a:prstGeom>
        </p:spPr>
      </p:pic>
      <p:pic>
        <p:nvPicPr>
          <p:cNvPr id="4" name="Imagem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5" y="0"/>
            <a:ext cx="3381375" cy="3409950"/>
          </a:xfrm>
          <a:prstGeom prst="rect">
            <a:avLst/>
          </a:prstGeom>
        </p:spPr>
      </p:pic>
      <p:pic>
        <p:nvPicPr>
          <p:cNvPr id="5" name="Imagem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56" y="3409950"/>
            <a:ext cx="3381375" cy="3409950"/>
          </a:xfrm>
          <a:prstGeom prst="rect">
            <a:avLst/>
          </a:prstGeom>
        </p:spPr>
      </p:pic>
      <p:pic>
        <p:nvPicPr>
          <p:cNvPr id="6" name="Imagem 8"/>
          <p:cNvPicPr/>
          <p:nvPr/>
        </p:nvPicPr>
        <p:blipFill>
          <a:blip r:embed="rId6"/>
          <a:stretch>
            <a:fillRect/>
          </a:stretch>
        </p:blipFill>
        <p:spPr>
          <a:xfrm>
            <a:off x="6607968" y="3409950"/>
            <a:ext cx="3536316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dss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8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378</TotalTime>
  <Words>132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Times New Roman</vt:lpstr>
      <vt:lpstr>Tw Cen MT</vt:lpstr>
      <vt:lpstr>宋体</vt:lpstr>
      <vt:lpstr>Arial</vt:lpstr>
      <vt:lpstr>Droplet</vt:lpstr>
      <vt:lpstr>WL Warriors: A DSS For  eco-friendly car purchase</vt:lpstr>
      <vt:lpstr>Business problem</vt:lpstr>
      <vt:lpstr>Analytics problem</vt:lpstr>
      <vt:lpstr>Data selection</vt:lpstr>
      <vt:lpstr>PowerPoint Presentation</vt:lpstr>
      <vt:lpstr>Model Building</vt:lpstr>
      <vt:lpstr>Demo of our dss app</vt:lpstr>
      <vt:lpstr>Future Improvements</vt:lpstr>
      <vt:lpstr>Thank you and questions?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WL Warriors: A DSS For  eco-friendly car purchase</dc:title>
  <dc:creator>Ke Yin</dc:creator>
  <cp:lastModifiedBy>Ke Yin</cp:lastModifiedBy>
  <cp:revision>3</cp:revision>
  <dcterms:created xsi:type="dcterms:W3CDTF">2017-10-02T21:06:27Z</dcterms:created>
  <dcterms:modified xsi:type="dcterms:W3CDTF">2017-10-03T03:24:40Z</dcterms:modified>
</cp:coreProperties>
</file>