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58" r:id="rId5"/>
    <p:sldId id="265" r:id="rId6"/>
    <p:sldId id="267" r:id="rId7"/>
    <p:sldId id="266" r:id="rId8"/>
    <p:sldId id="268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D7AB2-CF33-41F6-843C-06AE4FAD074B}" v="121" dt="2023-02-06T11:16:39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94"/>
  </p:normalViewPr>
  <p:slideViewPr>
    <p:cSldViewPr snapToGrid="0" snapToObjects="1">
      <p:cViewPr>
        <p:scale>
          <a:sx n="125" d="100"/>
          <a:sy n="125" d="100"/>
        </p:scale>
        <p:origin x="187" y="-7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Ben Younes" userId="eaf90ba17de8573d" providerId="LiveId" clId="{D3FD7AB2-CF33-41F6-843C-06AE4FAD074B}"/>
    <pc:docChg chg="undo redo custSel addSld delSld modSld sldOrd">
      <pc:chgData name="Lina Ben Younes" userId="eaf90ba17de8573d" providerId="LiveId" clId="{D3FD7AB2-CF33-41F6-843C-06AE4FAD074B}" dt="2023-02-06T11:51:01.825" v="901" actId="14100"/>
      <pc:docMkLst>
        <pc:docMk/>
      </pc:docMkLst>
      <pc:sldChg chg="modSp mod">
        <pc:chgData name="Lina Ben Younes" userId="eaf90ba17de8573d" providerId="LiveId" clId="{D3FD7AB2-CF33-41F6-843C-06AE4FAD074B}" dt="2023-02-01T16:10:41.319" v="363" actId="403"/>
        <pc:sldMkLst>
          <pc:docMk/>
          <pc:sldMk cId="954329384" sldId="256"/>
        </pc:sldMkLst>
        <pc:spChg chg="mod">
          <ac:chgData name="Lina Ben Younes" userId="eaf90ba17de8573d" providerId="LiveId" clId="{D3FD7AB2-CF33-41F6-843C-06AE4FAD074B}" dt="2023-02-01T16:10:35.810" v="361" actId="404"/>
          <ac:spMkLst>
            <pc:docMk/>
            <pc:sldMk cId="954329384" sldId="256"/>
            <ac:spMk id="2" creationId="{00000000-0000-0000-0000-000000000000}"/>
          </ac:spMkLst>
        </pc:spChg>
        <pc:spChg chg="mod">
          <ac:chgData name="Lina Ben Younes" userId="eaf90ba17de8573d" providerId="LiveId" clId="{D3FD7AB2-CF33-41F6-843C-06AE4FAD074B}" dt="2023-02-01T16:10:17.791" v="359" actId="14100"/>
          <ac:spMkLst>
            <pc:docMk/>
            <pc:sldMk cId="954329384" sldId="256"/>
            <ac:spMk id="3" creationId="{00000000-0000-0000-0000-000000000000}"/>
          </ac:spMkLst>
        </pc:spChg>
        <pc:spChg chg="mod">
          <ac:chgData name="Lina Ben Younes" userId="eaf90ba17de8573d" providerId="LiveId" clId="{D3FD7AB2-CF33-41F6-843C-06AE4FAD074B}" dt="2023-02-01T16:10:41.319" v="363" actId="403"/>
          <ac:spMkLst>
            <pc:docMk/>
            <pc:sldMk cId="954329384" sldId="256"/>
            <ac:spMk id="4" creationId="{00000000-0000-0000-0000-000000000000}"/>
          </ac:spMkLst>
        </pc:spChg>
        <pc:spChg chg="mod">
          <ac:chgData name="Lina Ben Younes" userId="eaf90ba17de8573d" providerId="LiveId" clId="{D3FD7AB2-CF33-41F6-843C-06AE4FAD074B}" dt="2023-02-01T15:27:46.156" v="26" actId="20577"/>
          <ac:spMkLst>
            <pc:docMk/>
            <pc:sldMk cId="954329384" sldId="256"/>
            <ac:spMk id="5" creationId="{00000000-0000-0000-0000-000000000000}"/>
          </ac:spMkLst>
        </pc:spChg>
      </pc:sldChg>
      <pc:sldChg chg="addSp delSp modSp mod">
        <pc:chgData name="Lina Ben Younes" userId="eaf90ba17de8573d" providerId="LiveId" clId="{D3FD7AB2-CF33-41F6-843C-06AE4FAD074B}" dt="2023-02-06T11:26:48.833" v="896" actId="20577"/>
        <pc:sldMkLst>
          <pc:docMk/>
          <pc:sldMk cId="1786097481" sldId="257"/>
        </pc:sldMkLst>
        <pc:spChg chg="mod">
          <ac:chgData name="Lina Ben Younes" userId="eaf90ba17de8573d" providerId="LiveId" clId="{D3FD7AB2-CF33-41F6-843C-06AE4FAD074B}" dt="2023-02-02T23:01:31.226" v="539" actId="21"/>
          <ac:spMkLst>
            <pc:docMk/>
            <pc:sldMk cId="1786097481" sldId="257"/>
            <ac:spMk id="2" creationId="{00000000-0000-0000-0000-000000000000}"/>
          </ac:spMkLst>
        </pc:spChg>
        <pc:spChg chg="mod">
          <ac:chgData name="Lina Ben Younes" userId="eaf90ba17de8573d" providerId="LiveId" clId="{D3FD7AB2-CF33-41F6-843C-06AE4FAD074B}" dt="2023-02-02T23:05:36.311" v="567" actId="20577"/>
          <ac:spMkLst>
            <pc:docMk/>
            <pc:sldMk cId="1786097481" sldId="257"/>
            <ac:spMk id="3" creationId="{00000000-0000-0000-0000-000000000000}"/>
          </ac:spMkLst>
        </pc:spChg>
        <pc:spChg chg="mod">
          <ac:chgData name="Lina Ben Younes" userId="eaf90ba17de8573d" providerId="LiveId" clId="{D3FD7AB2-CF33-41F6-843C-06AE4FAD074B}" dt="2023-02-02T23:01:27.347" v="530" actId="21"/>
          <ac:spMkLst>
            <pc:docMk/>
            <pc:sldMk cId="1786097481" sldId="257"/>
            <ac:spMk id="4" creationId="{00000000-0000-0000-0000-000000000000}"/>
          </ac:spMkLst>
        </pc:spChg>
        <pc:spChg chg="del mod">
          <ac:chgData name="Lina Ben Younes" userId="eaf90ba17de8573d" providerId="LiveId" clId="{D3FD7AB2-CF33-41F6-843C-06AE4FAD074B}" dt="2023-02-01T15:34:59.147" v="120" actId="478"/>
          <ac:spMkLst>
            <pc:docMk/>
            <pc:sldMk cId="1786097481" sldId="257"/>
            <ac:spMk id="5" creationId="{00000000-0000-0000-0000-000000000000}"/>
          </ac:spMkLst>
        </pc:spChg>
        <pc:spChg chg="mod">
          <ac:chgData name="Lina Ben Younes" userId="eaf90ba17de8573d" providerId="LiveId" clId="{D3FD7AB2-CF33-41F6-843C-06AE4FAD074B}" dt="2023-02-01T15:28:26.780" v="38" actId="20577"/>
          <ac:spMkLst>
            <pc:docMk/>
            <pc:sldMk cId="1786097481" sldId="257"/>
            <ac:spMk id="6" creationId="{00000000-0000-0000-0000-000000000000}"/>
          </ac:spMkLst>
        </pc:spChg>
        <pc:spChg chg="add mod">
          <ac:chgData name="Lina Ben Younes" userId="eaf90ba17de8573d" providerId="LiveId" clId="{D3FD7AB2-CF33-41F6-843C-06AE4FAD074B}" dt="2023-02-06T11:26:48.833" v="896" actId="20577"/>
          <ac:spMkLst>
            <pc:docMk/>
            <pc:sldMk cId="1786097481" sldId="257"/>
            <ac:spMk id="7" creationId="{789CC0CE-6CA2-B8B6-DAB5-471D39928D72}"/>
          </ac:spMkLst>
        </pc:spChg>
        <pc:graphicFrameChg chg="add del mod">
          <ac:chgData name="Lina Ben Younes" userId="eaf90ba17de8573d" providerId="LiveId" clId="{D3FD7AB2-CF33-41F6-843C-06AE4FAD074B}" dt="2023-02-01T15:34:54.262" v="116"/>
          <ac:graphicFrameMkLst>
            <pc:docMk/>
            <pc:sldMk cId="1786097481" sldId="257"/>
            <ac:graphicFrameMk id="8" creationId="{0ABE5D5D-5811-233E-C118-8DA993F72E19}"/>
          </ac:graphicFrameMkLst>
        </pc:graphicFrameChg>
      </pc:sldChg>
      <pc:sldChg chg="addSp delSp modSp add mod">
        <pc:chgData name="Lina Ben Younes" userId="eaf90ba17de8573d" providerId="LiveId" clId="{D3FD7AB2-CF33-41F6-843C-06AE4FAD074B}" dt="2023-02-06T11:51:01.825" v="901" actId="14100"/>
        <pc:sldMkLst>
          <pc:docMk/>
          <pc:sldMk cId="1238904130" sldId="258"/>
        </pc:sldMkLst>
        <pc:spChg chg="mod">
          <ac:chgData name="Lina Ben Younes" userId="eaf90ba17de8573d" providerId="LiveId" clId="{D3FD7AB2-CF33-41F6-843C-06AE4FAD074B}" dt="2023-02-02T22:33:29.177" v="438" actId="20577"/>
          <ac:spMkLst>
            <pc:docMk/>
            <pc:sldMk cId="1238904130" sldId="258"/>
            <ac:spMk id="2" creationId="{00000000-0000-0000-0000-000000000000}"/>
          </ac:spMkLst>
        </pc:spChg>
        <pc:spChg chg="del">
          <ac:chgData name="Lina Ben Younes" userId="eaf90ba17de8573d" providerId="LiveId" clId="{D3FD7AB2-CF33-41F6-843C-06AE4FAD074B}" dt="2023-02-02T22:32:05.741" v="382" actId="22"/>
          <ac:spMkLst>
            <pc:docMk/>
            <pc:sldMk cId="1238904130" sldId="258"/>
            <ac:spMk id="3" creationId="{00000000-0000-0000-0000-000000000000}"/>
          </ac:spMkLst>
        </pc:spChg>
        <pc:picChg chg="add del mod">
          <ac:chgData name="Lina Ben Younes" userId="eaf90ba17de8573d" providerId="LiveId" clId="{D3FD7AB2-CF33-41F6-843C-06AE4FAD074B}" dt="2023-02-06T10:55:18.759" v="722" actId="22"/>
          <ac:picMkLst>
            <pc:docMk/>
            <pc:sldMk cId="1238904130" sldId="258"/>
            <ac:picMk id="6" creationId="{09D44865-497C-0903-8BFB-BD0E89FCB776}"/>
          </ac:picMkLst>
        </pc:picChg>
        <pc:picChg chg="add mod ord">
          <ac:chgData name="Lina Ben Younes" userId="eaf90ba17de8573d" providerId="LiveId" clId="{D3FD7AB2-CF33-41F6-843C-06AE4FAD074B}" dt="2023-02-02T22:43:39.725" v="454" actId="1076"/>
          <ac:picMkLst>
            <pc:docMk/>
            <pc:sldMk cId="1238904130" sldId="258"/>
            <ac:picMk id="7" creationId="{8608303E-0145-7FD6-8BF8-3BD7C384A53A}"/>
          </ac:picMkLst>
        </pc:picChg>
        <pc:picChg chg="add mod">
          <ac:chgData name="Lina Ben Younes" userId="eaf90ba17de8573d" providerId="LiveId" clId="{D3FD7AB2-CF33-41F6-843C-06AE4FAD074B}" dt="2023-02-02T22:43:37.257" v="453" actId="1076"/>
          <ac:picMkLst>
            <pc:docMk/>
            <pc:sldMk cId="1238904130" sldId="258"/>
            <ac:picMk id="9" creationId="{BAD65D99-00D2-BEB4-DFAD-C1D08FEC7E9F}"/>
          </ac:picMkLst>
        </pc:picChg>
        <pc:picChg chg="add del mod">
          <ac:chgData name="Lina Ben Younes" userId="eaf90ba17de8573d" providerId="LiveId" clId="{D3FD7AB2-CF33-41F6-843C-06AE4FAD074B}" dt="2023-02-06T10:54:56.001" v="718" actId="478"/>
          <ac:picMkLst>
            <pc:docMk/>
            <pc:sldMk cId="1238904130" sldId="258"/>
            <ac:picMk id="10" creationId="{6D4686D4-A6F8-CA54-170A-6313CDA8542E}"/>
          </ac:picMkLst>
        </pc:picChg>
        <pc:picChg chg="add mod">
          <ac:chgData name="Lina Ben Younes" userId="eaf90ba17de8573d" providerId="LiveId" clId="{D3FD7AB2-CF33-41F6-843C-06AE4FAD074B}" dt="2023-02-02T23:47:56.766" v="597" actId="1076"/>
          <ac:picMkLst>
            <pc:docMk/>
            <pc:sldMk cId="1238904130" sldId="258"/>
            <ac:picMk id="11" creationId="{42C2765D-6EA5-190A-69AE-60A49FDFA781}"/>
          </ac:picMkLst>
        </pc:picChg>
        <pc:picChg chg="add mod">
          <ac:chgData name="Lina Ben Younes" userId="eaf90ba17de8573d" providerId="LiveId" clId="{D3FD7AB2-CF33-41F6-843C-06AE4FAD074B}" dt="2023-02-06T11:51:01.825" v="901" actId="14100"/>
          <ac:picMkLst>
            <pc:docMk/>
            <pc:sldMk cId="1238904130" sldId="258"/>
            <ac:picMk id="12" creationId="{D7C1719D-C6A9-65EC-1DA3-5492B994E9CD}"/>
          </ac:picMkLst>
        </pc:picChg>
        <pc:picChg chg="add mod">
          <ac:chgData name="Lina Ben Younes" userId="eaf90ba17de8573d" providerId="LiveId" clId="{D3FD7AB2-CF33-41F6-843C-06AE4FAD074B}" dt="2023-02-02T23:00:20.528" v="510" actId="1076"/>
          <ac:picMkLst>
            <pc:docMk/>
            <pc:sldMk cId="1238904130" sldId="258"/>
            <ac:picMk id="3074" creationId="{8CA361C4-6E61-C54C-52C0-6A7AB54ADC9F}"/>
          </ac:picMkLst>
        </pc:picChg>
      </pc:sldChg>
      <pc:sldChg chg="modSp del mod">
        <pc:chgData name="Lina Ben Younes" userId="eaf90ba17de8573d" providerId="LiveId" clId="{D3FD7AB2-CF33-41F6-843C-06AE4FAD074B}" dt="2023-02-01T16:06:06.156" v="258" actId="2696"/>
        <pc:sldMkLst>
          <pc:docMk/>
          <pc:sldMk cId="2179187587" sldId="258"/>
        </pc:sldMkLst>
        <pc:spChg chg="mod">
          <ac:chgData name="Lina Ben Younes" userId="eaf90ba17de8573d" providerId="LiveId" clId="{D3FD7AB2-CF33-41F6-843C-06AE4FAD074B}" dt="2023-02-01T15:38:36.021" v="196" actId="1076"/>
          <ac:spMkLst>
            <pc:docMk/>
            <pc:sldMk cId="2179187587" sldId="258"/>
            <ac:spMk id="4" creationId="{00000000-0000-0000-0000-000000000000}"/>
          </ac:spMkLst>
        </pc:spChg>
        <pc:spChg chg="mod">
          <ac:chgData name="Lina Ben Younes" userId="eaf90ba17de8573d" providerId="LiveId" clId="{D3FD7AB2-CF33-41F6-843C-06AE4FAD074B}" dt="2023-02-01T15:28:41.276" v="39"/>
          <ac:spMkLst>
            <pc:docMk/>
            <pc:sldMk cId="2179187587" sldId="258"/>
            <ac:spMk id="5" creationId="{00000000-0000-0000-0000-000000000000}"/>
          </ac:spMkLst>
        </pc:spChg>
      </pc:sldChg>
      <pc:sldChg chg="addSp delSp modSp mod ord">
        <pc:chgData name="Lina Ben Younes" userId="eaf90ba17de8573d" providerId="LiveId" clId="{D3FD7AB2-CF33-41F6-843C-06AE4FAD074B}" dt="2023-02-02T23:04:01.184" v="563"/>
        <pc:sldMkLst>
          <pc:docMk/>
          <pc:sldMk cId="94465279" sldId="259"/>
        </pc:sldMkLst>
        <pc:spChg chg="del">
          <ac:chgData name="Lina Ben Younes" userId="eaf90ba17de8573d" providerId="LiveId" clId="{D3FD7AB2-CF33-41F6-843C-06AE4FAD074B}" dt="2023-02-02T22:51:18.253" v="481" actId="22"/>
          <ac:spMkLst>
            <pc:docMk/>
            <pc:sldMk cId="94465279" sldId="259"/>
            <ac:spMk id="2" creationId="{00000000-0000-0000-0000-000000000000}"/>
          </ac:spMkLst>
        </pc:spChg>
        <pc:spChg chg="mod">
          <ac:chgData name="Lina Ben Younes" userId="eaf90ba17de8573d" providerId="LiveId" clId="{D3FD7AB2-CF33-41F6-843C-06AE4FAD074B}" dt="2023-02-02T23:03:36.246" v="561" actId="404"/>
          <ac:spMkLst>
            <pc:docMk/>
            <pc:sldMk cId="94465279" sldId="259"/>
            <ac:spMk id="3" creationId="{00000000-0000-0000-0000-000000000000}"/>
          </ac:spMkLst>
        </pc:spChg>
        <pc:spChg chg="add del">
          <ac:chgData name="Lina Ben Younes" userId="eaf90ba17de8573d" providerId="LiveId" clId="{D3FD7AB2-CF33-41F6-843C-06AE4FAD074B}" dt="2023-02-02T23:04:00.217" v="562" actId="478"/>
          <ac:spMkLst>
            <pc:docMk/>
            <pc:sldMk cId="94465279" sldId="259"/>
            <ac:spMk id="4" creationId="{00000000-0000-0000-0000-000000000000}"/>
          </ac:spMkLst>
        </pc:spChg>
        <pc:spChg chg="del">
          <ac:chgData name="Lina Ben Younes" userId="eaf90ba17de8573d" providerId="LiveId" clId="{D3FD7AB2-CF33-41F6-843C-06AE4FAD074B}" dt="2023-02-02T22:53:47.808" v="487" actId="22"/>
          <ac:spMkLst>
            <pc:docMk/>
            <pc:sldMk cId="94465279" sldId="259"/>
            <ac:spMk id="5" creationId="{00000000-0000-0000-0000-000000000000}"/>
          </ac:spMkLst>
        </pc:spChg>
        <pc:spChg chg="add del mod">
          <ac:chgData name="Lina Ben Younes" userId="eaf90ba17de8573d" providerId="LiveId" clId="{D3FD7AB2-CF33-41F6-843C-06AE4FAD074B}" dt="2023-02-01T15:40:20.002" v="252"/>
          <ac:spMkLst>
            <pc:docMk/>
            <pc:sldMk cId="94465279" sldId="259"/>
            <ac:spMk id="6" creationId="{00000000-0000-0000-0000-000000000000}"/>
          </ac:spMkLst>
        </pc:spChg>
        <pc:spChg chg="add del mod">
          <ac:chgData name="Lina Ben Younes" userId="eaf90ba17de8573d" providerId="LiveId" clId="{D3FD7AB2-CF33-41F6-843C-06AE4FAD074B}" dt="2023-02-01T15:38:06.506" v="188"/>
          <ac:spMkLst>
            <pc:docMk/>
            <pc:sldMk cId="94465279" sldId="259"/>
            <ac:spMk id="7" creationId="{5CFA1241-4EB9-C01F-1EC3-97324942AC45}"/>
          </ac:spMkLst>
        </pc:spChg>
        <pc:spChg chg="add del mod">
          <ac:chgData name="Lina Ben Younes" userId="eaf90ba17de8573d" providerId="LiveId" clId="{D3FD7AB2-CF33-41F6-843C-06AE4FAD074B}" dt="2023-02-01T15:38:06.506" v="188"/>
          <ac:spMkLst>
            <pc:docMk/>
            <pc:sldMk cId="94465279" sldId="259"/>
            <ac:spMk id="8" creationId="{13A50D69-C555-F4A5-0108-33DC4D3533E9}"/>
          </ac:spMkLst>
        </pc:spChg>
        <pc:spChg chg="add del mod">
          <ac:chgData name="Lina Ben Younes" userId="eaf90ba17de8573d" providerId="LiveId" clId="{D3FD7AB2-CF33-41F6-843C-06AE4FAD074B}" dt="2023-02-01T15:38:25.924" v="192"/>
          <ac:spMkLst>
            <pc:docMk/>
            <pc:sldMk cId="94465279" sldId="259"/>
            <ac:spMk id="10" creationId="{0E2AE80C-4DB4-BB9B-273A-3EC0B0CEFB3E}"/>
          </ac:spMkLst>
        </pc:spChg>
        <pc:spChg chg="add del mod">
          <ac:chgData name="Lina Ben Younes" userId="eaf90ba17de8573d" providerId="LiveId" clId="{D3FD7AB2-CF33-41F6-843C-06AE4FAD074B}" dt="2023-02-01T15:38:25.924" v="192"/>
          <ac:spMkLst>
            <pc:docMk/>
            <pc:sldMk cId="94465279" sldId="259"/>
            <ac:spMk id="11" creationId="{2B91472E-5925-30A0-3546-6DF48FAA31B0}"/>
          </ac:spMkLst>
        </pc:spChg>
        <pc:spChg chg="add del mod">
          <ac:chgData name="Lina Ben Younes" userId="eaf90ba17de8573d" providerId="LiveId" clId="{D3FD7AB2-CF33-41F6-843C-06AE4FAD074B}" dt="2023-02-01T15:38:43.573" v="198"/>
          <ac:spMkLst>
            <pc:docMk/>
            <pc:sldMk cId="94465279" sldId="259"/>
            <ac:spMk id="12" creationId="{1B9E16BA-A755-7474-4073-6E8FE055232B}"/>
          </ac:spMkLst>
        </pc:spChg>
        <pc:spChg chg="add del mod">
          <ac:chgData name="Lina Ben Younes" userId="eaf90ba17de8573d" providerId="LiveId" clId="{D3FD7AB2-CF33-41F6-843C-06AE4FAD074B}" dt="2023-02-01T15:38:43.573" v="198"/>
          <ac:spMkLst>
            <pc:docMk/>
            <pc:sldMk cId="94465279" sldId="259"/>
            <ac:spMk id="13" creationId="{486837F0-C4C8-4CE1-9BCC-1455D178E7C0}"/>
          </ac:spMkLst>
        </pc:spChg>
        <pc:spChg chg="add del mod">
          <ac:chgData name="Lina Ben Younes" userId="eaf90ba17de8573d" providerId="LiveId" clId="{D3FD7AB2-CF33-41F6-843C-06AE4FAD074B}" dt="2023-02-02T22:54:42.952" v="491" actId="22"/>
          <ac:spMkLst>
            <pc:docMk/>
            <pc:sldMk cId="94465279" sldId="259"/>
            <ac:spMk id="14" creationId="{B32477D6-15F5-3349-2A23-DB561C02447D}"/>
          </ac:spMkLst>
        </pc:spChg>
        <pc:spChg chg="add mod">
          <ac:chgData name="Lina Ben Younes" userId="eaf90ba17de8573d" providerId="LiveId" clId="{D3FD7AB2-CF33-41F6-843C-06AE4FAD074B}" dt="2023-02-02T23:04:01.184" v="563"/>
          <ac:spMkLst>
            <pc:docMk/>
            <pc:sldMk cId="94465279" sldId="259"/>
            <ac:spMk id="17" creationId="{4C7BFB01-23D2-1771-93AA-1DAABD8B0C4B}"/>
          </ac:spMkLst>
        </pc:spChg>
        <pc:picChg chg="add mod ord">
          <ac:chgData name="Lina Ben Younes" userId="eaf90ba17de8573d" providerId="LiveId" clId="{D3FD7AB2-CF33-41F6-843C-06AE4FAD074B}" dt="2023-02-02T22:51:18.253" v="481" actId="22"/>
          <ac:picMkLst>
            <pc:docMk/>
            <pc:sldMk cId="94465279" sldId="259"/>
            <ac:picMk id="8" creationId="{28ECFB80-044B-8D20-E868-BD0578AF31B9}"/>
          </ac:picMkLst>
        </pc:picChg>
        <pc:picChg chg="add del">
          <ac:chgData name="Lina Ben Younes" userId="eaf90ba17de8573d" providerId="LiveId" clId="{D3FD7AB2-CF33-41F6-843C-06AE4FAD074B}" dt="2023-02-01T15:38:08.245" v="190"/>
          <ac:picMkLst>
            <pc:docMk/>
            <pc:sldMk cId="94465279" sldId="259"/>
            <ac:picMk id="9" creationId="{A94EBD3A-4028-A5D1-2347-63D0B5EE53A6}"/>
          </ac:picMkLst>
        </pc:picChg>
        <pc:picChg chg="add del mod ord">
          <ac:chgData name="Lina Ben Younes" userId="eaf90ba17de8573d" providerId="LiveId" clId="{D3FD7AB2-CF33-41F6-843C-06AE4FAD074B}" dt="2023-02-02T22:54:39.088" v="490" actId="478"/>
          <ac:picMkLst>
            <pc:docMk/>
            <pc:sldMk cId="94465279" sldId="259"/>
            <ac:picMk id="10" creationId="{8BF0C36A-8580-A020-FD93-F427461F017D}"/>
          </ac:picMkLst>
        </pc:picChg>
        <pc:picChg chg="add del">
          <ac:chgData name="Lina Ben Younes" userId="eaf90ba17de8573d" providerId="LiveId" clId="{D3FD7AB2-CF33-41F6-843C-06AE4FAD074B}" dt="2023-02-02T22:53:54.885" v="489" actId="22"/>
          <ac:picMkLst>
            <pc:docMk/>
            <pc:sldMk cId="94465279" sldId="259"/>
            <ac:picMk id="12" creationId="{0BE46A80-BF1E-A694-7DB5-AED08C1DEAA6}"/>
          </ac:picMkLst>
        </pc:picChg>
        <pc:picChg chg="add mod ord modCrop">
          <ac:chgData name="Lina Ben Younes" userId="eaf90ba17de8573d" providerId="LiveId" clId="{D3FD7AB2-CF33-41F6-843C-06AE4FAD074B}" dt="2023-02-02T22:54:51.364" v="493" actId="18131"/>
          <ac:picMkLst>
            <pc:docMk/>
            <pc:sldMk cId="94465279" sldId="259"/>
            <ac:picMk id="16" creationId="{604B2D07-0E28-0CD8-1BB1-D2E6A574524B}"/>
          </ac:picMkLst>
        </pc:picChg>
      </pc:sldChg>
      <pc:sldChg chg="modSp del mod">
        <pc:chgData name="Lina Ben Younes" userId="eaf90ba17de8573d" providerId="LiveId" clId="{D3FD7AB2-CF33-41F6-843C-06AE4FAD074B}" dt="2023-02-01T16:11:32.575" v="364" actId="47"/>
        <pc:sldMkLst>
          <pc:docMk/>
          <pc:sldMk cId="2663129352" sldId="260"/>
        </pc:sldMkLst>
        <pc:spChg chg="mod">
          <ac:chgData name="Lina Ben Younes" userId="eaf90ba17de8573d" providerId="LiveId" clId="{D3FD7AB2-CF33-41F6-843C-06AE4FAD074B}" dt="2023-02-01T15:40:20.721" v="253"/>
          <ac:spMkLst>
            <pc:docMk/>
            <pc:sldMk cId="2663129352" sldId="260"/>
            <ac:spMk id="7" creationId="{00000000-0000-0000-0000-000000000000}"/>
          </ac:spMkLst>
        </pc:spChg>
      </pc:sldChg>
      <pc:sldChg chg="del">
        <pc:chgData name="Lina Ben Younes" userId="eaf90ba17de8573d" providerId="LiveId" clId="{D3FD7AB2-CF33-41F6-843C-06AE4FAD074B}" dt="2023-02-01T16:11:37.554" v="368" actId="47"/>
        <pc:sldMkLst>
          <pc:docMk/>
          <pc:sldMk cId="1548537219" sldId="261"/>
        </pc:sldMkLst>
      </pc:sldChg>
      <pc:sldChg chg="del">
        <pc:chgData name="Lina Ben Younes" userId="eaf90ba17de8573d" providerId="LiveId" clId="{D3FD7AB2-CF33-41F6-843C-06AE4FAD074B}" dt="2023-02-01T16:11:36.226" v="367" actId="47"/>
        <pc:sldMkLst>
          <pc:docMk/>
          <pc:sldMk cId="1933405525" sldId="262"/>
        </pc:sldMkLst>
      </pc:sldChg>
      <pc:sldChg chg="del">
        <pc:chgData name="Lina Ben Younes" userId="eaf90ba17de8573d" providerId="LiveId" clId="{D3FD7AB2-CF33-41F6-843C-06AE4FAD074B}" dt="2023-02-01T16:11:35.462" v="366" actId="47"/>
        <pc:sldMkLst>
          <pc:docMk/>
          <pc:sldMk cId="391101801" sldId="263"/>
        </pc:sldMkLst>
      </pc:sldChg>
      <pc:sldChg chg="del">
        <pc:chgData name="Lina Ben Younes" userId="eaf90ba17de8573d" providerId="LiveId" clId="{D3FD7AB2-CF33-41F6-843C-06AE4FAD074B}" dt="2023-02-01T16:11:35.034" v="365" actId="47"/>
        <pc:sldMkLst>
          <pc:docMk/>
          <pc:sldMk cId="2304087987" sldId="264"/>
        </pc:sldMkLst>
      </pc:sldChg>
      <pc:sldChg chg="addSp delSp modSp add mod">
        <pc:chgData name="Lina Ben Younes" userId="eaf90ba17de8573d" providerId="LiveId" clId="{D3FD7AB2-CF33-41F6-843C-06AE4FAD074B}" dt="2023-02-06T11:06:27.891" v="728" actId="478"/>
        <pc:sldMkLst>
          <pc:docMk/>
          <pc:sldMk cId="2353833649" sldId="265"/>
        </pc:sldMkLst>
        <pc:spChg chg="mod">
          <ac:chgData name="Lina Ben Younes" userId="eaf90ba17de8573d" providerId="LiveId" clId="{D3FD7AB2-CF33-41F6-843C-06AE4FAD074B}" dt="2023-02-02T22:33:34.501" v="440" actId="20577"/>
          <ac:spMkLst>
            <pc:docMk/>
            <pc:sldMk cId="2353833649" sldId="265"/>
            <ac:spMk id="2" creationId="{00000000-0000-0000-0000-000000000000}"/>
          </ac:spMkLst>
        </pc:spChg>
        <pc:spChg chg="del">
          <ac:chgData name="Lina Ben Younes" userId="eaf90ba17de8573d" providerId="LiveId" clId="{D3FD7AB2-CF33-41F6-843C-06AE4FAD074B}" dt="2023-02-02T22:30:58.066" v="381" actId="22"/>
          <ac:spMkLst>
            <pc:docMk/>
            <pc:sldMk cId="2353833649" sldId="265"/>
            <ac:spMk id="3" creationId="{00000000-0000-0000-0000-000000000000}"/>
          </ac:spMkLst>
        </pc:spChg>
        <pc:picChg chg="add del mod">
          <ac:chgData name="Lina Ben Younes" userId="eaf90ba17de8573d" providerId="LiveId" clId="{D3FD7AB2-CF33-41F6-843C-06AE4FAD074B}" dt="2023-02-06T11:06:03.142" v="725" actId="478"/>
          <ac:picMkLst>
            <pc:docMk/>
            <pc:sldMk cId="2353833649" sldId="265"/>
            <ac:picMk id="6" creationId="{1B6AAE01-B3D2-15E0-EE8A-AAEA98D680BB}"/>
          </ac:picMkLst>
        </pc:picChg>
        <pc:picChg chg="add mod ord">
          <ac:chgData name="Lina Ben Younes" userId="eaf90ba17de8573d" providerId="LiveId" clId="{D3FD7AB2-CF33-41F6-843C-06AE4FAD074B}" dt="2023-02-02T22:35:26.688" v="446" actId="1076"/>
          <ac:picMkLst>
            <pc:docMk/>
            <pc:sldMk cId="2353833649" sldId="265"/>
            <ac:picMk id="7" creationId="{32FA52A8-474A-4C38-31FA-22CBFFB27A17}"/>
          </ac:picMkLst>
        </pc:picChg>
        <pc:picChg chg="add mod">
          <ac:chgData name="Lina Ben Younes" userId="eaf90ba17de8573d" providerId="LiveId" clId="{D3FD7AB2-CF33-41F6-843C-06AE4FAD074B}" dt="2023-02-02T22:36:02.824" v="451" actId="1076"/>
          <ac:picMkLst>
            <pc:docMk/>
            <pc:sldMk cId="2353833649" sldId="265"/>
            <ac:picMk id="9" creationId="{3EB139AC-9C35-636F-DA7F-F2DBA9B785C5}"/>
          </ac:picMkLst>
        </pc:picChg>
        <pc:picChg chg="add del mod">
          <ac:chgData name="Lina Ben Younes" userId="eaf90ba17de8573d" providerId="LiveId" clId="{D3FD7AB2-CF33-41F6-843C-06AE4FAD074B}" dt="2023-02-06T11:06:27.891" v="728" actId="478"/>
          <ac:picMkLst>
            <pc:docMk/>
            <pc:sldMk cId="2353833649" sldId="265"/>
            <ac:picMk id="10" creationId="{1BB5D98D-1F08-B553-8343-BF615F93CA41}"/>
          </ac:picMkLst>
        </pc:picChg>
        <pc:picChg chg="add del mod">
          <ac:chgData name="Lina Ben Younes" userId="eaf90ba17de8573d" providerId="LiveId" clId="{D3FD7AB2-CF33-41F6-843C-06AE4FAD074B}" dt="2023-02-02T23:47:16.699" v="584" actId="21"/>
          <ac:picMkLst>
            <pc:docMk/>
            <pc:sldMk cId="2353833649" sldId="265"/>
            <ac:picMk id="11" creationId="{85AD1104-972F-CB42-C16E-A21D3E2F2CB2}"/>
          </ac:picMkLst>
        </pc:picChg>
        <pc:picChg chg="add del mod modCrop">
          <ac:chgData name="Lina Ben Younes" userId="eaf90ba17de8573d" providerId="LiveId" clId="{D3FD7AB2-CF33-41F6-843C-06AE4FAD074B}" dt="2023-02-02T23:47:16.699" v="584" actId="21"/>
          <ac:picMkLst>
            <pc:docMk/>
            <pc:sldMk cId="2353833649" sldId="265"/>
            <ac:picMk id="12" creationId="{9616490A-C25D-6500-6528-4A5233F927E9}"/>
          </ac:picMkLst>
        </pc:picChg>
        <pc:picChg chg="add mod">
          <ac:chgData name="Lina Ben Younes" userId="eaf90ba17de8573d" providerId="LiveId" clId="{D3FD7AB2-CF33-41F6-843C-06AE4FAD074B}" dt="2023-02-02T22:35:34.822" v="449" actId="14100"/>
          <ac:picMkLst>
            <pc:docMk/>
            <pc:sldMk cId="2353833649" sldId="265"/>
            <ac:picMk id="1026" creationId="{7D6CBFEE-4DAA-8125-1B92-1575A9442969}"/>
          </ac:picMkLst>
        </pc:picChg>
      </pc:sldChg>
      <pc:sldChg chg="addSp delSp modSp add mod ord">
        <pc:chgData name="Lina Ben Younes" userId="eaf90ba17de8573d" providerId="LiveId" clId="{D3FD7AB2-CF33-41F6-843C-06AE4FAD074B}" dt="2023-02-06T11:13:24.359" v="805"/>
        <pc:sldMkLst>
          <pc:docMk/>
          <pc:sldMk cId="866878638" sldId="266"/>
        </pc:sldMkLst>
        <pc:spChg chg="mod">
          <ac:chgData name="Lina Ben Younes" userId="eaf90ba17de8573d" providerId="LiveId" clId="{D3FD7AB2-CF33-41F6-843C-06AE4FAD074B}" dt="2023-02-02T22:48:39" v="471" actId="1076"/>
          <ac:spMkLst>
            <pc:docMk/>
            <pc:sldMk cId="866878638" sldId="266"/>
            <ac:spMk id="2" creationId="{00000000-0000-0000-0000-000000000000}"/>
          </ac:spMkLst>
        </pc:spChg>
        <pc:spChg chg="del">
          <ac:chgData name="Lina Ben Younes" userId="eaf90ba17de8573d" providerId="LiveId" clId="{D3FD7AB2-CF33-41F6-843C-06AE4FAD074B}" dt="2023-02-01T16:41:07.365" v="369"/>
          <ac:spMkLst>
            <pc:docMk/>
            <pc:sldMk cId="866878638" sldId="266"/>
            <ac:spMk id="3" creationId="{00000000-0000-0000-0000-000000000000}"/>
          </ac:spMkLst>
        </pc:spChg>
        <pc:spChg chg="add mod">
          <ac:chgData name="Lina Ben Younes" userId="eaf90ba17de8573d" providerId="LiveId" clId="{D3FD7AB2-CF33-41F6-843C-06AE4FAD074B}" dt="2023-02-06T11:12:38.564" v="802" actId="1076"/>
          <ac:spMkLst>
            <pc:docMk/>
            <pc:sldMk cId="866878638" sldId="266"/>
            <ac:spMk id="8" creationId="{E208F83B-E052-25CF-8AF5-1742B6428D76}"/>
          </ac:spMkLst>
        </pc:spChg>
        <pc:spChg chg="add mod">
          <ac:chgData name="Lina Ben Younes" userId="eaf90ba17de8573d" providerId="LiveId" clId="{D3FD7AB2-CF33-41F6-843C-06AE4FAD074B}" dt="2023-02-06T11:12:32.796" v="801" actId="1076"/>
          <ac:spMkLst>
            <pc:docMk/>
            <pc:sldMk cId="866878638" sldId="266"/>
            <ac:spMk id="9" creationId="{377E7C5F-B46C-0974-8C45-6C7A238E4D3F}"/>
          </ac:spMkLst>
        </pc:spChg>
        <pc:picChg chg="add mod">
          <ac:chgData name="Lina Ben Younes" userId="eaf90ba17de8573d" providerId="LiveId" clId="{D3FD7AB2-CF33-41F6-843C-06AE4FAD074B}" dt="2023-02-06T11:12:22.431" v="797" actId="14100"/>
          <ac:picMkLst>
            <pc:docMk/>
            <pc:sldMk cId="866878638" sldId="266"/>
            <ac:picMk id="3" creationId="{1609534A-5882-1F9E-A322-87C4C4D30621}"/>
          </ac:picMkLst>
        </pc:picChg>
        <pc:picChg chg="add mod">
          <ac:chgData name="Lina Ben Younes" userId="eaf90ba17de8573d" providerId="LiveId" clId="{D3FD7AB2-CF33-41F6-843C-06AE4FAD074B}" dt="2023-02-06T11:12:15.327" v="796" actId="1076"/>
          <ac:picMkLst>
            <pc:docMk/>
            <pc:sldMk cId="866878638" sldId="266"/>
            <ac:picMk id="6" creationId="{83533D4E-A5F0-7FD8-E54F-D17A05AD2B23}"/>
          </ac:picMkLst>
        </pc:picChg>
        <pc:picChg chg="add del mod">
          <ac:chgData name="Lina Ben Younes" userId="eaf90ba17de8573d" providerId="LiveId" clId="{D3FD7AB2-CF33-41F6-843C-06AE4FAD074B}" dt="2023-02-06T11:10:40.415" v="750" actId="478"/>
          <ac:picMkLst>
            <pc:docMk/>
            <pc:sldMk cId="866878638" sldId="266"/>
            <ac:picMk id="7" creationId="{FB9DC84F-D7E0-C5FB-F725-E001D26AF593}"/>
          </ac:picMkLst>
        </pc:picChg>
        <pc:picChg chg="add mod">
          <ac:chgData name="Lina Ben Younes" userId="eaf90ba17de8573d" providerId="LiveId" clId="{D3FD7AB2-CF33-41F6-843C-06AE4FAD074B}" dt="2023-02-06T11:12:40.993" v="803" actId="1076"/>
          <ac:picMkLst>
            <pc:docMk/>
            <pc:sldMk cId="866878638" sldId="266"/>
            <ac:picMk id="2050" creationId="{4C035D0F-B4F4-A85B-12F9-B8857CDC6617}"/>
          </ac:picMkLst>
        </pc:picChg>
      </pc:sldChg>
      <pc:sldChg chg="addSp delSp modSp add mod">
        <pc:chgData name="Lina Ben Younes" userId="eaf90ba17de8573d" providerId="LiveId" clId="{D3FD7AB2-CF33-41F6-843C-06AE4FAD074B}" dt="2023-02-03T08:04:04.632" v="619" actId="1076"/>
        <pc:sldMkLst>
          <pc:docMk/>
          <pc:sldMk cId="2764669287" sldId="267"/>
        </pc:sldMkLst>
        <pc:spChg chg="mod">
          <ac:chgData name="Lina Ben Younes" userId="eaf90ba17de8573d" providerId="LiveId" clId="{D3FD7AB2-CF33-41F6-843C-06AE4FAD074B}" dt="2023-02-01T16:08:02.138" v="318" actId="20577"/>
          <ac:spMkLst>
            <pc:docMk/>
            <pc:sldMk cId="2764669287" sldId="267"/>
            <ac:spMk id="2" creationId="{00000000-0000-0000-0000-000000000000}"/>
          </ac:spMkLst>
        </pc:spChg>
        <pc:spChg chg="del">
          <ac:chgData name="Lina Ben Younes" userId="eaf90ba17de8573d" providerId="LiveId" clId="{D3FD7AB2-CF33-41F6-843C-06AE4FAD074B}" dt="2023-02-02T22:44:28.841" v="455"/>
          <ac:spMkLst>
            <pc:docMk/>
            <pc:sldMk cId="2764669287" sldId="267"/>
            <ac:spMk id="3" creationId="{00000000-0000-0000-0000-000000000000}"/>
          </ac:spMkLst>
        </pc:spChg>
        <pc:picChg chg="add mod">
          <ac:chgData name="Lina Ben Younes" userId="eaf90ba17de8573d" providerId="LiveId" clId="{D3FD7AB2-CF33-41F6-843C-06AE4FAD074B}" dt="2023-02-03T08:04:04.632" v="619" actId="1076"/>
          <ac:picMkLst>
            <pc:docMk/>
            <pc:sldMk cId="2764669287" sldId="267"/>
            <ac:picMk id="6" creationId="{F6643258-B653-A20D-C519-E56BEAFA7594}"/>
          </ac:picMkLst>
        </pc:picChg>
        <pc:picChg chg="add mod">
          <ac:chgData name="Lina Ben Younes" userId="eaf90ba17de8573d" providerId="LiveId" clId="{D3FD7AB2-CF33-41F6-843C-06AE4FAD074B}" dt="2023-02-02T22:45:20.559" v="459" actId="1076"/>
          <ac:picMkLst>
            <pc:docMk/>
            <pc:sldMk cId="2764669287" sldId="267"/>
            <ac:picMk id="8" creationId="{380B6876-E575-BD73-28E4-4F4A249A7B4B}"/>
          </ac:picMkLst>
        </pc:picChg>
        <pc:picChg chg="add mod">
          <ac:chgData name="Lina Ben Younes" userId="eaf90ba17de8573d" providerId="LiveId" clId="{D3FD7AB2-CF33-41F6-843C-06AE4FAD074B}" dt="2023-02-02T22:59:35.060" v="505" actId="14100"/>
          <ac:picMkLst>
            <pc:docMk/>
            <pc:sldMk cId="2764669287" sldId="267"/>
            <ac:picMk id="10" creationId="{B43D95C1-9EB2-6D19-7CCB-6B3A3550286D}"/>
          </ac:picMkLst>
        </pc:picChg>
        <pc:picChg chg="add mod">
          <ac:chgData name="Lina Ben Younes" userId="eaf90ba17de8573d" providerId="LiveId" clId="{D3FD7AB2-CF33-41F6-843C-06AE4FAD074B}" dt="2023-02-03T08:04:01.126" v="618" actId="1076"/>
          <ac:picMkLst>
            <pc:docMk/>
            <pc:sldMk cId="2764669287" sldId="267"/>
            <ac:picMk id="2050" creationId="{832B6E82-B0CE-1658-44D8-FED1C5525AC1}"/>
          </ac:picMkLst>
        </pc:picChg>
        <pc:picChg chg="add mod">
          <ac:chgData name="Lina Ben Younes" userId="eaf90ba17de8573d" providerId="LiveId" clId="{D3FD7AB2-CF33-41F6-843C-06AE4FAD074B}" dt="2023-02-03T08:04:01.126" v="618" actId="1076"/>
          <ac:picMkLst>
            <pc:docMk/>
            <pc:sldMk cId="2764669287" sldId="267"/>
            <ac:picMk id="2052" creationId="{D78DD45A-0E00-CC3D-C8B1-7A83FB830ADD}"/>
          </ac:picMkLst>
        </pc:picChg>
        <pc:picChg chg="add mod">
          <ac:chgData name="Lina Ben Younes" userId="eaf90ba17de8573d" providerId="LiveId" clId="{D3FD7AB2-CF33-41F6-843C-06AE4FAD074B}" dt="2023-02-03T08:03:47.695" v="615" actId="14100"/>
          <ac:picMkLst>
            <pc:docMk/>
            <pc:sldMk cId="2764669287" sldId="267"/>
            <ac:picMk id="2054" creationId="{AD9B5988-511E-E51E-3F45-E965C9498503}"/>
          </ac:picMkLst>
        </pc:picChg>
      </pc:sldChg>
      <pc:sldChg chg="addSp delSp modSp add mod">
        <pc:chgData name="Lina Ben Younes" userId="eaf90ba17de8573d" providerId="LiveId" clId="{D3FD7AB2-CF33-41F6-843C-06AE4FAD074B}" dt="2023-02-06T11:16:39.591" v="828" actId="732"/>
        <pc:sldMkLst>
          <pc:docMk/>
          <pc:sldMk cId="397381875" sldId="268"/>
        </pc:sldMkLst>
        <pc:spChg chg="mod">
          <ac:chgData name="Lina Ben Younes" userId="eaf90ba17de8573d" providerId="LiveId" clId="{D3FD7AB2-CF33-41F6-843C-06AE4FAD074B}" dt="2023-02-03T10:28:38.833" v="710" actId="1076"/>
          <ac:spMkLst>
            <pc:docMk/>
            <pc:sldMk cId="397381875" sldId="268"/>
            <ac:spMk id="2" creationId="{00000000-0000-0000-0000-000000000000}"/>
          </ac:spMkLst>
        </pc:spChg>
        <pc:spChg chg="del">
          <ac:chgData name="Lina Ben Younes" userId="eaf90ba17de8573d" providerId="LiveId" clId="{D3FD7AB2-CF33-41F6-843C-06AE4FAD074B}" dt="2023-02-03T09:36:31.136" v="688" actId="22"/>
          <ac:spMkLst>
            <pc:docMk/>
            <pc:sldMk cId="397381875" sldId="268"/>
            <ac:spMk id="3" creationId="{00000000-0000-0000-0000-000000000000}"/>
          </ac:spMkLst>
        </pc:spChg>
        <pc:spChg chg="add del mod">
          <ac:chgData name="Lina Ben Younes" userId="eaf90ba17de8573d" providerId="LiveId" clId="{D3FD7AB2-CF33-41F6-843C-06AE4FAD074B}" dt="2023-02-06T11:14:26.810" v="810"/>
          <ac:spMkLst>
            <pc:docMk/>
            <pc:sldMk cId="397381875" sldId="268"/>
            <ac:spMk id="6" creationId="{60C3C6BE-982B-F02E-A44E-85B28C356B84}"/>
          </ac:spMkLst>
        </pc:spChg>
        <pc:spChg chg="add del mod">
          <ac:chgData name="Lina Ben Younes" userId="eaf90ba17de8573d" providerId="LiveId" clId="{D3FD7AB2-CF33-41F6-843C-06AE4FAD074B}" dt="2023-02-03T10:03:00.103" v="694" actId="22"/>
          <ac:spMkLst>
            <pc:docMk/>
            <pc:sldMk cId="397381875" sldId="268"/>
            <ac:spMk id="10" creationId="{7ECA034E-F304-A0FB-1DF8-685F39EB9553}"/>
          </ac:spMkLst>
        </pc:spChg>
        <pc:picChg chg="add del mod ord">
          <ac:chgData name="Lina Ben Younes" userId="eaf90ba17de8573d" providerId="LiveId" clId="{D3FD7AB2-CF33-41F6-843C-06AE4FAD074B}" dt="2023-02-03T10:00:40.170" v="693" actId="21"/>
          <ac:picMkLst>
            <pc:docMk/>
            <pc:sldMk cId="397381875" sldId="268"/>
            <ac:picMk id="7" creationId="{5A3B958A-BDE0-CBD8-029F-2F166E6E56A5}"/>
          </ac:picMkLst>
        </pc:picChg>
        <pc:picChg chg="add mod">
          <ac:chgData name="Lina Ben Younes" userId="eaf90ba17de8573d" providerId="LiveId" clId="{D3FD7AB2-CF33-41F6-843C-06AE4FAD074B}" dt="2023-02-06T11:14:30.566" v="812" actId="1076"/>
          <ac:picMkLst>
            <pc:docMk/>
            <pc:sldMk cId="397381875" sldId="268"/>
            <ac:picMk id="7" creationId="{9A11A142-DEF1-9AEF-F403-ABA7073F0509}"/>
          </ac:picMkLst>
        </pc:picChg>
        <pc:picChg chg="add mod">
          <ac:chgData name="Lina Ben Younes" userId="eaf90ba17de8573d" providerId="LiveId" clId="{D3FD7AB2-CF33-41F6-843C-06AE4FAD074B}" dt="2023-02-06T11:15:01.145" v="814" actId="1076"/>
          <ac:picMkLst>
            <pc:docMk/>
            <pc:sldMk cId="397381875" sldId="268"/>
            <ac:picMk id="8" creationId="{124195FA-373E-A4F5-26EB-07D46245C9D2}"/>
          </ac:picMkLst>
        </pc:picChg>
        <pc:picChg chg="add del mod">
          <ac:chgData name="Lina Ben Younes" userId="eaf90ba17de8573d" providerId="LiveId" clId="{D3FD7AB2-CF33-41F6-843C-06AE4FAD074B}" dt="2023-02-03T10:00:40.170" v="693" actId="21"/>
          <ac:picMkLst>
            <pc:docMk/>
            <pc:sldMk cId="397381875" sldId="268"/>
            <ac:picMk id="8" creationId="{FFE5E52F-4EBD-F02E-503C-7D6C8781EF30}"/>
          </ac:picMkLst>
        </pc:picChg>
        <pc:picChg chg="add mod">
          <ac:chgData name="Lina Ben Younes" userId="eaf90ba17de8573d" providerId="LiveId" clId="{D3FD7AB2-CF33-41F6-843C-06AE4FAD074B}" dt="2023-02-06T11:16:39.591" v="828" actId="732"/>
          <ac:picMkLst>
            <pc:docMk/>
            <pc:sldMk cId="397381875" sldId="268"/>
            <ac:picMk id="9" creationId="{310383BD-51A9-A70A-6A53-4CC3DF0FF7F5}"/>
          </ac:picMkLst>
        </pc:picChg>
        <pc:picChg chg="add del mod ord">
          <ac:chgData name="Lina Ben Younes" userId="eaf90ba17de8573d" providerId="LiveId" clId="{D3FD7AB2-CF33-41F6-843C-06AE4FAD074B}" dt="2023-02-06T11:14:24.138" v="809" actId="478"/>
          <ac:picMkLst>
            <pc:docMk/>
            <pc:sldMk cId="397381875" sldId="268"/>
            <ac:picMk id="12" creationId="{97C342DC-80CB-4E6E-091B-C6C9A0A47FB2}"/>
          </ac:picMkLst>
        </pc:picChg>
        <pc:picChg chg="add del mod">
          <ac:chgData name="Lina Ben Younes" userId="eaf90ba17de8573d" providerId="LiveId" clId="{D3FD7AB2-CF33-41F6-843C-06AE4FAD074B}" dt="2023-02-06T11:14:19.916" v="807" actId="478"/>
          <ac:picMkLst>
            <pc:docMk/>
            <pc:sldMk cId="397381875" sldId="268"/>
            <ac:picMk id="13" creationId="{659E533B-0BC4-DB89-F074-23D2566064DA}"/>
          </ac:picMkLst>
        </pc:picChg>
        <pc:picChg chg="add del mod">
          <ac:chgData name="Lina Ben Younes" userId="eaf90ba17de8573d" providerId="LiveId" clId="{D3FD7AB2-CF33-41F6-843C-06AE4FAD074B}" dt="2023-02-06T11:14:17.866" v="806" actId="478"/>
          <ac:picMkLst>
            <pc:docMk/>
            <pc:sldMk cId="397381875" sldId="268"/>
            <ac:picMk id="14" creationId="{FDFDB1EA-8DFF-2A34-E03C-FA7DD0DE5560}"/>
          </ac:picMkLst>
        </pc:picChg>
        <pc:picChg chg="add del mod">
          <ac:chgData name="Lina Ben Younes" userId="eaf90ba17de8573d" providerId="LiveId" clId="{D3FD7AB2-CF33-41F6-843C-06AE4FAD074B}" dt="2023-02-06T11:14:22.215" v="808" actId="478"/>
          <ac:picMkLst>
            <pc:docMk/>
            <pc:sldMk cId="397381875" sldId="268"/>
            <ac:picMk id="5122" creationId="{24FECB99-0E3E-30B4-B716-0706DCEFCCD5}"/>
          </ac:picMkLst>
        </pc:picChg>
      </pc:sldChg>
      <pc:sldChg chg="addSp delSp modSp add del mod">
        <pc:chgData name="Lina Ben Younes" userId="eaf90ba17de8573d" providerId="LiveId" clId="{D3FD7AB2-CF33-41F6-843C-06AE4FAD074B}" dt="2023-02-03T08:08:22.065" v="634" actId="2696"/>
        <pc:sldMkLst>
          <pc:docMk/>
          <pc:sldMk cId="1539066476" sldId="269"/>
        </pc:sldMkLst>
        <pc:spChg chg="mod">
          <ac:chgData name="Lina Ben Younes" userId="eaf90ba17de8573d" providerId="LiveId" clId="{D3FD7AB2-CF33-41F6-843C-06AE4FAD074B}" dt="2023-02-03T08:08:12.228" v="630" actId="1076"/>
          <ac:spMkLst>
            <pc:docMk/>
            <pc:sldMk cId="1539066476" sldId="269"/>
            <ac:spMk id="2" creationId="{00000000-0000-0000-0000-000000000000}"/>
          </ac:spMkLst>
        </pc:spChg>
        <pc:spChg chg="del">
          <ac:chgData name="Lina Ben Younes" userId="eaf90ba17de8573d" providerId="LiveId" clId="{D3FD7AB2-CF33-41F6-843C-06AE4FAD074B}" dt="2023-02-03T07:44:50.282" v="598" actId="22"/>
          <ac:spMkLst>
            <pc:docMk/>
            <pc:sldMk cId="1539066476" sldId="269"/>
            <ac:spMk id="3" creationId="{00000000-0000-0000-0000-000000000000}"/>
          </ac:spMkLst>
        </pc:spChg>
        <pc:picChg chg="add mod ord modCrop">
          <ac:chgData name="Lina Ben Younes" userId="eaf90ba17de8573d" providerId="LiveId" clId="{D3FD7AB2-CF33-41F6-843C-06AE4FAD074B}" dt="2023-02-03T08:08:16.070" v="632" actId="1076"/>
          <ac:picMkLst>
            <pc:docMk/>
            <pc:sldMk cId="1539066476" sldId="269"/>
            <ac:picMk id="7" creationId="{D35624C0-6888-5BF4-E308-34E3BF5CDA25}"/>
          </ac:picMkLst>
        </pc:picChg>
        <pc:picChg chg="add mod modCrop">
          <ac:chgData name="Lina Ben Younes" userId="eaf90ba17de8573d" providerId="LiveId" clId="{D3FD7AB2-CF33-41F6-843C-06AE4FAD074B}" dt="2023-02-03T08:08:19.603" v="633" actId="1076"/>
          <ac:picMkLst>
            <pc:docMk/>
            <pc:sldMk cId="1539066476" sldId="269"/>
            <ac:picMk id="9" creationId="{C3E9454E-AA4C-B17F-5BBE-77D44D91F295}"/>
          </ac:picMkLst>
        </pc:picChg>
      </pc:sldChg>
      <pc:sldChg chg="modSp add mod ord">
        <pc:chgData name="Lina Ben Younes" userId="eaf90ba17de8573d" providerId="LiveId" clId="{D3FD7AB2-CF33-41F6-843C-06AE4FAD074B}" dt="2023-02-03T08:10:49.893" v="649" actId="732"/>
        <pc:sldMkLst>
          <pc:docMk/>
          <pc:sldMk cId="2975204946" sldId="269"/>
        </pc:sldMkLst>
        <pc:spChg chg="mod">
          <ac:chgData name="Lina Ben Younes" userId="eaf90ba17de8573d" providerId="LiveId" clId="{D3FD7AB2-CF33-41F6-843C-06AE4FAD074B}" dt="2023-02-03T08:08:46.363" v="644" actId="20577"/>
          <ac:spMkLst>
            <pc:docMk/>
            <pc:sldMk cId="2975204946" sldId="269"/>
            <ac:spMk id="2" creationId="{00000000-0000-0000-0000-000000000000}"/>
          </ac:spMkLst>
        </pc:spChg>
        <pc:picChg chg="mod modCrop">
          <ac:chgData name="Lina Ben Younes" userId="eaf90ba17de8573d" providerId="LiveId" clId="{D3FD7AB2-CF33-41F6-843C-06AE4FAD074B}" dt="2023-02-03T08:10:49.893" v="649" actId="732"/>
          <ac:picMkLst>
            <pc:docMk/>
            <pc:sldMk cId="2975204946" sldId="269"/>
            <ac:picMk id="9" creationId="{C3E9454E-AA4C-B17F-5BBE-77D44D91F295}"/>
          </ac:picMkLst>
        </pc:picChg>
      </pc:sldChg>
      <pc:sldChg chg="modSp add del mod">
        <pc:chgData name="Lina Ben Younes" userId="eaf90ba17de8573d" providerId="LiveId" clId="{D3FD7AB2-CF33-41F6-843C-06AE4FAD074B}" dt="2023-02-03T10:29:12.431" v="717" actId="47"/>
        <pc:sldMkLst>
          <pc:docMk/>
          <pc:sldMk cId="3612996405" sldId="270"/>
        </pc:sldMkLst>
        <pc:spChg chg="mod">
          <ac:chgData name="Lina Ben Younes" userId="eaf90ba17de8573d" providerId="LiveId" clId="{D3FD7AB2-CF33-41F6-843C-06AE4FAD074B}" dt="2023-02-01T16:08:49.025" v="351" actId="20577"/>
          <ac:spMkLst>
            <pc:docMk/>
            <pc:sldMk cId="3612996405" sldId="270"/>
            <ac:spMk id="2" creationId="{00000000-0000-0000-0000-000000000000}"/>
          </ac:spMkLst>
        </pc:spChg>
      </pc:sldChg>
      <pc:sldChg chg="addSp delSp modSp add mod ord">
        <pc:chgData name="Lina Ben Younes" userId="eaf90ba17de8573d" providerId="LiveId" clId="{D3FD7AB2-CF33-41F6-843C-06AE4FAD074B}" dt="2023-02-03T08:30:41.086" v="687" actId="14100"/>
        <pc:sldMkLst>
          <pc:docMk/>
          <pc:sldMk cId="811554558" sldId="271"/>
        </pc:sldMkLst>
        <pc:spChg chg="mod">
          <ac:chgData name="Lina Ben Younes" userId="eaf90ba17de8573d" providerId="LiveId" clId="{D3FD7AB2-CF33-41F6-843C-06AE4FAD074B}" dt="2023-02-03T08:26:35.652" v="666" actId="1076"/>
          <ac:spMkLst>
            <pc:docMk/>
            <pc:sldMk cId="811554558" sldId="271"/>
            <ac:spMk id="2" creationId="{00000000-0000-0000-0000-000000000000}"/>
          </ac:spMkLst>
        </pc:spChg>
        <pc:spChg chg="add del mod">
          <ac:chgData name="Lina Ben Younes" userId="eaf90ba17de8573d" providerId="LiveId" clId="{D3FD7AB2-CF33-41F6-843C-06AE4FAD074B}" dt="2023-02-03T08:23:45.485" v="650" actId="22"/>
          <ac:spMkLst>
            <pc:docMk/>
            <pc:sldMk cId="811554558" sldId="271"/>
            <ac:spMk id="6" creationId="{BDAAF2FC-DC3B-9E44-0FCF-F03ADB8609D9}"/>
          </ac:spMkLst>
        </pc:spChg>
        <pc:spChg chg="add del mod">
          <ac:chgData name="Lina Ben Younes" userId="eaf90ba17de8573d" providerId="LiveId" clId="{D3FD7AB2-CF33-41F6-843C-06AE4FAD074B}" dt="2023-02-03T08:26:17.230" v="662" actId="22"/>
          <ac:spMkLst>
            <pc:docMk/>
            <pc:sldMk cId="811554558" sldId="271"/>
            <ac:spMk id="14" creationId="{397BD6CC-9676-1FB8-AA1A-659095A3B036}"/>
          </ac:spMkLst>
        </pc:spChg>
        <pc:spChg chg="add del mod">
          <ac:chgData name="Lina Ben Younes" userId="eaf90ba17de8573d" providerId="LiveId" clId="{D3FD7AB2-CF33-41F6-843C-06AE4FAD074B}" dt="2023-02-03T08:30:22.213" v="682" actId="22"/>
          <ac:spMkLst>
            <pc:docMk/>
            <pc:sldMk cId="811554558" sldId="271"/>
            <ac:spMk id="20" creationId="{CEA8CB46-BD4E-A3C1-AD8D-E2D97C103268}"/>
          </ac:spMkLst>
        </pc:spChg>
        <pc:picChg chg="del">
          <ac:chgData name="Lina Ben Younes" userId="eaf90ba17de8573d" providerId="LiveId" clId="{D3FD7AB2-CF33-41F6-843C-06AE4FAD074B}" dt="2023-02-03T08:09:06.147" v="646" actId="478"/>
          <ac:picMkLst>
            <pc:docMk/>
            <pc:sldMk cId="811554558" sldId="271"/>
            <ac:picMk id="7" creationId="{D35624C0-6888-5BF4-E308-34E3BF5CDA25}"/>
          </ac:picMkLst>
        </pc:picChg>
        <pc:picChg chg="del">
          <ac:chgData name="Lina Ben Younes" userId="eaf90ba17de8573d" providerId="LiveId" clId="{D3FD7AB2-CF33-41F6-843C-06AE4FAD074B}" dt="2023-02-03T08:25:05.669" v="652" actId="478"/>
          <ac:picMkLst>
            <pc:docMk/>
            <pc:sldMk cId="811554558" sldId="271"/>
            <ac:picMk id="9" creationId="{C3E9454E-AA4C-B17F-5BBE-77D44D91F295}"/>
          </ac:picMkLst>
        </pc:picChg>
        <pc:picChg chg="add del mod ord">
          <ac:chgData name="Lina Ben Younes" userId="eaf90ba17de8573d" providerId="LiveId" clId="{D3FD7AB2-CF33-41F6-843C-06AE4FAD074B}" dt="2023-02-03T08:25:29.200" v="658" actId="478"/>
          <ac:picMkLst>
            <pc:docMk/>
            <pc:sldMk cId="811554558" sldId="271"/>
            <ac:picMk id="10" creationId="{87B015C0-72B9-6BE0-EF5E-449C7C6AA328}"/>
          </ac:picMkLst>
        </pc:picChg>
        <pc:picChg chg="add del mod">
          <ac:chgData name="Lina Ben Younes" userId="eaf90ba17de8573d" providerId="LiveId" clId="{D3FD7AB2-CF33-41F6-843C-06AE4FAD074B}" dt="2023-02-03T08:29:25.539" v="676" actId="478"/>
          <ac:picMkLst>
            <pc:docMk/>
            <pc:sldMk cId="811554558" sldId="271"/>
            <ac:picMk id="12" creationId="{3101947C-130A-5686-C86C-F27EC53F824A}"/>
          </ac:picMkLst>
        </pc:picChg>
        <pc:picChg chg="add del mod ord">
          <ac:chgData name="Lina Ben Younes" userId="eaf90ba17de8573d" providerId="LiveId" clId="{D3FD7AB2-CF33-41F6-843C-06AE4FAD074B}" dt="2023-02-03T08:30:16.550" v="681" actId="478"/>
          <ac:picMkLst>
            <pc:docMk/>
            <pc:sldMk cId="811554558" sldId="271"/>
            <ac:picMk id="16" creationId="{2361A359-E7B7-2837-D096-6D6BF67DD463}"/>
          </ac:picMkLst>
        </pc:picChg>
        <pc:picChg chg="add mod">
          <ac:chgData name="Lina Ben Younes" userId="eaf90ba17de8573d" providerId="LiveId" clId="{D3FD7AB2-CF33-41F6-843C-06AE4FAD074B}" dt="2023-02-03T08:30:41.086" v="687" actId="14100"/>
          <ac:picMkLst>
            <pc:docMk/>
            <pc:sldMk cId="811554558" sldId="271"/>
            <ac:picMk id="18" creationId="{B8F8A040-2E3D-046D-0B71-633C26F6B703}"/>
          </ac:picMkLst>
        </pc:picChg>
        <pc:picChg chg="add mod ord">
          <ac:chgData name="Lina Ben Younes" userId="eaf90ba17de8573d" providerId="LiveId" clId="{D3FD7AB2-CF33-41F6-843C-06AE4FAD074B}" dt="2023-02-03T08:30:35.370" v="686" actId="1076"/>
          <ac:picMkLst>
            <pc:docMk/>
            <pc:sldMk cId="811554558" sldId="271"/>
            <ac:picMk id="22" creationId="{CDDD17DF-1582-EF5F-53F1-882DAA21D4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6 February, 2023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6 February,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83385"/>
            <a:ext cx="6400800" cy="604513"/>
          </a:xfrm>
        </p:spPr>
        <p:txBody>
          <a:bodyPr/>
          <a:lstStyle/>
          <a:p>
            <a:r>
              <a:rPr lang="en-US" sz="2400" dirty="0"/>
              <a:t>Lina Ben-Younes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43574"/>
            <a:ext cx="8229600" cy="2558643"/>
          </a:xfrm>
        </p:spPr>
        <p:txBody>
          <a:bodyPr/>
          <a:lstStyle/>
          <a:p>
            <a:r>
              <a:rPr lang="en-GB" dirty="0"/>
              <a:t>Automatic Detection of Mode interactions using Machine Learning 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Supervised by Dr Renson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06/02/2023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910"/>
            <a:ext cx="8229600" cy="507556"/>
          </a:xfrm>
        </p:spPr>
        <p:txBody>
          <a:bodyPr/>
          <a:lstStyle/>
          <a:p>
            <a:r>
              <a:rPr lang="en-US" dirty="0"/>
              <a:t>Gantt &amp; Statement of future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5064" y="469900"/>
            <a:ext cx="3401736" cy="312291"/>
          </a:xfrm>
        </p:spPr>
        <p:txBody>
          <a:bodyPr/>
          <a:lstStyle/>
          <a:p>
            <a:r>
              <a:rPr lang="en-US" dirty="0"/>
              <a:t>Automatic Detection of Mode interactions using Machine Learning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8F8A040-2E3D-046D-0B71-633C26F6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25" y="1540465"/>
            <a:ext cx="7581158" cy="2461195"/>
          </a:xfrm>
          <a:prstGeom prst="rect">
            <a:avLst/>
          </a:prstGeom>
        </p:spPr>
      </p:pic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CDDD17DF-1582-EF5F-53F1-882DAA21D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725" y="4037670"/>
            <a:ext cx="7581158" cy="2262412"/>
          </a:xfrm>
        </p:spPr>
      </p:pic>
    </p:spTree>
    <p:extLst>
      <p:ext uri="{BB962C8B-B14F-4D97-AF65-F5344CB8AC3E}">
        <p14:creationId xmlns:p14="http://schemas.microsoft.com/office/powerpoint/2010/main" val="8115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8ECFB80-044B-8D20-E868-BD0578AF31B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57200" y="2735972"/>
            <a:ext cx="3951288" cy="28656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93240"/>
            <a:ext cx="8229600" cy="1242732"/>
          </a:xfrm>
        </p:spPr>
        <p:txBody>
          <a:bodyPr/>
          <a:lstStyle/>
          <a:p>
            <a:r>
              <a:rPr lang="en-GB" sz="2400" dirty="0">
                <a:effectLst/>
                <a:latin typeface="Times New Roman" panose="02020603050405020304" pitchFamily="18" charset="0"/>
              </a:rPr>
              <a:t>Complex dynamics of a nonlinear aerospace structure: Experimental identification and modal interactions</a:t>
            </a:r>
            <a:br>
              <a:rPr lang="en-GB" sz="2400" dirty="0">
                <a:effectLst/>
                <a:latin typeface="Times New Roman" panose="02020603050405020304" pitchFamily="18" charset="0"/>
              </a:rPr>
            </a:br>
            <a:r>
              <a:rPr lang="de-DE" sz="2000" b="0" dirty="0">
                <a:effectLst/>
                <a:latin typeface="Times New Roman" panose="02020603050405020304" pitchFamily="18" charset="0"/>
              </a:rPr>
              <a:t>J.P. Noël n, L. Renson, G. </a:t>
            </a:r>
            <a:r>
              <a:rPr lang="de-DE" sz="2000" b="0" dirty="0" err="1">
                <a:effectLst/>
                <a:latin typeface="Times New Roman" panose="02020603050405020304" pitchFamily="18" charset="0"/>
              </a:rPr>
              <a:t>Kerschen</a:t>
            </a:r>
            <a:br>
              <a:rPr lang="de-DE" sz="2000" b="0" dirty="0">
                <a:effectLst/>
                <a:latin typeface="Times New Roman" panose="02020603050405020304" pitchFamily="18" charset="0"/>
              </a:rPr>
            </a:br>
            <a:r>
              <a:rPr lang="en-GB" sz="2000" b="0" i="1" dirty="0">
                <a:effectLst/>
                <a:latin typeface="Times New Roman" panose="02020603050405020304" pitchFamily="18" charset="0"/>
              </a:rPr>
              <a:t>Journal of Sound and Vibration</a:t>
            </a:r>
            <a:br>
              <a:rPr lang="en-GB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604B2D07-0E28-0CD8-1BB1-D2E6A574524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t="3072"/>
          <a:stretch/>
        </p:blipFill>
        <p:spPr>
          <a:xfrm>
            <a:off x="4735513" y="2986481"/>
            <a:ext cx="3951287" cy="2441977"/>
          </a:xfr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C7BFB01-23D2-1771-93AA-1DAABD8B0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5064" y="469900"/>
            <a:ext cx="3401736" cy="312291"/>
          </a:xfrm>
        </p:spPr>
        <p:txBody>
          <a:bodyPr/>
          <a:lstStyle/>
          <a:p>
            <a:r>
              <a:rPr lang="en-US" dirty="0"/>
              <a:t>Automatic Detection of Mode interactions 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944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/>
              <a:t>Automatic Detection of Mode interactions using Machine Learning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</a:rPr>
              <a:t>A</a:t>
            </a:r>
            <a:r>
              <a:rPr lang="en-GB" dirty="0">
                <a:effectLst/>
                <a:latin typeface="Arial" panose="020B0604020202020204" pitchFamily="34" charset="0"/>
              </a:rPr>
              <a:t>rea of work &amp; Objectives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Lina Ben-Younes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9CC0CE-6CA2-B8B6-DAB5-471D39928D72}"/>
              </a:ext>
            </a:extLst>
          </p:cNvPr>
          <p:cNvSpPr txBox="1"/>
          <p:nvPr/>
        </p:nvSpPr>
        <p:spPr>
          <a:xfrm>
            <a:off x="4672668" y="1476462"/>
            <a:ext cx="42448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 goals: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Identifying the patterns, parameters and favourable conditions of modal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 scalogram datasets of nonlinear models with and without model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 pre-processing protocols for these scalograms,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Training and cross-validating different Machine Learning models on those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them on real-life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09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Duffing 1DOF. No mode interaction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608303E-0145-7FD6-8BF8-3BD7C384A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916" y="2701181"/>
            <a:ext cx="4604084" cy="36449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5064" y="469900"/>
            <a:ext cx="3401736" cy="312291"/>
          </a:xfrm>
        </p:spPr>
        <p:txBody>
          <a:bodyPr/>
          <a:lstStyle/>
          <a:p>
            <a:r>
              <a:rPr lang="en-US" dirty="0"/>
              <a:t>Automatic Detection of Mode interactions using Machine Learning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AD65D99-00D2-BEB4-DFAD-C1D08FEC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50" y="2137297"/>
            <a:ext cx="2682472" cy="86113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CA361C4-6E61-C54C-52C0-6A7AB54A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" y="3140265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2C2765D-6EA5-190A-69AE-60A49FDFA7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276"/>
          <a:stretch/>
        </p:blipFill>
        <p:spPr>
          <a:xfrm>
            <a:off x="3501322" y="1991925"/>
            <a:ext cx="1625480" cy="15214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C1719D-C6A9-65EC-1DA3-5492B994E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984" y="1124674"/>
            <a:ext cx="2414016" cy="16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0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Duffing 2DOF. 1:3 Interaction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2FA52A8-474A-4C38-31FA-22CBFFB27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45" y="2186934"/>
            <a:ext cx="4600706" cy="36449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5064" y="469900"/>
            <a:ext cx="3401736" cy="312291"/>
          </a:xfrm>
        </p:spPr>
        <p:txBody>
          <a:bodyPr/>
          <a:lstStyle/>
          <a:p>
            <a:r>
              <a:rPr lang="en-US" dirty="0"/>
              <a:t>Automatic Detection of Mode interactions using Machine Learning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6CBFEE-4DAA-8125-1B92-1575A9442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92"/>
          <a:stretch/>
        </p:blipFill>
        <p:spPr bwMode="auto">
          <a:xfrm>
            <a:off x="6224631" y="1048567"/>
            <a:ext cx="2625754" cy="183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B139AC-9C35-636F-DA7F-F2DBA9B78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848" y="2962112"/>
            <a:ext cx="359695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3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I.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5064" y="469900"/>
            <a:ext cx="3401736" cy="312291"/>
          </a:xfrm>
        </p:spPr>
        <p:txBody>
          <a:bodyPr/>
          <a:lstStyle/>
          <a:p>
            <a:r>
              <a:rPr lang="en-US" dirty="0"/>
              <a:t>Automatic Detection of Mode interactions using Machine Learning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6643258-B653-A20D-C519-E56BEAFA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28" y="2644536"/>
            <a:ext cx="5177274" cy="12563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0B6876-E575-BD73-28E4-4F4A249A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28" y="1484880"/>
            <a:ext cx="3604572" cy="510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43D95C1-9EB2-6D19-7CCB-6B3A35502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00" y="1835527"/>
            <a:ext cx="3240848" cy="252667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32B6E82-B0CE-1658-44D8-FED1C552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" y="4213464"/>
            <a:ext cx="2895939" cy="20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8DD45A-0E00-CC3D-C8B1-7A83FB83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31" y="4213463"/>
            <a:ext cx="2903327" cy="204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D9B5988-511E-E51E-3F45-E965C949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1" y="4291276"/>
            <a:ext cx="3101193" cy="214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6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Prescaling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5064" y="469900"/>
            <a:ext cx="3401736" cy="312291"/>
          </a:xfrm>
        </p:spPr>
        <p:txBody>
          <a:bodyPr/>
          <a:lstStyle/>
          <a:p>
            <a:r>
              <a:rPr lang="en-US" dirty="0"/>
              <a:t>Automatic Detection of Mode interactions using Machine Learning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035D0F-B4F4-A85B-12F9-B8857CDC66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77" y="951212"/>
            <a:ext cx="3324446" cy="214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3533D4E-A5F0-7FD8-E54F-D17A05AD2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3" r="-1343"/>
          <a:stretch/>
        </p:blipFill>
        <p:spPr bwMode="auto">
          <a:xfrm>
            <a:off x="112033" y="3535708"/>
            <a:ext cx="3862089" cy="27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609534A-5882-1F9E-A322-87C4C4D3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78" y="3427820"/>
            <a:ext cx="4036530" cy="28897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08F83B-E052-25CF-8AF5-1742B6428D76}"/>
              </a:ext>
            </a:extLst>
          </p:cNvPr>
          <p:cNvSpPr txBox="1">
            <a:spLocks/>
          </p:cNvSpPr>
          <p:nvPr/>
        </p:nvSpPr>
        <p:spPr>
          <a:xfrm>
            <a:off x="5915052" y="2976031"/>
            <a:ext cx="214176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000" dirty="0"/>
              <a:t>Amplitude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7E7C5F-B46C-0974-8C45-6C7A238E4D3F}"/>
              </a:ext>
            </a:extLst>
          </p:cNvPr>
          <p:cNvSpPr txBox="1">
            <a:spLocks/>
          </p:cNvSpPr>
          <p:nvPr/>
        </p:nvSpPr>
        <p:spPr>
          <a:xfrm>
            <a:off x="972197" y="3112249"/>
            <a:ext cx="214176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3E7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000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86687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01696"/>
            <a:ext cx="8229600" cy="507556"/>
          </a:xfrm>
        </p:spPr>
        <p:txBody>
          <a:bodyPr/>
          <a:lstStyle/>
          <a:p>
            <a:r>
              <a:rPr lang="en-US" dirty="0"/>
              <a:t>Beam II. Other modes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5064" y="469900"/>
            <a:ext cx="3401736" cy="312291"/>
          </a:xfrm>
        </p:spPr>
        <p:txBody>
          <a:bodyPr/>
          <a:lstStyle/>
          <a:p>
            <a:r>
              <a:rPr lang="en-US" dirty="0"/>
              <a:t>Automatic Detection of Mode interactions using Machine Learning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A11A142-DEF1-9AEF-F403-ABA7073F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794" y="2968625"/>
            <a:ext cx="3476625" cy="2400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24195FA-373E-A4F5-26EB-07D46245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7" y="2968625"/>
            <a:ext cx="3352800" cy="24003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0383BD-51A9-A70A-6A53-4CC3DF0F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390"/>
          <a:stretch/>
        </p:blipFill>
        <p:spPr bwMode="auto">
          <a:xfrm>
            <a:off x="420624" y="2311524"/>
            <a:ext cx="3053041" cy="75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8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&amp; Statement of future work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5624C0-6888-5BF4-E308-34E3BF5CD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"/>
          <a:stretch/>
        </p:blipFill>
        <p:spPr>
          <a:xfrm>
            <a:off x="472440" y="2150792"/>
            <a:ext cx="8199120" cy="174523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5064" y="469900"/>
            <a:ext cx="3401736" cy="312291"/>
          </a:xfrm>
        </p:spPr>
        <p:txBody>
          <a:bodyPr/>
          <a:lstStyle/>
          <a:p>
            <a:r>
              <a:rPr lang="en-US" dirty="0"/>
              <a:t>Automatic Detection of Mode interactions using Machine Learning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06/03/2023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3E9454E-AA4C-B17F-5BBE-77D44D91F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" r="10000"/>
          <a:stretch/>
        </p:blipFill>
        <p:spPr>
          <a:xfrm>
            <a:off x="472440" y="4013200"/>
            <a:ext cx="8229601" cy="23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04946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Affichage à l'écran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Imperial College London Theme</vt:lpstr>
      <vt:lpstr>Automatic Detection of Mode interactions using Machine Learning  </vt:lpstr>
      <vt:lpstr>Complex dynamics of a nonlinear aerospace structure: Experimental identification and modal interactions J.P. Noël n, L. Renson, G. Kerschen Journal of Sound and Vibration </vt:lpstr>
      <vt:lpstr>Area of work &amp; Objectives</vt:lpstr>
      <vt:lpstr>Duffing 1DOF. No mode interaction </vt:lpstr>
      <vt:lpstr>Duffing 2DOF. 1:3 Interaction</vt:lpstr>
      <vt:lpstr>Beam I.</vt:lpstr>
      <vt:lpstr>Prescaling</vt:lpstr>
      <vt:lpstr>Beam II. Other modes</vt:lpstr>
      <vt:lpstr>Gantt &amp; Statement of future work</vt:lpstr>
      <vt:lpstr>Gantt &amp; Statement of future work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Lina Ben Younes</cp:lastModifiedBy>
  <cp:revision>16</cp:revision>
  <dcterms:created xsi:type="dcterms:W3CDTF">2017-02-16T14:49:58Z</dcterms:created>
  <dcterms:modified xsi:type="dcterms:W3CDTF">2023-02-06T11:51:02Z</dcterms:modified>
</cp:coreProperties>
</file>