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7" r:id="rId7"/>
    <p:sldId id="265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3B1F4-BC15-475D-B4AD-898CCF8A25E7}" v="231" dt="2023-02-03T17:25:51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a Ben Younes" userId="eaf90ba17de8573d" providerId="LiveId" clId="{E103B1F4-BC15-475D-B4AD-898CCF8A25E7}"/>
    <pc:docChg chg="undo redo custSel addSld delSld modSld sldOrd">
      <pc:chgData name="Lina Ben Younes" userId="eaf90ba17de8573d" providerId="LiveId" clId="{E103B1F4-BC15-475D-B4AD-898CCF8A25E7}" dt="2023-02-03T17:32:06.349" v="1525" actId="1076"/>
      <pc:docMkLst>
        <pc:docMk/>
      </pc:docMkLst>
      <pc:sldChg chg="modSp mod">
        <pc:chgData name="Lina Ben Younes" userId="eaf90ba17de8573d" providerId="LiveId" clId="{E103B1F4-BC15-475D-B4AD-898CCF8A25E7}" dt="2023-02-03T16:19:07.564" v="1169" actId="20577"/>
        <pc:sldMkLst>
          <pc:docMk/>
          <pc:sldMk cId="3029754923" sldId="256"/>
        </pc:sldMkLst>
        <pc:spChg chg="mod">
          <ac:chgData name="Lina Ben Younes" userId="eaf90ba17de8573d" providerId="LiveId" clId="{E103B1F4-BC15-475D-B4AD-898CCF8A25E7}" dt="2023-02-03T16:19:07.564" v="1169" actId="20577"/>
          <ac:spMkLst>
            <pc:docMk/>
            <pc:sldMk cId="3029754923" sldId="256"/>
            <ac:spMk id="3" creationId="{F2F5BF01-9F0A-7EE6-2D5D-95EDE7EEFEBA}"/>
          </ac:spMkLst>
        </pc:spChg>
      </pc:sldChg>
      <pc:sldChg chg="addSp delSp modSp mod">
        <pc:chgData name="Lina Ben Younes" userId="eaf90ba17de8573d" providerId="LiveId" clId="{E103B1F4-BC15-475D-B4AD-898CCF8A25E7}" dt="2023-02-02T13:27:01.407" v="517" actId="20577"/>
        <pc:sldMkLst>
          <pc:docMk/>
          <pc:sldMk cId="1960672601" sldId="257"/>
        </pc:sldMkLst>
        <pc:spChg chg="del mod">
          <ac:chgData name="Lina Ben Younes" userId="eaf90ba17de8573d" providerId="LiveId" clId="{E103B1F4-BC15-475D-B4AD-898CCF8A25E7}" dt="2023-02-02T13:21:01.997" v="406" actId="478"/>
          <ac:spMkLst>
            <pc:docMk/>
            <pc:sldMk cId="1960672601" sldId="257"/>
            <ac:spMk id="2" creationId="{9FDE84BF-35A9-BD42-7DD6-9661898A827C}"/>
          </ac:spMkLst>
        </pc:spChg>
        <pc:spChg chg="mod">
          <ac:chgData name="Lina Ben Younes" userId="eaf90ba17de8573d" providerId="LiveId" clId="{E103B1F4-BC15-475D-B4AD-898CCF8A25E7}" dt="2023-02-02T13:24:23.701" v="451" actId="1076"/>
          <ac:spMkLst>
            <pc:docMk/>
            <pc:sldMk cId="1960672601" sldId="257"/>
            <ac:spMk id="4" creationId="{1C0030F5-E5FE-D0D9-1EBF-B043E873741F}"/>
          </ac:spMkLst>
        </pc:spChg>
        <pc:spChg chg="add del mod">
          <ac:chgData name="Lina Ben Younes" userId="eaf90ba17de8573d" providerId="LiveId" clId="{E103B1F4-BC15-475D-B4AD-898CCF8A25E7}" dt="2023-02-02T13:21:05.161" v="407" actId="478"/>
          <ac:spMkLst>
            <pc:docMk/>
            <pc:sldMk cId="1960672601" sldId="257"/>
            <ac:spMk id="5" creationId="{672EE20A-1E49-ADA6-E175-EF0B857F30BC}"/>
          </ac:spMkLst>
        </pc:spChg>
        <pc:spChg chg="mod">
          <ac:chgData name="Lina Ben Younes" userId="eaf90ba17de8573d" providerId="LiveId" clId="{E103B1F4-BC15-475D-B4AD-898CCF8A25E7}" dt="2023-02-02T13:24:31.731" v="453" actId="1076"/>
          <ac:spMkLst>
            <pc:docMk/>
            <pc:sldMk cId="1960672601" sldId="257"/>
            <ac:spMk id="6" creationId="{7EB4F831-0F95-48F0-AC25-C999AE2874D1}"/>
          </ac:spMkLst>
        </pc:spChg>
        <pc:spChg chg="mod">
          <ac:chgData name="Lina Ben Younes" userId="eaf90ba17de8573d" providerId="LiveId" clId="{E103B1F4-BC15-475D-B4AD-898CCF8A25E7}" dt="2023-02-02T13:24:16.928" v="448" actId="1076"/>
          <ac:spMkLst>
            <pc:docMk/>
            <pc:sldMk cId="1960672601" sldId="257"/>
            <ac:spMk id="7" creationId="{87E74A36-6800-005C-2627-C38280E2CBCD}"/>
          </ac:spMkLst>
        </pc:spChg>
        <pc:spChg chg="add mod">
          <ac:chgData name="Lina Ben Younes" userId="eaf90ba17de8573d" providerId="LiveId" clId="{E103B1F4-BC15-475D-B4AD-898CCF8A25E7}" dt="2023-02-02T13:27:01.407" v="517" actId="20577"/>
          <ac:spMkLst>
            <pc:docMk/>
            <pc:sldMk cId="1960672601" sldId="257"/>
            <ac:spMk id="8" creationId="{A61E4661-9D4F-E24F-3B3D-42595F4032E7}"/>
          </ac:spMkLst>
        </pc:spChg>
        <pc:picChg chg="add del mod">
          <ac:chgData name="Lina Ben Younes" userId="eaf90ba17de8573d" providerId="LiveId" clId="{E103B1F4-BC15-475D-B4AD-898CCF8A25E7}" dt="2023-02-02T13:22:46.820" v="430" actId="478"/>
          <ac:picMkLst>
            <pc:docMk/>
            <pc:sldMk cId="1960672601" sldId="257"/>
            <ac:picMk id="10" creationId="{C046ADA5-39F1-1AC7-5114-186B40BB5F78}"/>
          </ac:picMkLst>
        </pc:picChg>
        <pc:picChg chg="mod">
          <ac:chgData name="Lina Ben Younes" userId="eaf90ba17de8573d" providerId="LiveId" clId="{E103B1F4-BC15-475D-B4AD-898CCF8A25E7}" dt="2023-02-02T13:24:28.700" v="452" actId="14100"/>
          <ac:picMkLst>
            <pc:docMk/>
            <pc:sldMk cId="1960672601" sldId="257"/>
            <ac:picMk id="1026" creationId="{C74C627A-E498-085E-FAB8-4D58E45FD726}"/>
          </ac:picMkLst>
        </pc:picChg>
        <pc:picChg chg="mod">
          <ac:chgData name="Lina Ben Younes" userId="eaf90ba17de8573d" providerId="LiveId" clId="{E103B1F4-BC15-475D-B4AD-898CCF8A25E7}" dt="2023-02-02T13:24:11.977" v="447" actId="1076"/>
          <ac:picMkLst>
            <pc:docMk/>
            <pc:sldMk cId="1960672601" sldId="257"/>
            <ac:picMk id="1034" creationId="{9693A162-7F32-606A-978E-55F4A84D04DA}"/>
          </ac:picMkLst>
        </pc:picChg>
        <pc:picChg chg="mod">
          <ac:chgData name="Lina Ben Younes" userId="eaf90ba17de8573d" providerId="LiveId" clId="{E103B1F4-BC15-475D-B4AD-898CCF8A25E7}" dt="2023-02-02T13:24:20.450" v="450" actId="1076"/>
          <ac:picMkLst>
            <pc:docMk/>
            <pc:sldMk cId="1960672601" sldId="257"/>
            <ac:picMk id="1038" creationId="{C1C52F10-9B63-1E7A-352A-D54A655B43F0}"/>
          </ac:picMkLst>
        </pc:picChg>
      </pc:sldChg>
      <pc:sldChg chg="addSp delSp modSp mod">
        <pc:chgData name="Lina Ben Younes" userId="eaf90ba17de8573d" providerId="LiveId" clId="{E103B1F4-BC15-475D-B4AD-898CCF8A25E7}" dt="2023-02-02T13:58:01.192" v="789" actId="1076"/>
        <pc:sldMkLst>
          <pc:docMk/>
          <pc:sldMk cId="2446809038" sldId="258"/>
        </pc:sldMkLst>
        <pc:spChg chg="mod">
          <ac:chgData name="Lina Ben Younes" userId="eaf90ba17de8573d" providerId="LiveId" clId="{E103B1F4-BC15-475D-B4AD-898CCF8A25E7}" dt="2023-02-02T13:27:08.686" v="518"/>
          <ac:spMkLst>
            <pc:docMk/>
            <pc:sldMk cId="2446809038" sldId="258"/>
            <ac:spMk id="2" creationId="{9FDE84BF-35A9-BD42-7DD6-9661898A827C}"/>
          </ac:spMkLst>
        </pc:spChg>
        <pc:spChg chg="del">
          <ac:chgData name="Lina Ben Younes" userId="eaf90ba17de8573d" providerId="LiveId" clId="{E103B1F4-BC15-475D-B4AD-898CCF8A25E7}" dt="2023-02-02T13:20:15.843" v="397" actId="478"/>
          <ac:spMkLst>
            <pc:docMk/>
            <pc:sldMk cId="2446809038" sldId="258"/>
            <ac:spMk id="4" creationId="{1C0030F5-E5FE-D0D9-1EBF-B043E873741F}"/>
          </ac:spMkLst>
        </pc:spChg>
        <pc:spChg chg="del">
          <ac:chgData name="Lina Ben Younes" userId="eaf90ba17de8573d" providerId="LiveId" clId="{E103B1F4-BC15-475D-B4AD-898CCF8A25E7}" dt="2023-02-02T13:20:15.151" v="396" actId="478"/>
          <ac:spMkLst>
            <pc:docMk/>
            <pc:sldMk cId="2446809038" sldId="258"/>
            <ac:spMk id="6" creationId="{7EB4F831-0F95-48F0-AC25-C999AE2874D1}"/>
          </ac:spMkLst>
        </pc:spChg>
        <pc:spChg chg="del">
          <ac:chgData name="Lina Ben Younes" userId="eaf90ba17de8573d" providerId="LiveId" clId="{E103B1F4-BC15-475D-B4AD-898CCF8A25E7}" dt="2023-02-02T13:20:14.055" v="395" actId="478"/>
          <ac:spMkLst>
            <pc:docMk/>
            <pc:sldMk cId="2446809038" sldId="258"/>
            <ac:spMk id="7" creationId="{87E74A36-6800-005C-2627-C38280E2CBCD}"/>
          </ac:spMkLst>
        </pc:spChg>
        <pc:picChg chg="add mod">
          <ac:chgData name="Lina Ben Younes" userId="eaf90ba17de8573d" providerId="LiveId" clId="{E103B1F4-BC15-475D-B4AD-898CCF8A25E7}" dt="2023-02-02T13:22:03.482" v="429" actId="14100"/>
          <ac:picMkLst>
            <pc:docMk/>
            <pc:sldMk cId="2446809038" sldId="258"/>
            <ac:picMk id="5" creationId="{4006FC8C-D9A3-07BB-41BA-70CDB323D799}"/>
          </ac:picMkLst>
        </pc:picChg>
        <pc:picChg chg="del">
          <ac:chgData name="Lina Ben Younes" userId="eaf90ba17de8573d" providerId="LiveId" clId="{E103B1F4-BC15-475D-B4AD-898CCF8A25E7}" dt="2023-02-02T13:20:11.935" v="394" actId="478"/>
          <ac:picMkLst>
            <pc:docMk/>
            <pc:sldMk cId="2446809038" sldId="258"/>
            <ac:picMk id="2050" creationId="{589546F6-A727-CC98-E986-FD060A072BDD}"/>
          </ac:picMkLst>
        </pc:picChg>
        <pc:picChg chg="del">
          <ac:chgData name="Lina Ben Younes" userId="eaf90ba17de8573d" providerId="LiveId" clId="{E103B1F4-BC15-475D-B4AD-898CCF8A25E7}" dt="2023-02-02T13:20:11.376" v="393" actId="478"/>
          <ac:picMkLst>
            <pc:docMk/>
            <pc:sldMk cId="2446809038" sldId="258"/>
            <ac:picMk id="2052" creationId="{790EB03F-5BC5-30D0-48EE-CB0A9CD25E09}"/>
          </ac:picMkLst>
        </pc:picChg>
        <pc:picChg chg="del">
          <ac:chgData name="Lina Ben Younes" userId="eaf90ba17de8573d" providerId="LiveId" clId="{E103B1F4-BC15-475D-B4AD-898CCF8A25E7}" dt="2023-02-02T13:20:08.046" v="392" actId="478"/>
          <ac:picMkLst>
            <pc:docMk/>
            <pc:sldMk cId="2446809038" sldId="258"/>
            <ac:picMk id="2054" creationId="{05C1E9DA-2754-0B80-918A-54132310237F}"/>
          </ac:picMkLst>
        </pc:picChg>
        <pc:picChg chg="add mod">
          <ac:chgData name="Lina Ben Younes" userId="eaf90ba17de8573d" providerId="LiveId" clId="{E103B1F4-BC15-475D-B4AD-898CCF8A25E7}" dt="2023-02-02T13:58:01.192" v="789" actId="1076"/>
          <ac:picMkLst>
            <pc:docMk/>
            <pc:sldMk cId="2446809038" sldId="258"/>
            <ac:picMk id="3074" creationId="{EA1EB9B7-D6CE-C83D-2FA9-B51E04A02F4B}"/>
          </ac:picMkLst>
        </pc:picChg>
      </pc:sldChg>
      <pc:sldChg chg="modSp new del mod">
        <pc:chgData name="Lina Ben Younes" userId="eaf90ba17de8573d" providerId="LiveId" clId="{E103B1F4-BC15-475D-B4AD-898CCF8A25E7}" dt="2023-02-02T13:15:03.488" v="391" actId="47"/>
        <pc:sldMkLst>
          <pc:docMk/>
          <pc:sldMk cId="3478969951" sldId="259"/>
        </pc:sldMkLst>
        <pc:spChg chg="mod">
          <ac:chgData name="Lina Ben Younes" userId="eaf90ba17de8573d" providerId="LiveId" clId="{E103B1F4-BC15-475D-B4AD-898CCF8A25E7}" dt="2023-02-02T12:57:16.386" v="51" actId="20577"/>
          <ac:spMkLst>
            <pc:docMk/>
            <pc:sldMk cId="3478969951" sldId="259"/>
            <ac:spMk id="2" creationId="{265CE11C-91FC-DA76-9FF5-7ADF173458BA}"/>
          </ac:spMkLst>
        </pc:spChg>
      </pc:sldChg>
      <pc:sldChg chg="addSp delSp modSp new del mod">
        <pc:chgData name="Lina Ben Younes" userId="eaf90ba17de8573d" providerId="LiveId" clId="{E103B1F4-BC15-475D-B4AD-898CCF8A25E7}" dt="2023-02-02T13:25:03.334" v="456" actId="47"/>
        <pc:sldMkLst>
          <pc:docMk/>
          <pc:sldMk cId="3825846411" sldId="260"/>
        </pc:sldMkLst>
        <pc:spChg chg="mod">
          <ac:chgData name="Lina Ben Younes" userId="eaf90ba17de8573d" providerId="LiveId" clId="{E103B1F4-BC15-475D-B4AD-898CCF8A25E7}" dt="2023-02-02T12:57:22.421" v="52"/>
          <ac:spMkLst>
            <pc:docMk/>
            <pc:sldMk cId="3825846411" sldId="260"/>
            <ac:spMk id="2" creationId="{7FA10629-FF2B-B891-4A78-E0671E882EA2}"/>
          </ac:spMkLst>
        </pc:spChg>
        <pc:spChg chg="del">
          <ac:chgData name="Lina Ben Younes" userId="eaf90ba17de8573d" providerId="LiveId" clId="{E103B1F4-BC15-475D-B4AD-898CCF8A25E7}" dt="2023-02-02T13:07:36.443" v="262" actId="478"/>
          <ac:spMkLst>
            <pc:docMk/>
            <pc:sldMk cId="3825846411" sldId="260"/>
            <ac:spMk id="3" creationId="{D72554F0-18E2-F159-DBBD-DC5882F4E6D2}"/>
          </ac:spMkLst>
        </pc:spChg>
        <pc:spChg chg="mod">
          <ac:chgData name="Lina Ben Younes" userId="eaf90ba17de8573d" providerId="LiveId" clId="{E103B1F4-BC15-475D-B4AD-898CCF8A25E7}" dt="2023-02-02T13:09:33.866" v="333" actId="20577"/>
          <ac:spMkLst>
            <pc:docMk/>
            <pc:sldMk cId="3825846411" sldId="260"/>
            <ac:spMk id="4" creationId="{A9FE4C0B-F425-3536-5428-D110F9F8F1C3}"/>
          </ac:spMkLst>
        </pc:spChg>
        <pc:spChg chg="del">
          <ac:chgData name="Lina Ben Younes" userId="eaf90ba17de8573d" providerId="LiveId" clId="{E103B1F4-BC15-475D-B4AD-898CCF8A25E7}" dt="2023-02-02T13:07:42.593" v="265" actId="478"/>
          <ac:spMkLst>
            <pc:docMk/>
            <pc:sldMk cId="3825846411" sldId="260"/>
            <ac:spMk id="5" creationId="{B38353CD-05BB-8E54-30D6-D5329F5A2E43}"/>
          </ac:spMkLst>
        </pc:spChg>
        <pc:spChg chg="mod">
          <ac:chgData name="Lina Ben Younes" userId="eaf90ba17de8573d" providerId="LiveId" clId="{E103B1F4-BC15-475D-B4AD-898CCF8A25E7}" dt="2023-02-02T13:09:49.790" v="343" actId="14100"/>
          <ac:spMkLst>
            <pc:docMk/>
            <pc:sldMk cId="3825846411" sldId="260"/>
            <ac:spMk id="6" creationId="{7132C040-3C5B-FEAE-A6C7-642D2CAF8159}"/>
          </ac:spMkLst>
        </pc:spChg>
        <pc:spChg chg="add del">
          <ac:chgData name="Lina Ben Younes" userId="eaf90ba17de8573d" providerId="LiveId" clId="{E103B1F4-BC15-475D-B4AD-898CCF8A25E7}" dt="2023-02-02T13:02:11.687" v="151"/>
          <ac:spMkLst>
            <pc:docMk/>
            <pc:sldMk cId="3825846411" sldId="260"/>
            <ac:spMk id="7" creationId="{1F17F80D-9227-6A86-D6C0-643F5B4CBCFB}"/>
          </ac:spMkLst>
        </pc:spChg>
        <pc:spChg chg="add del mod">
          <ac:chgData name="Lina Ben Younes" userId="eaf90ba17de8573d" providerId="LiveId" clId="{E103B1F4-BC15-475D-B4AD-898CCF8A25E7}" dt="2023-02-02T13:02:11.327" v="150"/>
          <ac:spMkLst>
            <pc:docMk/>
            <pc:sldMk cId="3825846411" sldId="260"/>
            <ac:spMk id="8" creationId="{B58A2EFE-AEF3-24EA-27B9-1E7F1D8B4823}"/>
          </ac:spMkLst>
        </pc:spChg>
        <pc:spChg chg="add del">
          <ac:chgData name="Lina Ben Younes" userId="eaf90ba17de8573d" providerId="LiveId" clId="{E103B1F4-BC15-475D-B4AD-898CCF8A25E7}" dt="2023-02-02T13:02:19.317" v="153"/>
          <ac:spMkLst>
            <pc:docMk/>
            <pc:sldMk cId="3825846411" sldId="260"/>
            <ac:spMk id="9" creationId="{257C45BE-7BE0-AAF6-2D59-AC923746A82A}"/>
          </ac:spMkLst>
        </pc:spChg>
        <pc:spChg chg="add del mod">
          <ac:chgData name="Lina Ben Younes" userId="eaf90ba17de8573d" providerId="LiveId" clId="{E103B1F4-BC15-475D-B4AD-898CCF8A25E7}" dt="2023-02-02T13:02:47.643" v="157" actId="478"/>
          <ac:spMkLst>
            <pc:docMk/>
            <pc:sldMk cId="3825846411" sldId="260"/>
            <ac:spMk id="10" creationId="{06394EB3-CDCD-5DEB-D8F3-5C509EA98E83}"/>
          </ac:spMkLst>
        </pc:spChg>
        <pc:picChg chg="add mod">
          <ac:chgData name="Lina Ben Younes" userId="eaf90ba17de8573d" providerId="LiveId" clId="{E103B1F4-BC15-475D-B4AD-898CCF8A25E7}" dt="2023-02-02T13:08:22.528" v="268" actId="14100"/>
          <ac:picMkLst>
            <pc:docMk/>
            <pc:sldMk cId="3825846411" sldId="260"/>
            <ac:picMk id="12" creationId="{1C2538A8-2A70-BCDF-7C93-69C31A233325}"/>
          </ac:picMkLst>
        </pc:picChg>
        <pc:picChg chg="add mod">
          <ac:chgData name="Lina Ben Younes" userId="eaf90ba17de8573d" providerId="LiveId" clId="{E103B1F4-BC15-475D-B4AD-898CCF8A25E7}" dt="2023-02-02T13:08:27.290" v="270" actId="1076"/>
          <ac:picMkLst>
            <pc:docMk/>
            <pc:sldMk cId="3825846411" sldId="260"/>
            <ac:picMk id="14" creationId="{8D29AD61-0764-2969-5948-D48A9D393EDD}"/>
          </ac:picMkLst>
        </pc:picChg>
      </pc:sldChg>
      <pc:sldChg chg="addSp delSp modSp new del mod setBg">
        <pc:chgData name="Lina Ben Younes" userId="eaf90ba17de8573d" providerId="LiveId" clId="{E103B1F4-BC15-475D-B4AD-898CCF8A25E7}" dt="2023-02-02T13:12:16.080" v="358" actId="47"/>
        <pc:sldMkLst>
          <pc:docMk/>
          <pc:sldMk cId="1297319441" sldId="261"/>
        </pc:sldMkLst>
        <pc:spChg chg="mod">
          <ac:chgData name="Lina Ben Younes" userId="eaf90ba17de8573d" providerId="LiveId" clId="{E103B1F4-BC15-475D-B4AD-898CCF8A25E7}" dt="2023-02-02T13:11:22.413" v="355" actId="26606"/>
          <ac:spMkLst>
            <pc:docMk/>
            <pc:sldMk cId="1297319441" sldId="261"/>
            <ac:spMk id="2" creationId="{BF1A6834-7D2D-4973-DE2F-11396EF7F373}"/>
          </ac:spMkLst>
        </pc:spChg>
        <pc:spChg chg="mod">
          <ac:chgData name="Lina Ben Younes" userId="eaf90ba17de8573d" providerId="LiveId" clId="{E103B1F4-BC15-475D-B4AD-898CCF8A25E7}" dt="2023-02-02T13:11:22.413" v="355" actId="26606"/>
          <ac:spMkLst>
            <pc:docMk/>
            <pc:sldMk cId="1297319441" sldId="261"/>
            <ac:spMk id="3" creationId="{3229A4C5-4A38-DAB2-94C0-9513DA0B602D}"/>
          </ac:spMkLst>
        </pc:spChg>
        <pc:spChg chg="mod">
          <ac:chgData name="Lina Ben Younes" userId="eaf90ba17de8573d" providerId="LiveId" clId="{E103B1F4-BC15-475D-B4AD-898CCF8A25E7}" dt="2023-02-02T13:11:22.413" v="355" actId="26606"/>
          <ac:spMkLst>
            <pc:docMk/>
            <pc:sldMk cId="1297319441" sldId="261"/>
            <ac:spMk id="4" creationId="{B3342088-2D6A-996C-39DC-2F9618F77C64}"/>
          </ac:spMkLst>
        </pc:spChg>
        <pc:spChg chg="add del">
          <ac:chgData name="Lina Ben Younes" userId="eaf90ba17de8573d" providerId="LiveId" clId="{E103B1F4-BC15-475D-B4AD-898CCF8A25E7}" dt="2023-02-02T13:11:22.413" v="354" actId="26606"/>
          <ac:spMkLst>
            <pc:docMk/>
            <pc:sldMk cId="1297319441" sldId="261"/>
            <ac:spMk id="9" creationId="{21739CA5-F0F5-48E1-8E8C-F24B71827E46}"/>
          </ac:spMkLst>
        </pc:spChg>
        <pc:spChg chg="add del">
          <ac:chgData name="Lina Ben Younes" userId="eaf90ba17de8573d" providerId="LiveId" clId="{E103B1F4-BC15-475D-B4AD-898CCF8A25E7}" dt="2023-02-02T13:11:22.413" v="354" actId="26606"/>
          <ac:spMkLst>
            <pc:docMk/>
            <pc:sldMk cId="1297319441" sldId="261"/>
            <ac:spMk id="11" creationId="{3EAD2937-F230-41D4-B9C5-975B129BFC20}"/>
          </ac:spMkLst>
        </pc:spChg>
        <pc:spChg chg="add del">
          <ac:chgData name="Lina Ben Younes" userId="eaf90ba17de8573d" providerId="LiveId" clId="{E103B1F4-BC15-475D-B4AD-898CCF8A25E7}" dt="2023-02-02T13:11:22.413" v="354" actId="26606"/>
          <ac:spMkLst>
            <pc:docMk/>
            <pc:sldMk cId="1297319441" sldId="261"/>
            <ac:spMk id="13" creationId="{CCD444A3-C338-4886-B7F1-4BA2AF46EB64}"/>
          </ac:spMkLst>
        </pc:spChg>
        <pc:spChg chg="add">
          <ac:chgData name="Lina Ben Younes" userId="eaf90ba17de8573d" providerId="LiveId" clId="{E103B1F4-BC15-475D-B4AD-898CCF8A25E7}" dt="2023-02-02T13:11:22.413" v="355" actId="26606"/>
          <ac:spMkLst>
            <pc:docMk/>
            <pc:sldMk cId="1297319441" sldId="261"/>
            <ac:spMk id="15" creationId="{8CA06CD6-90CA-4C45-856C-6771339E1E22}"/>
          </ac:spMkLst>
        </pc:spChg>
        <pc:cxnChg chg="add">
          <ac:chgData name="Lina Ben Younes" userId="eaf90ba17de8573d" providerId="LiveId" clId="{E103B1F4-BC15-475D-B4AD-898CCF8A25E7}" dt="2023-02-02T13:11:22.413" v="355" actId="26606"/>
          <ac:cxnSpMkLst>
            <pc:docMk/>
            <pc:sldMk cId="1297319441" sldId="261"/>
            <ac:cxnSpMk id="16" creationId="{5021601D-2758-4B15-A31C-FDA184C51B3A}"/>
          </ac:cxnSpMkLst>
        </pc:cxnChg>
      </pc:sldChg>
      <pc:sldChg chg="addSp delSp modSp new mod ord setBg">
        <pc:chgData name="Lina Ben Younes" userId="eaf90ba17de8573d" providerId="LiveId" clId="{E103B1F4-BC15-475D-B4AD-898CCF8A25E7}" dt="2023-02-03T16:58:08.991" v="1188"/>
        <pc:sldMkLst>
          <pc:docMk/>
          <pc:sldMk cId="2459691614" sldId="262"/>
        </pc:sldMkLst>
        <pc:spChg chg="del mod">
          <ac:chgData name="Lina Ben Younes" userId="eaf90ba17de8573d" providerId="LiveId" clId="{E103B1F4-BC15-475D-B4AD-898CCF8A25E7}" dt="2023-02-02T13:12:04.958" v="356" actId="478"/>
          <ac:spMkLst>
            <pc:docMk/>
            <pc:sldMk cId="2459691614" sldId="262"/>
            <ac:spMk id="2" creationId="{9BFD07DB-8F84-C7B7-351E-E1661EC93EF9}"/>
          </ac:spMkLst>
        </pc:spChg>
        <pc:spChg chg="add del mod">
          <ac:chgData name="Lina Ben Younes" userId="eaf90ba17de8573d" providerId="LiveId" clId="{E103B1F4-BC15-475D-B4AD-898CCF8A25E7}" dt="2023-02-02T13:12:04.958" v="356" actId="478"/>
          <ac:spMkLst>
            <pc:docMk/>
            <pc:sldMk cId="2459691614" sldId="262"/>
            <ac:spMk id="3" creationId="{01080F98-6E64-4301-BE18-3B0C7B569571}"/>
          </ac:spMkLst>
        </pc:spChg>
        <pc:spChg chg="add del mod">
          <ac:chgData name="Lina Ben Younes" userId="eaf90ba17de8573d" providerId="LiveId" clId="{E103B1F4-BC15-475D-B4AD-898CCF8A25E7}" dt="2023-02-02T13:12:26.485" v="359" actId="478"/>
          <ac:spMkLst>
            <pc:docMk/>
            <pc:sldMk cId="2459691614" sldId="262"/>
            <ac:spMk id="6" creationId="{692768B6-B9C5-9D48-786B-F1F85688D9B3}"/>
          </ac:spMkLst>
        </pc:spChg>
        <pc:spChg chg="add">
          <ac:chgData name="Lina Ben Younes" userId="eaf90ba17de8573d" providerId="LiveId" clId="{E103B1F4-BC15-475D-B4AD-898CCF8A25E7}" dt="2023-02-02T13:10:35.137" v="346" actId="26606"/>
          <ac:spMkLst>
            <pc:docMk/>
            <pc:sldMk cId="2459691614" sldId="262"/>
            <ac:spMk id="8" creationId="{081EA652-8C6A-4E69-BEB9-170809474553}"/>
          </ac:spMkLst>
        </pc:spChg>
        <pc:spChg chg="add del mod">
          <ac:chgData name="Lina Ben Younes" userId="eaf90ba17de8573d" providerId="LiveId" clId="{E103B1F4-BC15-475D-B4AD-898CCF8A25E7}" dt="2023-02-02T13:12:10.935" v="357" actId="478"/>
          <ac:spMkLst>
            <pc:docMk/>
            <pc:sldMk cId="2459691614" sldId="262"/>
            <ac:spMk id="9" creationId="{413B64FD-6EE0-9344-D25A-F656BE2AD0DF}"/>
          </ac:spMkLst>
        </pc:spChg>
        <pc:spChg chg="add">
          <ac:chgData name="Lina Ben Younes" userId="eaf90ba17de8573d" providerId="LiveId" clId="{E103B1F4-BC15-475D-B4AD-898CCF8A25E7}" dt="2023-02-02T13:10:35.137" v="346" actId="26606"/>
          <ac:spMkLst>
            <pc:docMk/>
            <pc:sldMk cId="2459691614" sldId="262"/>
            <ac:spMk id="10" creationId="{5298780A-33B9-4EA2-8F67-DE68AD62841B}"/>
          </ac:spMkLst>
        </pc:spChg>
        <pc:spChg chg="add mod">
          <ac:chgData name="Lina Ben Younes" userId="eaf90ba17de8573d" providerId="LiveId" clId="{E103B1F4-BC15-475D-B4AD-898CCF8A25E7}" dt="2023-02-02T13:12:27.265" v="360"/>
          <ac:spMkLst>
            <pc:docMk/>
            <pc:sldMk cId="2459691614" sldId="262"/>
            <ac:spMk id="11" creationId="{5A1A90E0-1E03-8A2F-980E-E36C5AA4EBC2}"/>
          </ac:spMkLst>
        </pc:spChg>
        <pc:spChg chg="add">
          <ac:chgData name="Lina Ben Younes" userId="eaf90ba17de8573d" providerId="LiveId" clId="{E103B1F4-BC15-475D-B4AD-898CCF8A25E7}" dt="2023-02-02T13:10:35.137" v="346" actId="26606"/>
          <ac:spMkLst>
            <pc:docMk/>
            <pc:sldMk cId="2459691614" sldId="262"/>
            <ac:spMk id="12" creationId="{7F488E8B-4E1E-4402-8935-D4E6C02615C7}"/>
          </ac:spMkLst>
        </pc:spChg>
        <pc:spChg chg="add mod">
          <ac:chgData name="Lina Ben Younes" userId="eaf90ba17de8573d" providerId="LiveId" clId="{E103B1F4-BC15-475D-B4AD-898CCF8A25E7}" dt="2023-02-02T13:12:27.265" v="360"/>
          <ac:spMkLst>
            <pc:docMk/>
            <pc:sldMk cId="2459691614" sldId="262"/>
            <ac:spMk id="13" creationId="{4F798FC5-EFA3-8320-D2BC-823989D3ED2A}"/>
          </ac:spMkLst>
        </pc:spChg>
        <pc:spChg chg="add mod">
          <ac:chgData name="Lina Ben Younes" userId="eaf90ba17de8573d" providerId="LiveId" clId="{E103B1F4-BC15-475D-B4AD-898CCF8A25E7}" dt="2023-02-02T13:12:27.265" v="360"/>
          <ac:spMkLst>
            <pc:docMk/>
            <pc:sldMk cId="2459691614" sldId="262"/>
            <ac:spMk id="14" creationId="{F2AFE68B-8EDB-8523-781C-7787F2A65290}"/>
          </ac:spMkLst>
        </pc:spChg>
        <pc:picChg chg="add del mod ord">
          <ac:chgData name="Lina Ben Younes" userId="eaf90ba17de8573d" providerId="LiveId" clId="{E103B1F4-BC15-475D-B4AD-898CCF8A25E7}" dt="2023-02-02T13:10:44.447" v="348" actId="22"/>
          <ac:picMkLst>
            <pc:docMk/>
            <pc:sldMk cId="2459691614" sldId="262"/>
            <ac:picMk id="5" creationId="{D302D534-7DD1-47F1-3037-4466F4F95CEF}"/>
          </ac:picMkLst>
        </pc:picChg>
        <pc:picChg chg="add mod">
          <ac:chgData name="Lina Ben Younes" userId="eaf90ba17de8573d" providerId="LiveId" clId="{E103B1F4-BC15-475D-B4AD-898CCF8A25E7}" dt="2023-02-02T13:12:27.265" v="360"/>
          <ac:picMkLst>
            <pc:docMk/>
            <pc:sldMk cId="2459691614" sldId="262"/>
            <ac:picMk id="15" creationId="{CCB2E2C7-6A1B-EFF7-C627-56F416F9885C}"/>
          </ac:picMkLst>
        </pc:picChg>
        <pc:picChg chg="add mod">
          <ac:chgData name="Lina Ben Younes" userId="eaf90ba17de8573d" providerId="LiveId" clId="{E103B1F4-BC15-475D-B4AD-898CCF8A25E7}" dt="2023-02-02T13:25:51.779" v="464" actId="1076"/>
          <ac:picMkLst>
            <pc:docMk/>
            <pc:sldMk cId="2459691614" sldId="262"/>
            <ac:picMk id="16" creationId="{44B24FB8-C192-2FD9-313D-A3F3CD6A75C6}"/>
          </ac:picMkLst>
        </pc:picChg>
        <pc:picChg chg="add mod">
          <ac:chgData name="Lina Ben Younes" userId="eaf90ba17de8573d" providerId="LiveId" clId="{E103B1F4-BC15-475D-B4AD-898CCF8A25E7}" dt="2023-02-02T13:14:01.171" v="379" actId="1076"/>
          <ac:picMkLst>
            <pc:docMk/>
            <pc:sldMk cId="2459691614" sldId="262"/>
            <ac:picMk id="17" creationId="{EE12819B-D9C5-2EC2-636B-7E4FC06B723C}"/>
          </ac:picMkLst>
        </pc:picChg>
        <pc:picChg chg="add del">
          <ac:chgData name="Lina Ben Younes" userId="eaf90ba17de8573d" providerId="LiveId" clId="{E103B1F4-BC15-475D-B4AD-898CCF8A25E7}" dt="2023-02-02T14:02:02.339" v="796"/>
          <ac:picMkLst>
            <pc:docMk/>
            <pc:sldMk cId="2459691614" sldId="262"/>
            <ac:picMk id="26" creationId="{3A0FF0BD-F2DB-C6D9-0168-6D4E40EE399D}"/>
          </ac:picMkLst>
        </pc:picChg>
        <pc:picChg chg="add del mod">
          <ac:chgData name="Lina Ben Younes" userId="eaf90ba17de8573d" providerId="LiveId" clId="{E103B1F4-BC15-475D-B4AD-898CCF8A25E7}" dt="2023-02-02T13:13:15.828" v="371" actId="478"/>
          <ac:picMkLst>
            <pc:docMk/>
            <pc:sldMk cId="2459691614" sldId="262"/>
            <ac:picMk id="2050" creationId="{587C6FB2-B31B-365C-62D3-660820044825}"/>
          </ac:picMkLst>
        </pc:picChg>
        <pc:picChg chg="add mod">
          <ac:chgData name="Lina Ben Younes" userId="eaf90ba17de8573d" providerId="LiveId" clId="{E103B1F4-BC15-475D-B4AD-898CCF8A25E7}" dt="2023-02-02T13:13:26.740" v="375" actId="1076"/>
          <ac:picMkLst>
            <pc:docMk/>
            <pc:sldMk cId="2459691614" sldId="262"/>
            <ac:picMk id="2052" creationId="{9BBB81E9-29A1-EDD3-6757-1EA60D2533D7}"/>
          </ac:picMkLst>
        </pc:picChg>
        <pc:cxnChg chg="add mod">
          <ac:chgData name="Lina Ben Younes" userId="eaf90ba17de8573d" providerId="LiveId" clId="{E103B1F4-BC15-475D-B4AD-898CCF8A25E7}" dt="2023-02-02T13:25:41.901" v="462" actId="14100"/>
          <ac:cxnSpMkLst>
            <pc:docMk/>
            <pc:sldMk cId="2459691614" sldId="262"/>
            <ac:cxnSpMk id="19" creationId="{1EB86118-EE0D-B60C-6A1A-8A975E76C8FD}"/>
          </ac:cxnSpMkLst>
        </pc:cxnChg>
        <pc:cxnChg chg="add mod">
          <ac:chgData name="Lina Ben Younes" userId="eaf90ba17de8573d" providerId="LiveId" clId="{E103B1F4-BC15-475D-B4AD-898CCF8A25E7}" dt="2023-02-02T13:25:37.048" v="461" actId="14100"/>
          <ac:cxnSpMkLst>
            <pc:docMk/>
            <pc:sldMk cId="2459691614" sldId="262"/>
            <ac:cxnSpMk id="21" creationId="{420486B3-EE81-7C88-2AB2-CE72FC9036F7}"/>
          </ac:cxnSpMkLst>
        </pc:cxnChg>
      </pc:sldChg>
      <pc:sldChg chg="addSp delSp modSp new del mod ord">
        <pc:chgData name="Lina Ben Younes" userId="eaf90ba17de8573d" providerId="LiveId" clId="{E103B1F4-BC15-475D-B4AD-898CCF8A25E7}" dt="2023-02-03T16:58:35.505" v="1193" actId="47"/>
        <pc:sldMkLst>
          <pc:docMk/>
          <pc:sldMk cId="3674017910" sldId="263"/>
        </pc:sldMkLst>
        <pc:spChg chg="mod">
          <ac:chgData name="Lina Ben Younes" userId="eaf90ba17de8573d" providerId="LiveId" clId="{E103B1F4-BC15-475D-B4AD-898CCF8A25E7}" dt="2023-02-02T13:56:38.694" v="707" actId="6549"/>
          <ac:spMkLst>
            <pc:docMk/>
            <pc:sldMk cId="3674017910" sldId="263"/>
            <ac:spMk id="2" creationId="{E1B091E6-C175-7192-7AE7-244D632F31CE}"/>
          </ac:spMkLst>
        </pc:spChg>
        <pc:spChg chg="del">
          <ac:chgData name="Lina Ben Younes" userId="eaf90ba17de8573d" providerId="LiveId" clId="{E103B1F4-BC15-475D-B4AD-898CCF8A25E7}" dt="2023-02-02T13:31:02.762" v="542" actId="478"/>
          <ac:spMkLst>
            <pc:docMk/>
            <pc:sldMk cId="3674017910" sldId="263"/>
            <ac:spMk id="3" creationId="{E050F982-7A1B-0483-33AE-DCF02313060A}"/>
          </ac:spMkLst>
        </pc:spChg>
        <pc:spChg chg="add mod">
          <ac:chgData name="Lina Ben Younes" userId="eaf90ba17de8573d" providerId="LiveId" clId="{E103B1F4-BC15-475D-B4AD-898CCF8A25E7}" dt="2023-02-02T13:49:39.987" v="659" actId="1076"/>
          <ac:spMkLst>
            <pc:docMk/>
            <pc:sldMk cId="3674017910" sldId="263"/>
            <ac:spMk id="6" creationId="{F0949215-4650-EBF5-11B9-A04075B05292}"/>
          </ac:spMkLst>
        </pc:spChg>
        <pc:picChg chg="add del mod modCrop">
          <ac:chgData name="Lina Ben Younes" userId="eaf90ba17de8573d" providerId="LiveId" clId="{E103B1F4-BC15-475D-B4AD-898CCF8A25E7}" dt="2023-02-02T13:42:24.175" v="653" actId="478"/>
          <ac:picMkLst>
            <pc:docMk/>
            <pc:sldMk cId="3674017910" sldId="263"/>
            <ac:picMk id="5" creationId="{1D7F8B6C-8D0E-11B7-9583-395AB829798C}"/>
          </ac:picMkLst>
        </pc:picChg>
        <pc:picChg chg="add mod">
          <ac:chgData name="Lina Ben Younes" userId="eaf90ba17de8573d" providerId="LiveId" clId="{E103B1F4-BC15-475D-B4AD-898CCF8A25E7}" dt="2023-02-02T13:42:30.266" v="657" actId="14100"/>
          <ac:picMkLst>
            <pc:docMk/>
            <pc:sldMk cId="3674017910" sldId="263"/>
            <ac:picMk id="8" creationId="{C13ED75B-EDEC-9E4A-771F-0B6B1DFA2F45}"/>
          </ac:picMkLst>
        </pc:picChg>
        <pc:picChg chg="add mod">
          <ac:chgData name="Lina Ben Younes" userId="eaf90ba17de8573d" providerId="LiveId" clId="{E103B1F4-BC15-475D-B4AD-898CCF8A25E7}" dt="2023-02-02T13:49:42.034" v="660" actId="1076"/>
          <ac:picMkLst>
            <pc:docMk/>
            <pc:sldMk cId="3674017910" sldId="263"/>
            <ac:picMk id="4098" creationId="{03C23A87-6DFB-146F-8EE4-C2948FCB177B}"/>
          </ac:picMkLst>
        </pc:picChg>
      </pc:sldChg>
      <pc:sldChg chg="addSp delSp add del setBg delDesignElem">
        <pc:chgData name="Lina Ben Younes" userId="eaf90ba17de8573d" providerId="LiveId" clId="{E103B1F4-BC15-475D-B4AD-898CCF8A25E7}" dt="2023-02-02T14:01:59.227" v="794"/>
        <pc:sldMkLst>
          <pc:docMk/>
          <pc:sldMk cId="2800442084" sldId="264"/>
        </pc:sldMkLst>
        <pc:spChg chg="add del">
          <ac:chgData name="Lina Ben Younes" userId="eaf90ba17de8573d" providerId="LiveId" clId="{E103B1F4-BC15-475D-B4AD-898CCF8A25E7}" dt="2023-02-02T14:01:59.227" v="794"/>
          <ac:spMkLst>
            <pc:docMk/>
            <pc:sldMk cId="2800442084" sldId="264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2T14:01:59.227" v="794"/>
          <ac:spMkLst>
            <pc:docMk/>
            <pc:sldMk cId="2800442084" sldId="264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2T14:01:59.227" v="794"/>
          <ac:spMkLst>
            <pc:docMk/>
            <pc:sldMk cId="2800442084" sldId="264"/>
            <ac:spMk id="12" creationId="{7F488E8B-4E1E-4402-8935-D4E6C02615C7}"/>
          </ac:spMkLst>
        </pc:spChg>
      </pc:sldChg>
      <pc:sldChg chg="addSp delSp modSp add mod ord">
        <pc:chgData name="Lina Ben Younes" userId="eaf90ba17de8573d" providerId="LiveId" clId="{E103B1F4-BC15-475D-B4AD-898CCF8A25E7}" dt="2023-02-03T16:58:10.904" v="1190"/>
        <pc:sldMkLst>
          <pc:docMk/>
          <pc:sldMk cId="2968814816" sldId="264"/>
        </pc:sldMkLst>
        <pc:spChg chg="mod">
          <ac:chgData name="Lina Ben Younes" userId="eaf90ba17de8573d" providerId="LiveId" clId="{E103B1F4-BC15-475D-B4AD-898CCF8A25E7}" dt="2023-02-02T14:02:50.675" v="809" actId="14100"/>
          <ac:spMkLst>
            <pc:docMk/>
            <pc:sldMk cId="2968814816" sldId="264"/>
            <ac:spMk id="13" creationId="{4F798FC5-EFA3-8320-D2BC-823989D3ED2A}"/>
          </ac:spMkLst>
        </pc:spChg>
        <pc:spChg chg="mod">
          <ac:chgData name="Lina Ben Younes" userId="eaf90ba17de8573d" providerId="LiveId" clId="{E103B1F4-BC15-475D-B4AD-898CCF8A25E7}" dt="2023-02-02T14:02:56.810" v="811" actId="14100"/>
          <ac:spMkLst>
            <pc:docMk/>
            <pc:sldMk cId="2968814816" sldId="264"/>
            <ac:spMk id="14" creationId="{F2AFE68B-8EDB-8523-781C-7787F2A65290}"/>
          </ac:spMkLst>
        </pc:spChg>
        <pc:picChg chg="add mod">
          <ac:chgData name="Lina Ben Younes" userId="eaf90ba17de8573d" providerId="LiveId" clId="{E103B1F4-BC15-475D-B4AD-898CCF8A25E7}" dt="2023-02-02T14:05:07.486" v="833" actId="1076"/>
          <ac:picMkLst>
            <pc:docMk/>
            <pc:sldMk cId="2968814816" sldId="264"/>
            <ac:picMk id="3" creationId="{1A3ECE1E-0F9F-B29F-BD87-C8FE9B8B0AE9}"/>
          </ac:picMkLst>
        </pc:picChg>
        <pc:picChg chg="add mod">
          <ac:chgData name="Lina Ben Younes" userId="eaf90ba17de8573d" providerId="LiveId" clId="{E103B1F4-BC15-475D-B4AD-898CCF8A25E7}" dt="2023-02-02T14:05:50.926" v="841" actId="14100"/>
          <ac:picMkLst>
            <pc:docMk/>
            <pc:sldMk cId="2968814816" sldId="264"/>
            <ac:picMk id="4" creationId="{828A9359-C361-BE46-9853-2A5277B5A503}"/>
          </ac:picMkLst>
        </pc:picChg>
        <pc:picChg chg="add mod">
          <ac:chgData name="Lina Ben Younes" userId="eaf90ba17de8573d" providerId="LiveId" clId="{E103B1F4-BC15-475D-B4AD-898CCF8A25E7}" dt="2023-02-02T14:11:42.230" v="847" actId="1076"/>
          <ac:picMkLst>
            <pc:docMk/>
            <pc:sldMk cId="2968814816" sldId="264"/>
            <ac:picMk id="6" creationId="{A67FF2DE-B65C-C6CF-AB34-17615E0FA052}"/>
          </ac:picMkLst>
        </pc:picChg>
        <pc:picChg chg="add del">
          <ac:chgData name="Lina Ben Younes" userId="eaf90ba17de8573d" providerId="LiveId" clId="{E103B1F4-BC15-475D-B4AD-898CCF8A25E7}" dt="2023-02-02T14:57:43.628" v="852"/>
          <ac:picMkLst>
            <pc:docMk/>
            <pc:sldMk cId="2968814816" sldId="264"/>
            <ac:picMk id="7" creationId="{78D900EC-0E6D-7D77-F5CF-BD5B9F6488AE}"/>
          </ac:picMkLst>
        </pc:picChg>
        <pc:picChg chg="del">
          <ac:chgData name="Lina Ben Younes" userId="eaf90ba17de8573d" providerId="LiveId" clId="{E103B1F4-BC15-475D-B4AD-898CCF8A25E7}" dt="2023-02-02T14:02:22.909" v="802" actId="478"/>
          <ac:picMkLst>
            <pc:docMk/>
            <pc:sldMk cId="2968814816" sldId="264"/>
            <ac:picMk id="15" creationId="{CCB2E2C7-6A1B-EFF7-C627-56F416F9885C}"/>
          </ac:picMkLst>
        </pc:picChg>
        <pc:picChg chg="del">
          <ac:chgData name="Lina Ben Younes" userId="eaf90ba17de8573d" providerId="LiveId" clId="{E103B1F4-BC15-475D-B4AD-898CCF8A25E7}" dt="2023-02-02T14:02:25.085" v="803" actId="478"/>
          <ac:picMkLst>
            <pc:docMk/>
            <pc:sldMk cId="2968814816" sldId="264"/>
            <ac:picMk id="16" creationId="{44B24FB8-C192-2FD9-313D-A3F3CD6A75C6}"/>
          </ac:picMkLst>
        </pc:picChg>
        <pc:picChg chg="mod">
          <ac:chgData name="Lina Ben Younes" userId="eaf90ba17de8573d" providerId="LiveId" clId="{E103B1F4-BC15-475D-B4AD-898CCF8A25E7}" dt="2023-02-02T14:03:36.101" v="818" actId="1076"/>
          <ac:picMkLst>
            <pc:docMk/>
            <pc:sldMk cId="2968814816" sldId="264"/>
            <ac:picMk id="17" creationId="{EE12819B-D9C5-2EC2-636B-7E4FC06B723C}"/>
          </ac:picMkLst>
        </pc:picChg>
        <pc:picChg chg="mod">
          <ac:chgData name="Lina Ben Younes" userId="eaf90ba17de8573d" providerId="LiveId" clId="{E103B1F4-BC15-475D-B4AD-898CCF8A25E7}" dt="2023-02-02T14:03:16.700" v="815" actId="14100"/>
          <ac:picMkLst>
            <pc:docMk/>
            <pc:sldMk cId="2968814816" sldId="264"/>
            <ac:picMk id="2052" creationId="{9BBB81E9-29A1-EDD3-6757-1EA60D2533D7}"/>
          </ac:picMkLst>
        </pc:picChg>
        <pc:picChg chg="add mod">
          <ac:chgData name="Lina Ben Younes" userId="eaf90ba17de8573d" providerId="LiveId" clId="{E103B1F4-BC15-475D-B4AD-898CCF8A25E7}" dt="2023-02-02T14:05:10.642" v="834" actId="1076"/>
          <ac:picMkLst>
            <pc:docMk/>
            <pc:sldMk cId="2968814816" sldId="264"/>
            <ac:picMk id="5122" creationId="{EE5DB3FF-F455-5718-F378-FC95AD5779B4}"/>
          </ac:picMkLst>
        </pc:picChg>
        <pc:cxnChg chg="mod">
          <ac:chgData name="Lina Ben Younes" userId="eaf90ba17de8573d" providerId="LiveId" clId="{E103B1F4-BC15-475D-B4AD-898CCF8A25E7}" dt="2023-02-02T14:03:42.302" v="819" actId="1076"/>
          <ac:cxnSpMkLst>
            <pc:docMk/>
            <pc:sldMk cId="2968814816" sldId="264"/>
            <ac:cxnSpMk id="19" creationId="{1EB86118-EE0D-B60C-6A1A-8A975E76C8FD}"/>
          </ac:cxnSpMkLst>
        </pc:cxnChg>
        <pc:cxnChg chg="del">
          <ac:chgData name="Lina Ben Younes" userId="eaf90ba17de8573d" providerId="LiveId" clId="{E103B1F4-BC15-475D-B4AD-898CCF8A25E7}" dt="2023-02-02T14:02:21.041" v="801" actId="478"/>
          <ac:cxnSpMkLst>
            <pc:docMk/>
            <pc:sldMk cId="2968814816" sldId="264"/>
            <ac:cxnSpMk id="21" creationId="{420486B3-EE81-7C88-2AB2-CE72FC9036F7}"/>
          </ac:cxnSpMkLst>
        </pc:cxnChg>
      </pc:sldChg>
      <pc:sldChg chg="addSp delSp add del setBg delDesignElem">
        <pc:chgData name="Lina Ben Younes" userId="eaf90ba17de8573d" providerId="LiveId" clId="{E103B1F4-BC15-475D-B4AD-898CCF8A25E7}" dt="2023-02-02T14:02:08.733" v="799"/>
        <pc:sldMkLst>
          <pc:docMk/>
          <pc:sldMk cId="3162372555" sldId="264"/>
        </pc:sldMkLst>
        <pc:spChg chg="add del">
          <ac:chgData name="Lina Ben Younes" userId="eaf90ba17de8573d" providerId="LiveId" clId="{E103B1F4-BC15-475D-B4AD-898CCF8A25E7}" dt="2023-02-02T14:02:08.733" v="799"/>
          <ac:spMkLst>
            <pc:docMk/>
            <pc:sldMk cId="3162372555" sldId="264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2T14:02:08.733" v="799"/>
          <ac:spMkLst>
            <pc:docMk/>
            <pc:sldMk cId="3162372555" sldId="264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2T14:02:08.733" v="799"/>
          <ac:spMkLst>
            <pc:docMk/>
            <pc:sldMk cId="3162372555" sldId="264"/>
            <ac:spMk id="12" creationId="{7F488E8B-4E1E-4402-8935-D4E6C02615C7}"/>
          </ac:spMkLst>
        </pc:spChg>
      </pc:sldChg>
      <pc:sldChg chg="addSp delSp add del setBg delDesignElem">
        <pc:chgData name="Lina Ben Younes" userId="eaf90ba17de8573d" providerId="LiveId" clId="{E103B1F4-BC15-475D-B4AD-898CCF8A25E7}" dt="2023-02-02T14:57:48.477" v="855"/>
        <pc:sldMkLst>
          <pc:docMk/>
          <pc:sldMk cId="85504241" sldId="265"/>
        </pc:sldMkLst>
        <pc:spChg chg="add del">
          <ac:chgData name="Lina Ben Younes" userId="eaf90ba17de8573d" providerId="LiveId" clId="{E103B1F4-BC15-475D-B4AD-898CCF8A25E7}" dt="2023-02-02T14:57:48.477" v="855"/>
          <ac:spMkLst>
            <pc:docMk/>
            <pc:sldMk cId="85504241" sldId="265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2T14:57:48.477" v="855"/>
          <ac:spMkLst>
            <pc:docMk/>
            <pc:sldMk cId="85504241" sldId="265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2T14:57:48.477" v="855"/>
          <ac:spMkLst>
            <pc:docMk/>
            <pc:sldMk cId="85504241" sldId="265"/>
            <ac:spMk id="12" creationId="{7F488E8B-4E1E-4402-8935-D4E6C02615C7}"/>
          </ac:spMkLst>
        </pc:spChg>
      </pc:sldChg>
      <pc:sldChg chg="addSp delSp add del setBg delDesignElem">
        <pc:chgData name="Lina Ben Younes" userId="eaf90ba17de8573d" providerId="LiveId" clId="{E103B1F4-BC15-475D-B4AD-898CCF8A25E7}" dt="2023-02-02T14:57:40.697" v="850"/>
        <pc:sldMkLst>
          <pc:docMk/>
          <pc:sldMk cId="2250486296" sldId="265"/>
        </pc:sldMkLst>
        <pc:spChg chg="add del">
          <ac:chgData name="Lina Ben Younes" userId="eaf90ba17de8573d" providerId="LiveId" clId="{E103B1F4-BC15-475D-B4AD-898CCF8A25E7}" dt="2023-02-02T14:57:40.697" v="850"/>
          <ac:spMkLst>
            <pc:docMk/>
            <pc:sldMk cId="2250486296" sldId="265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2T14:57:40.697" v="850"/>
          <ac:spMkLst>
            <pc:docMk/>
            <pc:sldMk cId="2250486296" sldId="265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2T14:57:40.697" v="850"/>
          <ac:spMkLst>
            <pc:docMk/>
            <pc:sldMk cId="2250486296" sldId="265"/>
            <ac:spMk id="12" creationId="{7F488E8B-4E1E-4402-8935-D4E6C02615C7}"/>
          </ac:spMkLst>
        </pc:spChg>
      </pc:sldChg>
      <pc:sldChg chg="addSp delSp modSp add mod">
        <pc:chgData name="Lina Ben Younes" userId="eaf90ba17de8573d" providerId="LiveId" clId="{E103B1F4-BC15-475D-B4AD-898CCF8A25E7}" dt="2023-02-03T17:20:25.336" v="1244"/>
        <pc:sldMkLst>
          <pc:docMk/>
          <pc:sldMk cId="2250805456" sldId="265"/>
        </pc:sldMkLst>
        <pc:spChg chg="add del mod">
          <ac:chgData name="Lina Ben Younes" userId="eaf90ba17de8573d" providerId="LiveId" clId="{E103B1F4-BC15-475D-B4AD-898CCF8A25E7}" dt="2023-02-03T16:05:12.523" v="1070" actId="21"/>
          <ac:spMkLst>
            <pc:docMk/>
            <pc:sldMk cId="2250805456" sldId="265"/>
            <ac:spMk id="7" creationId="{E217BCFA-4A74-362F-1EE3-2745683220EF}"/>
          </ac:spMkLst>
        </pc:spChg>
        <pc:spChg chg="add del mod">
          <ac:chgData name="Lina Ben Younes" userId="eaf90ba17de8573d" providerId="LiveId" clId="{E103B1F4-BC15-475D-B4AD-898CCF8A25E7}" dt="2023-02-03T17:20:25.336" v="1244"/>
          <ac:spMkLst>
            <pc:docMk/>
            <pc:sldMk cId="2250805456" sldId="265"/>
            <ac:spMk id="9" creationId="{5ED66CDE-0987-CC13-3192-E259A8207253}"/>
          </ac:spMkLst>
        </pc:spChg>
        <pc:spChg chg="mod">
          <ac:chgData name="Lina Ben Younes" userId="eaf90ba17de8573d" providerId="LiveId" clId="{E103B1F4-BC15-475D-B4AD-898CCF8A25E7}" dt="2023-02-03T16:04:08.978" v="1061" actId="14100"/>
          <ac:spMkLst>
            <pc:docMk/>
            <pc:sldMk cId="2250805456" sldId="265"/>
            <ac:spMk id="11" creationId="{5A1A90E0-1E03-8A2F-980E-E36C5AA4EBC2}"/>
          </ac:spMkLst>
        </pc:spChg>
        <pc:spChg chg="add del">
          <ac:chgData name="Lina Ben Younes" userId="eaf90ba17de8573d" providerId="LiveId" clId="{E103B1F4-BC15-475D-B4AD-898CCF8A25E7}" dt="2023-02-03T16:05:12.523" v="1070" actId="21"/>
          <ac:spMkLst>
            <pc:docMk/>
            <pc:sldMk cId="2250805456" sldId="265"/>
            <ac:spMk id="14" creationId="{F2AFE68B-8EDB-8523-781C-7787F2A65290}"/>
          </ac:spMkLst>
        </pc:spChg>
        <pc:picChg chg="add mod">
          <ac:chgData name="Lina Ben Younes" userId="eaf90ba17de8573d" providerId="LiveId" clId="{E103B1F4-BC15-475D-B4AD-898CCF8A25E7}" dt="2023-02-02T14:58:23.974" v="864" actId="1076"/>
          <ac:picMkLst>
            <pc:docMk/>
            <pc:sldMk cId="2250805456" sldId="265"/>
            <ac:picMk id="2" creationId="{CD7CC7DB-6004-E80C-7B28-53EC258DFB33}"/>
          </ac:picMkLst>
        </pc:picChg>
        <pc:picChg chg="del">
          <ac:chgData name="Lina Ben Younes" userId="eaf90ba17de8573d" providerId="LiveId" clId="{E103B1F4-BC15-475D-B4AD-898CCF8A25E7}" dt="2023-02-02T14:57:56.044" v="858" actId="478"/>
          <ac:picMkLst>
            <pc:docMk/>
            <pc:sldMk cId="2250805456" sldId="265"/>
            <ac:picMk id="3" creationId="{1A3ECE1E-0F9F-B29F-BD87-C8FE9B8B0AE9}"/>
          </ac:picMkLst>
        </pc:picChg>
        <pc:picChg chg="del">
          <ac:chgData name="Lina Ben Younes" userId="eaf90ba17de8573d" providerId="LiveId" clId="{E103B1F4-BC15-475D-B4AD-898CCF8A25E7}" dt="2023-02-02T14:58:04.649" v="862" actId="478"/>
          <ac:picMkLst>
            <pc:docMk/>
            <pc:sldMk cId="2250805456" sldId="265"/>
            <ac:picMk id="4" creationId="{828A9359-C361-BE46-9853-2A5277B5A503}"/>
          </ac:picMkLst>
        </pc:picChg>
        <pc:picChg chg="add del mod">
          <ac:chgData name="Lina Ben Younes" userId="eaf90ba17de8573d" providerId="LiveId" clId="{E103B1F4-BC15-475D-B4AD-898CCF8A25E7}" dt="2023-02-03T16:08:54.441" v="1150" actId="478"/>
          <ac:picMkLst>
            <pc:docMk/>
            <pc:sldMk cId="2250805456" sldId="265"/>
            <ac:picMk id="4" creationId="{C533D82E-2C7A-37E6-55D1-31CB6723035B}"/>
          </ac:picMkLst>
        </pc:picChg>
        <pc:picChg chg="add del">
          <ac:chgData name="Lina Ben Younes" userId="eaf90ba17de8573d" providerId="LiveId" clId="{E103B1F4-BC15-475D-B4AD-898CCF8A25E7}" dt="2023-02-02T15:31:51.473" v="923"/>
          <ac:picMkLst>
            <pc:docMk/>
            <pc:sldMk cId="2250805456" sldId="265"/>
            <ac:picMk id="5" creationId="{2E03CFF0-58E9-7BE1-82CD-FFF32A177AF0}"/>
          </ac:picMkLst>
        </pc:picChg>
        <pc:picChg chg="add del mod">
          <ac:chgData name="Lina Ben Younes" userId="eaf90ba17de8573d" providerId="LiveId" clId="{E103B1F4-BC15-475D-B4AD-898CCF8A25E7}" dt="2023-02-03T16:08:52.877" v="1149" actId="478"/>
          <ac:picMkLst>
            <pc:docMk/>
            <pc:sldMk cId="2250805456" sldId="265"/>
            <ac:picMk id="6" creationId="{2A71376B-786D-FE92-E473-DF4AA2B9C156}"/>
          </ac:picMkLst>
        </pc:picChg>
        <pc:picChg chg="del">
          <ac:chgData name="Lina Ben Younes" userId="eaf90ba17de8573d" providerId="LiveId" clId="{E103B1F4-BC15-475D-B4AD-898CCF8A25E7}" dt="2023-02-02T14:58:02.519" v="861" actId="478"/>
          <ac:picMkLst>
            <pc:docMk/>
            <pc:sldMk cId="2250805456" sldId="265"/>
            <ac:picMk id="6" creationId="{A67FF2DE-B65C-C6CF-AB34-17615E0FA052}"/>
          </ac:picMkLst>
        </pc:picChg>
        <pc:picChg chg="add mod">
          <ac:chgData name="Lina Ben Younes" userId="eaf90ba17de8573d" providerId="LiveId" clId="{E103B1F4-BC15-475D-B4AD-898CCF8A25E7}" dt="2023-02-03T16:10:20.277" v="1152" actId="1076"/>
          <ac:picMkLst>
            <pc:docMk/>
            <pc:sldMk cId="2250805456" sldId="265"/>
            <ac:picMk id="16" creationId="{306E1F1D-EF2B-FE5D-954D-5D984B262432}"/>
          </ac:picMkLst>
        </pc:picChg>
        <pc:picChg chg="del">
          <ac:chgData name="Lina Ben Younes" userId="eaf90ba17de8573d" providerId="LiveId" clId="{E103B1F4-BC15-475D-B4AD-898CCF8A25E7}" dt="2023-02-02T14:57:53.791" v="857" actId="478"/>
          <ac:picMkLst>
            <pc:docMk/>
            <pc:sldMk cId="2250805456" sldId="265"/>
            <ac:picMk id="17" creationId="{EE12819B-D9C5-2EC2-636B-7E4FC06B723C}"/>
          </ac:picMkLst>
        </pc:picChg>
        <pc:picChg chg="add mod">
          <ac:chgData name="Lina Ben Younes" userId="eaf90ba17de8573d" providerId="LiveId" clId="{E103B1F4-BC15-475D-B4AD-898CCF8A25E7}" dt="2023-02-03T16:26:33.731" v="1172" actId="14100"/>
          <ac:picMkLst>
            <pc:docMk/>
            <pc:sldMk cId="2250805456" sldId="265"/>
            <ac:picMk id="18" creationId="{4E19C6A0-7C74-C001-C854-1B0E0189D180}"/>
          </ac:picMkLst>
        </pc:picChg>
        <pc:picChg chg="del">
          <ac:chgData name="Lina Ben Younes" userId="eaf90ba17de8573d" providerId="LiveId" clId="{E103B1F4-BC15-475D-B4AD-898CCF8A25E7}" dt="2023-02-02T14:57:57.907" v="859" actId="478"/>
          <ac:picMkLst>
            <pc:docMk/>
            <pc:sldMk cId="2250805456" sldId="265"/>
            <ac:picMk id="2052" creationId="{9BBB81E9-29A1-EDD3-6757-1EA60D2533D7}"/>
          </ac:picMkLst>
        </pc:picChg>
        <pc:picChg chg="del">
          <ac:chgData name="Lina Ben Younes" userId="eaf90ba17de8573d" providerId="LiveId" clId="{E103B1F4-BC15-475D-B4AD-898CCF8A25E7}" dt="2023-02-02T14:58:00.202" v="860" actId="478"/>
          <ac:picMkLst>
            <pc:docMk/>
            <pc:sldMk cId="2250805456" sldId="265"/>
            <ac:picMk id="5122" creationId="{EE5DB3FF-F455-5718-F378-FC95AD5779B4}"/>
          </ac:picMkLst>
        </pc:picChg>
        <pc:cxnChg chg="add del">
          <ac:chgData name="Lina Ben Younes" userId="eaf90ba17de8573d" providerId="LiveId" clId="{E103B1F4-BC15-475D-B4AD-898CCF8A25E7}" dt="2023-02-03T16:05:12.523" v="1070" actId="21"/>
          <ac:cxnSpMkLst>
            <pc:docMk/>
            <pc:sldMk cId="2250805456" sldId="265"/>
            <ac:cxnSpMk id="19" creationId="{1EB86118-EE0D-B60C-6A1A-8A975E76C8FD}"/>
          </ac:cxnSpMkLst>
        </pc:cxnChg>
      </pc:sldChg>
      <pc:sldChg chg="new del">
        <pc:chgData name="Lina Ben Younes" userId="eaf90ba17de8573d" providerId="LiveId" clId="{E103B1F4-BC15-475D-B4AD-898CCF8A25E7}" dt="2023-02-02T15:28:57.345" v="866" actId="47"/>
        <pc:sldMkLst>
          <pc:docMk/>
          <pc:sldMk cId="85406358" sldId="266"/>
        </pc:sldMkLst>
      </pc:sldChg>
      <pc:sldChg chg="addSp delSp modSp new add del mod ord">
        <pc:chgData name="Lina Ben Younes" userId="eaf90ba17de8573d" providerId="LiveId" clId="{E103B1F4-BC15-475D-B4AD-898CCF8A25E7}" dt="2023-02-03T16:04:22.325" v="1064" actId="47"/>
        <pc:sldMkLst>
          <pc:docMk/>
          <pc:sldMk cId="1465429558" sldId="266"/>
        </pc:sldMkLst>
        <pc:spChg chg="mod">
          <ac:chgData name="Lina Ben Younes" userId="eaf90ba17de8573d" providerId="LiveId" clId="{E103B1F4-BC15-475D-B4AD-898CCF8A25E7}" dt="2023-02-02T15:31:41.350" v="918" actId="20577"/>
          <ac:spMkLst>
            <pc:docMk/>
            <pc:sldMk cId="1465429558" sldId="266"/>
            <ac:spMk id="2" creationId="{881C998F-B55A-9068-6B13-662FD5F0A6D1}"/>
          </ac:spMkLst>
        </pc:spChg>
        <pc:spChg chg="mod">
          <ac:chgData name="Lina Ben Younes" userId="eaf90ba17de8573d" providerId="LiveId" clId="{E103B1F4-BC15-475D-B4AD-898CCF8A25E7}" dt="2023-02-02T15:29:12.628" v="882" actId="20577"/>
          <ac:spMkLst>
            <pc:docMk/>
            <pc:sldMk cId="1465429558" sldId="266"/>
            <ac:spMk id="3" creationId="{1FC0CE04-D62E-569D-56A7-8F4914767712}"/>
          </ac:spMkLst>
        </pc:spChg>
        <pc:spChg chg="del">
          <ac:chgData name="Lina Ben Younes" userId="eaf90ba17de8573d" providerId="LiveId" clId="{E103B1F4-BC15-475D-B4AD-898CCF8A25E7}" dt="2023-02-02T15:29:05.299" v="868" actId="22"/>
          <ac:spMkLst>
            <pc:docMk/>
            <pc:sldMk cId="1465429558" sldId="266"/>
            <ac:spMk id="4" creationId="{8FBE2F6F-2398-54D6-ACEC-A488E2A51B0B}"/>
          </ac:spMkLst>
        </pc:spChg>
        <pc:spChg chg="mod">
          <ac:chgData name="Lina Ben Younes" userId="eaf90ba17de8573d" providerId="LiveId" clId="{E103B1F4-BC15-475D-B4AD-898CCF8A25E7}" dt="2023-02-02T15:29:35.067" v="887" actId="20577"/>
          <ac:spMkLst>
            <pc:docMk/>
            <pc:sldMk cId="1465429558" sldId="266"/>
            <ac:spMk id="5" creationId="{D41EC857-48B6-3A16-3674-1327F0048225}"/>
          </ac:spMkLst>
        </pc:spChg>
        <pc:spChg chg="del">
          <ac:chgData name="Lina Ben Younes" userId="eaf90ba17de8573d" providerId="LiveId" clId="{E103B1F4-BC15-475D-B4AD-898CCF8A25E7}" dt="2023-02-02T15:29:32.397" v="883" actId="22"/>
          <ac:spMkLst>
            <pc:docMk/>
            <pc:sldMk cId="1465429558" sldId="266"/>
            <ac:spMk id="6" creationId="{DB8970B8-0D9F-A197-3F98-7CDF18D003ED}"/>
          </ac:spMkLst>
        </pc:spChg>
        <pc:picChg chg="add mod ord">
          <ac:chgData name="Lina Ben Younes" userId="eaf90ba17de8573d" providerId="LiveId" clId="{E103B1F4-BC15-475D-B4AD-898CCF8A25E7}" dt="2023-02-02T15:29:05.299" v="868" actId="22"/>
          <ac:picMkLst>
            <pc:docMk/>
            <pc:sldMk cId="1465429558" sldId="266"/>
            <ac:picMk id="8" creationId="{8D0A1B48-7A2C-F472-B32A-EE5EE392443A}"/>
          </ac:picMkLst>
        </pc:picChg>
        <pc:picChg chg="add mod ord">
          <ac:chgData name="Lina Ben Younes" userId="eaf90ba17de8573d" providerId="LiveId" clId="{E103B1F4-BC15-475D-B4AD-898CCF8A25E7}" dt="2023-02-02T15:29:32.397" v="883" actId="22"/>
          <ac:picMkLst>
            <pc:docMk/>
            <pc:sldMk cId="1465429558" sldId="266"/>
            <ac:picMk id="10" creationId="{2B5DB6B2-60F7-D9D3-E28D-0344113CD47B}"/>
          </ac:picMkLst>
        </pc:picChg>
      </pc:sldChg>
      <pc:sldChg chg="addSp delSp add del setBg delDesignElem">
        <pc:chgData name="Lina Ben Younes" userId="eaf90ba17de8573d" providerId="LiveId" clId="{E103B1F4-BC15-475D-B4AD-898CCF8A25E7}" dt="2023-02-02T15:31:56.860" v="926"/>
        <pc:sldMkLst>
          <pc:docMk/>
          <pc:sldMk cId="1159896033" sldId="267"/>
        </pc:sldMkLst>
        <pc:spChg chg="add del">
          <ac:chgData name="Lina Ben Younes" userId="eaf90ba17de8573d" providerId="LiveId" clId="{E103B1F4-BC15-475D-B4AD-898CCF8A25E7}" dt="2023-02-02T15:31:56.860" v="926"/>
          <ac:spMkLst>
            <pc:docMk/>
            <pc:sldMk cId="1159896033" sldId="267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2T15:31:56.860" v="926"/>
          <ac:spMkLst>
            <pc:docMk/>
            <pc:sldMk cId="1159896033" sldId="267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2T15:31:56.860" v="926"/>
          <ac:spMkLst>
            <pc:docMk/>
            <pc:sldMk cId="1159896033" sldId="267"/>
            <ac:spMk id="12" creationId="{7F488E8B-4E1E-4402-8935-D4E6C02615C7}"/>
          </ac:spMkLst>
        </pc:spChg>
      </pc:sldChg>
      <pc:sldChg chg="addSp delSp add del setBg delDesignElem">
        <pc:chgData name="Lina Ben Younes" userId="eaf90ba17de8573d" providerId="LiveId" clId="{E103B1F4-BC15-475D-B4AD-898CCF8A25E7}" dt="2023-02-02T15:31:49.212" v="921"/>
        <pc:sldMkLst>
          <pc:docMk/>
          <pc:sldMk cId="1699691186" sldId="267"/>
        </pc:sldMkLst>
        <pc:spChg chg="add del">
          <ac:chgData name="Lina Ben Younes" userId="eaf90ba17de8573d" providerId="LiveId" clId="{E103B1F4-BC15-475D-B4AD-898CCF8A25E7}" dt="2023-02-02T15:31:49.212" v="921"/>
          <ac:spMkLst>
            <pc:docMk/>
            <pc:sldMk cId="1699691186" sldId="267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2T15:31:49.212" v="921"/>
          <ac:spMkLst>
            <pc:docMk/>
            <pc:sldMk cId="1699691186" sldId="267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2T15:31:49.212" v="921"/>
          <ac:spMkLst>
            <pc:docMk/>
            <pc:sldMk cId="1699691186" sldId="267"/>
            <ac:spMk id="12" creationId="{7F488E8B-4E1E-4402-8935-D4E6C02615C7}"/>
          </ac:spMkLst>
        </pc:spChg>
      </pc:sldChg>
      <pc:sldChg chg="addSp delSp modSp add mod ord">
        <pc:chgData name="Lina Ben Younes" userId="eaf90ba17de8573d" providerId="LiveId" clId="{E103B1F4-BC15-475D-B4AD-898CCF8A25E7}" dt="2023-02-03T16:04:19.100" v="1063"/>
        <pc:sldMkLst>
          <pc:docMk/>
          <pc:sldMk cId="2594439466" sldId="267"/>
        </pc:sldMkLst>
        <pc:spChg chg="add del mod">
          <ac:chgData name="Lina Ben Younes" userId="eaf90ba17de8573d" providerId="LiveId" clId="{E103B1F4-BC15-475D-B4AD-898CCF8A25E7}" dt="2023-02-02T15:32:11.401" v="929" actId="478"/>
          <ac:spMkLst>
            <pc:docMk/>
            <pc:sldMk cId="2594439466" sldId="267"/>
            <ac:spMk id="3" creationId="{EB3C4DA0-7D61-19C2-80F9-404D75B9ACA3}"/>
          </ac:spMkLst>
        </pc:spChg>
        <pc:spChg chg="add del mod">
          <ac:chgData name="Lina Ben Younes" userId="eaf90ba17de8573d" providerId="LiveId" clId="{E103B1F4-BC15-475D-B4AD-898CCF8A25E7}" dt="2023-02-02T15:32:22.599" v="932" actId="478"/>
          <ac:spMkLst>
            <pc:docMk/>
            <pc:sldMk cId="2594439466" sldId="267"/>
            <ac:spMk id="5" creationId="{8C93A350-0F52-797F-9E28-28A2B67C5266}"/>
          </ac:spMkLst>
        </pc:spChg>
        <pc:spChg chg="add del mod">
          <ac:chgData name="Lina Ben Younes" userId="eaf90ba17de8573d" providerId="LiveId" clId="{E103B1F4-BC15-475D-B4AD-898CCF8A25E7}" dt="2023-02-02T15:33:09.870" v="948"/>
          <ac:spMkLst>
            <pc:docMk/>
            <pc:sldMk cId="2594439466" sldId="267"/>
            <ac:spMk id="7" creationId="{E5CD1B19-3803-060B-0E97-F9EDB1A6BED1}"/>
          </ac:spMkLst>
        </pc:spChg>
        <pc:spChg chg="add del mod">
          <ac:chgData name="Lina Ben Younes" userId="eaf90ba17de8573d" providerId="LiveId" clId="{E103B1F4-BC15-475D-B4AD-898CCF8A25E7}" dt="2023-02-02T15:33:09.870" v="948"/>
          <ac:spMkLst>
            <pc:docMk/>
            <pc:sldMk cId="2594439466" sldId="267"/>
            <ac:spMk id="9" creationId="{6D2524B8-CC4B-B77E-CA06-305064DCACC7}"/>
          </ac:spMkLst>
        </pc:spChg>
        <pc:spChg chg="del">
          <ac:chgData name="Lina Ben Younes" userId="eaf90ba17de8573d" providerId="LiveId" clId="{E103B1F4-BC15-475D-B4AD-898CCF8A25E7}" dt="2023-02-02T15:32:19.262" v="931" actId="478"/>
          <ac:spMkLst>
            <pc:docMk/>
            <pc:sldMk cId="2594439466" sldId="267"/>
            <ac:spMk id="11" creationId="{5A1A90E0-1E03-8A2F-980E-E36C5AA4EBC2}"/>
          </ac:spMkLst>
        </pc:spChg>
        <pc:spChg chg="del">
          <ac:chgData name="Lina Ben Younes" userId="eaf90ba17de8573d" providerId="LiveId" clId="{E103B1F4-BC15-475D-B4AD-898CCF8A25E7}" dt="2023-02-02T15:32:07.992" v="928" actId="478"/>
          <ac:spMkLst>
            <pc:docMk/>
            <pc:sldMk cId="2594439466" sldId="267"/>
            <ac:spMk id="13" creationId="{4F798FC5-EFA3-8320-D2BC-823989D3ED2A}"/>
          </ac:spMkLst>
        </pc:spChg>
        <pc:spChg chg="del">
          <ac:chgData name="Lina Ben Younes" userId="eaf90ba17de8573d" providerId="LiveId" clId="{E103B1F4-BC15-475D-B4AD-898CCF8A25E7}" dt="2023-02-02T15:32:14.588" v="930" actId="478"/>
          <ac:spMkLst>
            <pc:docMk/>
            <pc:sldMk cId="2594439466" sldId="267"/>
            <ac:spMk id="14" creationId="{F2AFE68B-8EDB-8523-781C-7787F2A65290}"/>
          </ac:spMkLst>
        </pc:spChg>
        <pc:spChg chg="add del mod">
          <ac:chgData name="Lina Ben Younes" userId="eaf90ba17de8573d" providerId="LiveId" clId="{E103B1F4-BC15-475D-B4AD-898CCF8A25E7}" dt="2023-02-02T15:33:09.870" v="948"/>
          <ac:spMkLst>
            <pc:docMk/>
            <pc:sldMk cId="2594439466" sldId="267"/>
            <ac:spMk id="16" creationId="{FBDF639D-7185-5259-9BBF-48061D95D0DD}"/>
          </ac:spMkLst>
        </pc:spChg>
        <pc:spChg chg="add del mod">
          <ac:chgData name="Lina Ben Younes" userId="eaf90ba17de8573d" providerId="LiveId" clId="{E103B1F4-BC15-475D-B4AD-898CCF8A25E7}" dt="2023-02-02T15:33:17.611" v="952"/>
          <ac:spMkLst>
            <pc:docMk/>
            <pc:sldMk cId="2594439466" sldId="267"/>
            <ac:spMk id="18" creationId="{040CE6A8-FE38-31BE-14A8-2E6999BDAD45}"/>
          </ac:spMkLst>
        </pc:spChg>
        <pc:spChg chg="add del mod">
          <ac:chgData name="Lina Ben Younes" userId="eaf90ba17de8573d" providerId="LiveId" clId="{E103B1F4-BC15-475D-B4AD-898CCF8A25E7}" dt="2023-02-02T15:33:17.611" v="952"/>
          <ac:spMkLst>
            <pc:docMk/>
            <pc:sldMk cId="2594439466" sldId="267"/>
            <ac:spMk id="20" creationId="{CB00D32E-9017-CFEF-D57F-766DF2631774}"/>
          </ac:spMkLst>
        </pc:spChg>
        <pc:spChg chg="add del mod">
          <ac:chgData name="Lina Ben Younes" userId="eaf90ba17de8573d" providerId="LiveId" clId="{E103B1F4-BC15-475D-B4AD-898CCF8A25E7}" dt="2023-02-02T15:33:17.611" v="952"/>
          <ac:spMkLst>
            <pc:docMk/>
            <pc:sldMk cId="2594439466" sldId="267"/>
            <ac:spMk id="22" creationId="{E4203F02-4968-3876-DD6E-67EC2AC5EF31}"/>
          </ac:spMkLst>
        </pc:spChg>
        <pc:spChg chg="add mod">
          <ac:chgData name="Lina Ben Younes" userId="eaf90ba17de8573d" providerId="LiveId" clId="{E103B1F4-BC15-475D-B4AD-898CCF8A25E7}" dt="2023-02-02T15:33:22.634" v="957"/>
          <ac:spMkLst>
            <pc:docMk/>
            <pc:sldMk cId="2594439466" sldId="267"/>
            <ac:spMk id="25" creationId="{5ABAB23E-AF7C-6936-C0FC-6EC7E25E0E9E}"/>
          </ac:spMkLst>
        </pc:spChg>
        <pc:spChg chg="add mod">
          <ac:chgData name="Lina Ben Younes" userId="eaf90ba17de8573d" providerId="LiveId" clId="{E103B1F4-BC15-475D-B4AD-898CCF8A25E7}" dt="2023-02-02T15:33:40.608" v="963" actId="20577"/>
          <ac:spMkLst>
            <pc:docMk/>
            <pc:sldMk cId="2594439466" sldId="267"/>
            <ac:spMk id="26" creationId="{414434C1-5F3A-B3EA-D13B-10FA456C44D0}"/>
          </ac:spMkLst>
        </pc:spChg>
        <pc:spChg chg="add mod">
          <ac:chgData name="Lina Ben Younes" userId="eaf90ba17de8573d" providerId="LiveId" clId="{E103B1F4-BC15-475D-B4AD-898CCF8A25E7}" dt="2023-02-02T15:33:47.464" v="967" actId="20577"/>
          <ac:spMkLst>
            <pc:docMk/>
            <pc:sldMk cId="2594439466" sldId="267"/>
            <ac:spMk id="28" creationId="{23692A24-50B5-D4DE-5C6C-DE313934DC3F}"/>
          </ac:spMkLst>
        </pc:spChg>
        <pc:picChg chg="del">
          <ac:chgData name="Lina Ben Younes" userId="eaf90ba17de8573d" providerId="LiveId" clId="{E103B1F4-BC15-475D-B4AD-898CCF8A25E7}" dt="2023-02-02T15:32:07.992" v="928" actId="478"/>
          <ac:picMkLst>
            <pc:docMk/>
            <pc:sldMk cId="2594439466" sldId="267"/>
            <ac:picMk id="2" creationId="{CD7CC7DB-6004-E80C-7B28-53EC258DFB33}"/>
          </ac:picMkLst>
        </pc:picChg>
        <pc:picChg chg="add del">
          <ac:chgData name="Lina Ben Younes" userId="eaf90ba17de8573d" providerId="LiveId" clId="{E103B1F4-BC15-475D-B4AD-898CCF8A25E7}" dt="2023-02-02T15:32:31.720" v="937"/>
          <ac:picMkLst>
            <pc:docMk/>
            <pc:sldMk cId="2594439466" sldId="267"/>
            <ac:picMk id="6" creationId="{0525F2DA-150D-28D5-3A56-7940ADA2D2BB}"/>
          </ac:picMkLst>
        </pc:picChg>
        <pc:picChg chg="add del mod">
          <ac:chgData name="Lina Ben Younes" userId="eaf90ba17de8573d" providerId="LiveId" clId="{E103B1F4-BC15-475D-B4AD-898CCF8A25E7}" dt="2023-02-02T15:33:09.870" v="948"/>
          <ac:picMkLst>
            <pc:docMk/>
            <pc:sldMk cId="2594439466" sldId="267"/>
            <ac:picMk id="15" creationId="{6CB128D0-FF97-23BB-32A2-07E621667B05}"/>
          </ac:picMkLst>
        </pc:picChg>
        <pc:picChg chg="add del mod">
          <ac:chgData name="Lina Ben Younes" userId="eaf90ba17de8573d" providerId="LiveId" clId="{E103B1F4-BC15-475D-B4AD-898CCF8A25E7}" dt="2023-02-02T15:33:09.870" v="948"/>
          <ac:picMkLst>
            <pc:docMk/>
            <pc:sldMk cId="2594439466" sldId="267"/>
            <ac:picMk id="17" creationId="{0FA824BD-0795-ECD6-5234-06DE00A8D371}"/>
          </ac:picMkLst>
        </pc:picChg>
        <pc:picChg chg="add del mod">
          <ac:chgData name="Lina Ben Younes" userId="eaf90ba17de8573d" providerId="LiveId" clId="{E103B1F4-BC15-475D-B4AD-898CCF8A25E7}" dt="2023-02-02T15:33:17.611" v="952"/>
          <ac:picMkLst>
            <pc:docMk/>
            <pc:sldMk cId="2594439466" sldId="267"/>
            <ac:picMk id="21" creationId="{D8F0C308-111E-90CE-A3E8-D49BD294F349}"/>
          </ac:picMkLst>
        </pc:picChg>
        <pc:picChg chg="add del mod">
          <ac:chgData name="Lina Ben Younes" userId="eaf90ba17de8573d" providerId="LiveId" clId="{E103B1F4-BC15-475D-B4AD-898CCF8A25E7}" dt="2023-02-02T15:33:17.611" v="952"/>
          <ac:picMkLst>
            <pc:docMk/>
            <pc:sldMk cId="2594439466" sldId="267"/>
            <ac:picMk id="23" creationId="{FC85C426-AF0A-E1DB-927B-659D71BCE7FB}"/>
          </ac:picMkLst>
        </pc:picChg>
        <pc:picChg chg="add del mod">
          <ac:chgData name="Lina Ben Younes" userId="eaf90ba17de8573d" providerId="LiveId" clId="{E103B1F4-BC15-475D-B4AD-898CCF8A25E7}" dt="2023-02-02T15:33:21.838" v="956"/>
          <ac:picMkLst>
            <pc:docMk/>
            <pc:sldMk cId="2594439466" sldId="267"/>
            <ac:picMk id="24" creationId="{4ACFDF70-D973-2F1A-02C1-FDF85A2950DB}"/>
          </ac:picMkLst>
        </pc:picChg>
        <pc:picChg chg="add mod">
          <ac:chgData name="Lina Ben Younes" userId="eaf90ba17de8573d" providerId="LiveId" clId="{E103B1F4-BC15-475D-B4AD-898CCF8A25E7}" dt="2023-02-02T15:33:22.634" v="957"/>
          <ac:picMkLst>
            <pc:docMk/>
            <pc:sldMk cId="2594439466" sldId="267"/>
            <ac:picMk id="27" creationId="{42E77BFE-5837-CDFA-8ED9-968ACA5C9BA0}"/>
          </ac:picMkLst>
        </pc:picChg>
        <pc:picChg chg="add mod">
          <ac:chgData name="Lina Ben Younes" userId="eaf90ba17de8573d" providerId="LiveId" clId="{E103B1F4-BC15-475D-B4AD-898CCF8A25E7}" dt="2023-02-02T15:33:22.634" v="957"/>
          <ac:picMkLst>
            <pc:docMk/>
            <pc:sldMk cId="2594439466" sldId="267"/>
            <ac:picMk id="29" creationId="{742CA019-D23D-64A6-5886-B8FED6893C21}"/>
          </ac:picMkLst>
        </pc:picChg>
      </pc:sldChg>
      <pc:sldChg chg="addSp delSp modSp add del mod">
        <pc:chgData name="Lina Ben Younes" userId="eaf90ba17de8573d" providerId="LiveId" clId="{E103B1F4-BC15-475D-B4AD-898CCF8A25E7}" dt="2023-02-03T16:04:49.132" v="1068" actId="47"/>
        <pc:sldMkLst>
          <pc:docMk/>
          <pc:sldMk cId="437134509" sldId="268"/>
        </pc:sldMkLst>
        <pc:spChg chg="add mod">
          <ac:chgData name="Lina Ben Younes" userId="eaf90ba17de8573d" providerId="LiveId" clId="{E103B1F4-BC15-475D-B4AD-898CCF8A25E7}" dt="2023-02-02T15:34:10.032" v="974" actId="20577"/>
          <ac:spMkLst>
            <pc:docMk/>
            <pc:sldMk cId="437134509" sldId="268"/>
            <ac:spMk id="3" creationId="{3697ED02-747A-07A0-6155-A1CFDFFEF21E}"/>
          </ac:spMkLst>
        </pc:spChg>
        <pc:spChg chg="add mod">
          <ac:chgData name="Lina Ben Younes" userId="eaf90ba17de8573d" providerId="LiveId" clId="{E103B1F4-BC15-475D-B4AD-898CCF8A25E7}" dt="2023-02-02T15:34:00.577" v="968"/>
          <ac:spMkLst>
            <pc:docMk/>
            <pc:sldMk cId="437134509" sldId="268"/>
            <ac:spMk id="4" creationId="{963DD9D6-27AA-E27F-0D9E-0885FC7ABD9E}"/>
          </ac:spMkLst>
        </pc:spChg>
        <pc:spChg chg="add mod">
          <ac:chgData name="Lina Ben Younes" userId="eaf90ba17de8573d" providerId="LiveId" clId="{E103B1F4-BC15-475D-B4AD-898CCF8A25E7}" dt="2023-02-02T15:34:00.577" v="968"/>
          <ac:spMkLst>
            <pc:docMk/>
            <pc:sldMk cId="437134509" sldId="268"/>
            <ac:spMk id="6" creationId="{18E890AD-F92E-35D5-3B06-29AC4851AC7D}"/>
          </ac:spMkLst>
        </pc:spChg>
        <pc:picChg chg="add del mod">
          <ac:chgData name="Lina Ben Younes" userId="eaf90ba17de8573d" providerId="LiveId" clId="{E103B1F4-BC15-475D-B4AD-898CCF8A25E7}" dt="2023-02-02T15:34:12.399" v="975" actId="478"/>
          <ac:picMkLst>
            <pc:docMk/>
            <pc:sldMk cId="437134509" sldId="268"/>
            <ac:picMk id="5" creationId="{627D432A-B852-9B9E-A301-285CFC80A73B}"/>
          </ac:picMkLst>
        </pc:picChg>
        <pc:picChg chg="add del mod">
          <ac:chgData name="Lina Ben Younes" userId="eaf90ba17de8573d" providerId="LiveId" clId="{E103B1F4-BC15-475D-B4AD-898CCF8A25E7}" dt="2023-02-02T15:34:14.278" v="976" actId="478"/>
          <ac:picMkLst>
            <pc:docMk/>
            <pc:sldMk cId="437134509" sldId="268"/>
            <ac:picMk id="7" creationId="{2EA118AC-E416-4A6F-D74B-D7E7E78CD28D}"/>
          </ac:picMkLst>
        </pc:picChg>
        <pc:picChg chg="add mod">
          <ac:chgData name="Lina Ben Younes" userId="eaf90ba17de8573d" providerId="LiveId" clId="{E103B1F4-BC15-475D-B4AD-898CCF8A25E7}" dt="2023-02-03T15:55:36.743" v="1010" actId="1076"/>
          <ac:picMkLst>
            <pc:docMk/>
            <pc:sldMk cId="437134509" sldId="268"/>
            <ac:picMk id="7" creationId="{3759ACE8-F79F-EB9F-B205-13E43B873E56}"/>
          </ac:picMkLst>
        </pc:picChg>
        <pc:cxnChg chg="add mod">
          <ac:chgData name="Lina Ben Younes" userId="eaf90ba17de8573d" providerId="LiveId" clId="{E103B1F4-BC15-475D-B4AD-898CCF8A25E7}" dt="2023-02-02T15:34:00.577" v="968"/>
          <ac:cxnSpMkLst>
            <pc:docMk/>
            <pc:sldMk cId="437134509" sldId="268"/>
            <ac:cxnSpMk id="2" creationId="{B51A81C3-0579-3D3B-9D69-2E0008F111AA}"/>
          </ac:cxnSpMkLst>
        </pc:cxnChg>
      </pc:sldChg>
      <pc:sldChg chg="addSp delSp add del setBg delDesignElem">
        <pc:chgData name="Lina Ben Younes" userId="eaf90ba17de8573d" providerId="LiveId" clId="{E103B1F4-BC15-475D-B4AD-898CCF8A25E7}" dt="2023-02-02T15:32:28.024" v="935"/>
        <pc:sldMkLst>
          <pc:docMk/>
          <pc:sldMk cId="1551273921" sldId="268"/>
        </pc:sldMkLst>
        <pc:spChg chg="add del">
          <ac:chgData name="Lina Ben Younes" userId="eaf90ba17de8573d" providerId="LiveId" clId="{E103B1F4-BC15-475D-B4AD-898CCF8A25E7}" dt="2023-02-02T15:32:28.024" v="935"/>
          <ac:spMkLst>
            <pc:docMk/>
            <pc:sldMk cId="1551273921" sldId="268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2T15:32:28.024" v="935"/>
          <ac:spMkLst>
            <pc:docMk/>
            <pc:sldMk cId="1551273921" sldId="268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2T15:32:28.024" v="935"/>
          <ac:spMkLst>
            <pc:docMk/>
            <pc:sldMk cId="1551273921" sldId="268"/>
            <ac:spMk id="12" creationId="{7F488E8B-4E1E-4402-8935-D4E6C02615C7}"/>
          </ac:spMkLst>
        </pc:spChg>
      </pc:sldChg>
      <pc:sldChg chg="addSp delSp modSp add mod">
        <pc:chgData name="Lina Ben Younes" userId="eaf90ba17de8573d" providerId="LiveId" clId="{E103B1F4-BC15-475D-B4AD-898CCF8A25E7}" dt="2023-02-03T16:08:42.953" v="1148" actId="20577"/>
        <pc:sldMkLst>
          <pc:docMk/>
          <pc:sldMk cId="2816048429" sldId="269"/>
        </pc:sldMkLst>
        <pc:spChg chg="add mod">
          <ac:chgData name="Lina Ben Younes" userId="eaf90ba17de8573d" providerId="LiveId" clId="{E103B1F4-BC15-475D-B4AD-898CCF8A25E7}" dt="2023-02-03T16:08:42.953" v="1148" actId="20577"/>
          <ac:spMkLst>
            <pc:docMk/>
            <pc:sldMk cId="2816048429" sldId="269"/>
            <ac:spMk id="4" creationId="{F4AF0F79-EF17-A3B2-FB42-82EF4A615FFA}"/>
          </ac:spMkLst>
        </pc:spChg>
        <pc:spChg chg="add del mod">
          <ac:chgData name="Lina Ben Younes" userId="eaf90ba17de8573d" providerId="LiveId" clId="{E103B1F4-BC15-475D-B4AD-898CCF8A25E7}" dt="2023-02-03T16:05:31.321" v="1076" actId="478"/>
          <ac:spMkLst>
            <pc:docMk/>
            <pc:sldMk cId="2816048429" sldId="269"/>
            <ac:spMk id="5" creationId="{A67BC069-1282-40FF-7B96-24B6A1AA7B9A}"/>
          </ac:spMkLst>
        </pc:spChg>
        <pc:spChg chg="add mod">
          <ac:chgData name="Lina Ben Younes" userId="eaf90ba17de8573d" providerId="LiveId" clId="{E103B1F4-BC15-475D-B4AD-898CCF8A25E7}" dt="2023-02-03T16:06:58.916" v="1101" actId="1076"/>
          <ac:spMkLst>
            <pc:docMk/>
            <pc:sldMk cId="2816048429" sldId="269"/>
            <ac:spMk id="11" creationId="{36ABDB8D-B37C-2E4B-D924-CDC863679411}"/>
          </ac:spMkLst>
        </pc:spChg>
        <pc:spChg chg="add mod">
          <ac:chgData name="Lina Ben Younes" userId="eaf90ba17de8573d" providerId="LiveId" clId="{E103B1F4-BC15-475D-B4AD-898CCF8A25E7}" dt="2023-02-03T16:07:01.968" v="1102" actId="1076"/>
          <ac:spMkLst>
            <pc:docMk/>
            <pc:sldMk cId="2816048429" sldId="269"/>
            <ac:spMk id="13" creationId="{723D7806-2A06-14E9-BB5D-18BC596A6678}"/>
          </ac:spMkLst>
        </pc:spChg>
        <pc:picChg chg="add mod">
          <ac:chgData name="Lina Ben Younes" userId="eaf90ba17de8573d" providerId="LiveId" clId="{E103B1F4-BC15-475D-B4AD-898CCF8A25E7}" dt="2023-02-03T16:08:21.505" v="1142" actId="1076"/>
          <ac:picMkLst>
            <pc:docMk/>
            <pc:sldMk cId="2816048429" sldId="269"/>
            <ac:picMk id="2" creationId="{F3EF05F3-5C84-53DF-4CE9-35F032710419}"/>
          </ac:picMkLst>
        </pc:picChg>
        <pc:picChg chg="add del mod">
          <ac:chgData name="Lina Ben Younes" userId="eaf90ba17de8573d" providerId="LiveId" clId="{E103B1F4-BC15-475D-B4AD-898CCF8A25E7}" dt="2023-02-03T16:05:20.373" v="1072" actId="478"/>
          <ac:picMkLst>
            <pc:docMk/>
            <pc:sldMk cId="2816048429" sldId="269"/>
            <ac:picMk id="3" creationId="{5885553A-DA77-AE0D-5495-5F3CF99BAF9A}"/>
          </ac:picMkLst>
        </pc:picChg>
        <pc:picChg chg="add mod">
          <ac:chgData name="Lina Ben Younes" userId="eaf90ba17de8573d" providerId="LiveId" clId="{E103B1F4-BC15-475D-B4AD-898CCF8A25E7}" dt="2023-02-03T16:06:53.058" v="1099" actId="1076"/>
          <ac:picMkLst>
            <pc:docMk/>
            <pc:sldMk cId="2816048429" sldId="269"/>
            <ac:picMk id="7" creationId="{B476BD9C-56C4-ADCC-7BA4-A1ADE98B935E}"/>
          </ac:picMkLst>
        </pc:picChg>
        <pc:picChg chg="add mod">
          <ac:chgData name="Lina Ben Younes" userId="eaf90ba17de8573d" providerId="LiveId" clId="{E103B1F4-BC15-475D-B4AD-898CCF8A25E7}" dt="2023-02-03T16:06:55.226" v="1100" actId="1076"/>
          <ac:picMkLst>
            <pc:docMk/>
            <pc:sldMk cId="2816048429" sldId="269"/>
            <ac:picMk id="9" creationId="{9DBC4EDF-BCFE-4210-21E1-3B03894FC564}"/>
          </ac:picMkLst>
        </pc:picChg>
        <pc:picChg chg="add mod">
          <ac:chgData name="Lina Ben Younes" userId="eaf90ba17de8573d" providerId="LiveId" clId="{E103B1F4-BC15-475D-B4AD-898CCF8A25E7}" dt="2023-02-03T16:06:36.664" v="1093" actId="1076"/>
          <ac:picMkLst>
            <pc:docMk/>
            <pc:sldMk cId="2816048429" sldId="269"/>
            <ac:picMk id="15" creationId="{CDE4244C-FFA3-66CE-7262-8CA7EAF43844}"/>
          </ac:picMkLst>
        </pc:picChg>
        <pc:picChg chg="add mod">
          <ac:chgData name="Lina Ben Younes" userId="eaf90ba17de8573d" providerId="LiveId" clId="{E103B1F4-BC15-475D-B4AD-898CCF8A25E7}" dt="2023-02-03T16:08:24.785" v="1143" actId="1076"/>
          <ac:picMkLst>
            <pc:docMk/>
            <pc:sldMk cId="2816048429" sldId="269"/>
            <ac:picMk id="1026" creationId="{60A11F4B-E519-EA4E-C779-BA62EC2D50CA}"/>
          </ac:picMkLst>
        </pc:picChg>
        <pc:cxnChg chg="add mod">
          <ac:chgData name="Lina Ben Younes" userId="eaf90ba17de8573d" providerId="LiveId" clId="{E103B1F4-BC15-475D-B4AD-898CCF8A25E7}" dt="2023-02-03T16:06:16.863" v="1086" actId="1076"/>
          <ac:cxnSpMkLst>
            <pc:docMk/>
            <pc:sldMk cId="2816048429" sldId="269"/>
            <ac:cxnSpMk id="6" creationId="{4BA7D8B3-0C5D-9DCC-BE3C-A5774C9765BF}"/>
          </ac:cxnSpMkLst>
        </pc:cxnChg>
        <pc:cxnChg chg="del">
          <ac:chgData name="Lina Ben Younes" userId="eaf90ba17de8573d" providerId="LiveId" clId="{E103B1F4-BC15-475D-B4AD-898CCF8A25E7}" dt="2023-02-03T16:06:20.221" v="1087" actId="478"/>
          <ac:cxnSpMkLst>
            <pc:docMk/>
            <pc:sldMk cId="2816048429" sldId="269"/>
            <ac:cxnSpMk id="19" creationId="{1EB86118-EE0D-B60C-6A1A-8A975E76C8FD}"/>
          </ac:cxnSpMkLst>
        </pc:cxnChg>
      </pc:sldChg>
      <pc:sldChg chg="addSp delSp add del setBg delDesignElem">
        <pc:chgData name="Lina Ben Younes" userId="eaf90ba17de8573d" providerId="LiveId" clId="{E103B1F4-BC15-475D-B4AD-898CCF8A25E7}" dt="2023-02-02T15:32:38.058" v="941"/>
        <pc:sldMkLst>
          <pc:docMk/>
          <pc:sldMk cId="3627387930" sldId="269"/>
        </pc:sldMkLst>
        <pc:spChg chg="add del">
          <ac:chgData name="Lina Ben Younes" userId="eaf90ba17de8573d" providerId="LiveId" clId="{E103B1F4-BC15-475D-B4AD-898CCF8A25E7}" dt="2023-02-02T15:32:38.058" v="941"/>
          <ac:spMkLst>
            <pc:docMk/>
            <pc:sldMk cId="3627387930" sldId="269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2T15:32:38.058" v="941"/>
          <ac:spMkLst>
            <pc:docMk/>
            <pc:sldMk cId="3627387930" sldId="269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2T15:32:38.058" v="941"/>
          <ac:spMkLst>
            <pc:docMk/>
            <pc:sldMk cId="3627387930" sldId="269"/>
            <ac:spMk id="12" creationId="{7F488E8B-4E1E-4402-8935-D4E6C02615C7}"/>
          </ac:spMkLst>
        </pc:spChg>
      </pc:sldChg>
      <pc:sldChg chg="addSp delSp add del setBg delDesignElem">
        <pc:chgData name="Lina Ben Younes" userId="eaf90ba17de8573d" providerId="LiveId" clId="{E103B1F4-BC15-475D-B4AD-898CCF8A25E7}" dt="2023-02-03T16:48:26.610" v="1175"/>
        <pc:sldMkLst>
          <pc:docMk/>
          <pc:sldMk cId="3872798921" sldId="270"/>
        </pc:sldMkLst>
        <pc:spChg chg="add del">
          <ac:chgData name="Lina Ben Younes" userId="eaf90ba17de8573d" providerId="LiveId" clId="{E103B1F4-BC15-475D-B4AD-898CCF8A25E7}" dt="2023-02-03T16:48:26.610" v="1175"/>
          <ac:spMkLst>
            <pc:docMk/>
            <pc:sldMk cId="3872798921" sldId="270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3T16:48:26.610" v="1175"/>
          <ac:spMkLst>
            <pc:docMk/>
            <pc:sldMk cId="3872798921" sldId="270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3T16:48:26.610" v="1175"/>
          <ac:spMkLst>
            <pc:docMk/>
            <pc:sldMk cId="3872798921" sldId="270"/>
            <ac:spMk id="12" creationId="{7F488E8B-4E1E-4402-8935-D4E6C02615C7}"/>
          </ac:spMkLst>
        </pc:spChg>
      </pc:sldChg>
      <pc:sldChg chg="addSp delSp modSp add mod">
        <pc:chgData name="Lina Ben Younes" userId="eaf90ba17de8573d" providerId="LiveId" clId="{E103B1F4-BC15-475D-B4AD-898CCF8A25E7}" dt="2023-02-03T17:22:37.319" v="1350" actId="14100"/>
        <pc:sldMkLst>
          <pc:docMk/>
          <pc:sldMk cId="3947820652" sldId="270"/>
        </pc:sldMkLst>
        <pc:spChg chg="add del mod">
          <ac:chgData name="Lina Ben Younes" userId="eaf90ba17de8573d" providerId="LiveId" clId="{E103B1F4-BC15-475D-B4AD-898CCF8A25E7}" dt="2023-02-03T16:48:59.020" v="1184" actId="478"/>
          <ac:spMkLst>
            <pc:docMk/>
            <pc:sldMk cId="3947820652" sldId="270"/>
            <ac:spMk id="3" creationId="{F02E9FB4-0559-5D68-5FB2-90DECCAD236E}"/>
          </ac:spMkLst>
        </pc:spChg>
        <pc:spChg chg="mod">
          <ac:chgData name="Lina Ben Younes" userId="eaf90ba17de8573d" providerId="LiveId" clId="{E103B1F4-BC15-475D-B4AD-898CCF8A25E7}" dt="2023-02-03T17:16:21.720" v="1204" actId="14100"/>
          <ac:spMkLst>
            <pc:docMk/>
            <pc:sldMk cId="3947820652" sldId="270"/>
            <ac:spMk id="4" creationId="{F4AF0F79-EF17-A3B2-FB42-82EF4A615FFA}"/>
          </ac:spMkLst>
        </pc:spChg>
        <pc:spChg chg="del mod">
          <ac:chgData name="Lina Ben Younes" userId="eaf90ba17de8573d" providerId="LiveId" clId="{E103B1F4-BC15-475D-B4AD-898CCF8A25E7}" dt="2023-02-03T16:57:32.018" v="1185" actId="478"/>
          <ac:spMkLst>
            <pc:docMk/>
            <pc:sldMk cId="3947820652" sldId="270"/>
            <ac:spMk id="11" creationId="{36ABDB8D-B37C-2E4B-D924-CDC863679411}"/>
          </ac:spMkLst>
        </pc:spChg>
        <pc:spChg chg="mod">
          <ac:chgData name="Lina Ben Younes" userId="eaf90ba17de8573d" providerId="LiveId" clId="{E103B1F4-BC15-475D-B4AD-898CCF8A25E7}" dt="2023-02-03T17:22:32.340" v="1348" actId="1076"/>
          <ac:spMkLst>
            <pc:docMk/>
            <pc:sldMk cId="3947820652" sldId="270"/>
            <ac:spMk id="13" creationId="{723D7806-2A06-14E9-BB5D-18BC596A6678}"/>
          </ac:spMkLst>
        </pc:spChg>
        <pc:spChg chg="add mod">
          <ac:chgData name="Lina Ben Younes" userId="eaf90ba17de8573d" providerId="LiveId" clId="{E103B1F4-BC15-475D-B4AD-898CCF8A25E7}" dt="2023-02-03T17:20:40.518" v="1252" actId="20577"/>
          <ac:spMkLst>
            <pc:docMk/>
            <pc:sldMk cId="3947820652" sldId="270"/>
            <ac:spMk id="24" creationId="{A2B7A861-0C81-2AC1-B2F3-1B510FB1EF1E}"/>
          </ac:spMkLst>
        </pc:spChg>
        <pc:spChg chg="add mod">
          <ac:chgData name="Lina Ben Younes" userId="eaf90ba17de8573d" providerId="LiveId" clId="{E103B1F4-BC15-475D-B4AD-898CCF8A25E7}" dt="2023-02-03T17:21:22.261" v="1285" actId="1076"/>
          <ac:spMkLst>
            <pc:docMk/>
            <pc:sldMk cId="3947820652" sldId="270"/>
            <ac:spMk id="25" creationId="{CB0179D9-8CB0-22A1-89B5-B836A1FBB2D6}"/>
          </ac:spMkLst>
        </pc:spChg>
        <pc:spChg chg="add mod">
          <ac:chgData name="Lina Ben Younes" userId="eaf90ba17de8573d" providerId="LiveId" clId="{E103B1F4-BC15-475D-B4AD-898CCF8A25E7}" dt="2023-02-03T17:22:37.319" v="1350" actId="14100"/>
          <ac:spMkLst>
            <pc:docMk/>
            <pc:sldMk cId="3947820652" sldId="270"/>
            <ac:spMk id="26" creationId="{3B14C603-22C8-B8B0-00CA-CBADC2090A12}"/>
          </ac:spMkLst>
        </pc:spChg>
        <pc:picChg chg="del">
          <ac:chgData name="Lina Ben Younes" userId="eaf90ba17de8573d" providerId="LiveId" clId="{E103B1F4-BC15-475D-B4AD-898CCF8A25E7}" dt="2023-02-03T16:48:54.541" v="1183" actId="478"/>
          <ac:picMkLst>
            <pc:docMk/>
            <pc:sldMk cId="3947820652" sldId="270"/>
            <ac:picMk id="2" creationId="{F3EF05F3-5C84-53DF-4CE9-35F032710419}"/>
          </ac:picMkLst>
        </pc:picChg>
        <pc:picChg chg="del">
          <ac:chgData name="Lina Ben Younes" userId="eaf90ba17de8573d" providerId="LiveId" clId="{E103B1F4-BC15-475D-B4AD-898CCF8A25E7}" dt="2023-02-03T16:48:47.015" v="1181" actId="478"/>
          <ac:picMkLst>
            <pc:docMk/>
            <pc:sldMk cId="3947820652" sldId="270"/>
            <ac:picMk id="7" creationId="{B476BD9C-56C4-ADCC-7BA4-A1ADE98B935E}"/>
          </ac:picMkLst>
        </pc:picChg>
        <pc:picChg chg="del">
          <ac:chgData name="Lina Ben Younes" userId="eaf90ba17de8573d" providerId="LiveId" clId="{E103B1F4-BC15-475D-B4AD-898CCF8A25E7}" dt="2023-02-03T16:48:44.045" v="1180" actId="478"/>
          <ac:picMkLst>
            <pc:docMk/>
            <pc:sldMk cId="3947820652" sldId="270"/>
            <ac:picMk id="9" creationId="{9DBC4EDF-BCFE-4210-21E1-3B03894FC564}"/>
          </ac:picMkLst>
        </pc:picChg>
        <pc:picChg chg="add mod">
          <ac:chgData name="Lina Ben Younes" userId="eaf90ba17de8573d" providerId="LiveId" clId="{E103B1F4-BC15-475D-B4AD-898CCF8A25E7}" dt="2023-02-03T17:14:39.051" v="1195" actId="1076"/>
          <ac:picMkLst>
            <pc:docMk/>
            <pc:sldMk cId="3947820652" sldId="270"/>
            <ac:picMk id="14" creationId="{02E7C194-C140-5956-DC0E-D506F512BB72}"/>
          </ac:picMkLst>
        </pc:picChg>
        <pc:picChg chg="del">
          <ac:chgData name="Lina Ben Younes" userId="eaf90ba17de8573d" providerId="LiveId" clId="{E103B1F4-BC15-475D-B4AD-898CCF8A25E7}" dt="2023-02-03T16:48:50.118" v="1182" actId="478"/>
          <ac:picMkLst>
            <pc:docMk/>
            <pc:sldMk cId="3947820652" sldId="270"/>
            <ac:picMk id="15" creationId="{CDE4244C-FFA3-66CE-7262-8CA7EAF43844}"/>
          </ac:picMkLst>
        </pc:picChg>
        <pc:picChg chg="add mod">
          <ac:chgData name="Lina Ben Younes" userId="eaf90ba17de8573d" providerId="LiveId" clId="{E103B1F4-BC15-475D-B4AD-898CCF8A25E7}" dt="2023-02-03T17:15:25.422" v="1198" actId="1076"/>
          <ac:picMkLst>
            <pc:docMk/>
            <pc:sldMk cId="3947820652" sldId="270"/>
            <ac:picMk id="17" creationId="{854E7772-8D55-84D1-19DF-A4DBA9738E24}"/>
          </ac:picMkLst>
        </pc:picChg>
        <pc:picChg chg="add mod">
          <ac:chgData name="Lina Ben Younes" userId="eaf90ba17de8573d" providerId="LiveId" clId="{E103B1F4-BC15-475D-B4AD-898CCF8A25E7}" dt="2023-02-03T17:15:54.950" v="1200" actId="1076"/>
          <ac:picMkLst>
            <pc:docMk/>
            <pc:sldMk cId="3947820652" sldId="270"/>
            <ac:picMk id="19" creationId="{14E2CEA4-F189-C4AD-F906-A54ACF703DE6}"/>
          </ac:picMkLst>
        </pc:picChg>
        <pc:picChg chg="add mod">
          <ac:chgData name="Lina Ben Younes" userId="eaf90ba17de8573d" providerId="LiveId" clId="{E103B1F4-BC15-475D-B4AD-898CCF8A25E7}" dt="2023-02-03T17:19:24.144" v="1208" actId="14100"/>
          <ac:picMkLst>
            <pc:docMk/>
            <pc:sldMk cId="3947820652" sldId="270"/>
            <ac:picMk id="21" creationId="{80FCE914-AC92-5AC8-EC2B-B68070215956}"/>
          </ac:picMkLst>
        </pc:picChg>
        <pc:picChg chg="add mod">
          <ac:chgData name="Lina Ben Younes" userId="eaf90ba17de8573d" providerId="LiveId" clId="{E103B1F4-BC15-475D-B4AD-898CCF8A25E7}" dt="2023-02-03T17:19:46.814" v="1210" actId="1076"/>
          <ac:picMkLst>
            <pc:docMk/>
            <pc:sldMk cId="3947820652" sldId="270"/>
            <ac:picMk id="23" creationId="{589FBA28-519F-8D20-F6CD-FA02746DEA80}"/>
          </ac:picMkLst>
        </pc:picChg>
        <pc:picChg chg="del">
          <ac:chgData name="Lina Ben Younes" userId="eaf90ba17de8573d" providerId="LiveId" clId="{E103B1F4-BC15-475D-B4AD-898CCF8A25E7}" dt="2023-02-03T16:48:54.541" v="1183" actId="478"/>
          <ac:picMkLst>
            <pc:docMk/>
            <pc:sldMk cId="3947820652" sldId="270"/>
            <ac:picMk id="1026" creationId="{60A11F4B-E519-EA4E-C779-BA62EC2D50CA}"/>
          </ac:picMkLst>
        </pc:picChg>
      </pc:sldChg>
      <pc:sldChg chg="addSp delSp add del setBg delDesignElem">
        <pc:chgData name="Lina Ben Younes" userId="eaf90ba17de8573d" providerId="LiveId" clId="{E103B1F4-BC15-475D-B4AD-898CCF8A25E7}" dt="2023-02-03T17:22:44.256" v="1353"/>
        <pc:sldMkLst>
          <pc:docMk/>
          <pc:sldMk cId="1024209359" sldId="271"/>
        </pc:sldMkLst>
        <pc:spChg chg="add del">
          <ac:chgData name="Lina Ben Younes" userId="eaf90ba17de8573d" providerId="LiveId" clId="{E103B1F4-BC15-475D-B4AD-898CCF8A25E7}" dt="2023-02-03T17:22:44.256" v="1353"/>
          <ac:spMkLst>
            <pc:docMk/>
            <pc:sldMk cId="1024209359" sldId="271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3T17:22:44.256" v="1353"/>
          <ac:spMkLst>
            <pc:docMk/>
            <pc:sldMk cId="1024209359" sldId="271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3T17:22:44.256" v="1353"/>
          <ac:spMkLst>
            <pc:docMk/>
            <pc:sldMk cId="1024209359" sldId="271"/>
            <ac:spMk id="12" creationId="{7F488E8B-4E1E-4402-8935-D4E6C02615C7}"/>
          </ac:spMkLst>
        </pc:spChg>
      </pc:sldChg>
      <pc:sldChg chg="addSp delSp modSp add mod">
        <pc:chgData name="Lina Ben Younes" userId="eaf90ba17de8573d" providerId="LiveId" clId="{E103B1F4-BC15-475D-B4AD-898CCF8A25E7}" dt="2023-02-03T17:32:06.349" v="1525" actId="1076"/>
        <pc:sldMkLst>
          <pc:docMk/>
          <pc:sldMk cId="2126595378" sldId="271"/>
        </pc:sldMkLst>
        <pc:spChg chg="mod">
          <ac:chgData name="Lina Ben Younes" userId="eaf90ba17de8573d" providerId="LiveId" clId="{E103B1F4-BC15-475D-B4AD-898CCF8A25E7}" dt="2023-02-03T17:31:52.286" v="1521" actId="1076"/>
          <ac:spMkLst>
            <pc:docMk/>
            <pc:sldMk cId="2126595378" sldId="271"/>
            <ac:spMk id="4" creationId="{F4AF0F79-EF17-A3B2-FB42-82EF4A615FFA}"/>
          </ac:spMkLst>
        </pc:spChg>
        <pc:spChg chg="mod">
          <ac:chgData name="Lina Ben Younes" userId="eaf90ba17de8573d" providerId="LiveId" clId="{E103B1F4-BC15-475D-B4AD-898CCF8A25E7}" dt="2023-02-03T17:32:06.349" v="1525" actId="1076"/>
          <ac:spMkLst>
            <pc:docMk/>
            <pc:sldMk cId="2126595378" sldId="271"/>
            <ac:spMk id="13" creationId="{723D7806-2A06-14E9-BB5D-18BC596A6678}"/>
          </ac:spMkLst>
        </pc:spChg>
        <pc:spChg chg="mod">
          <ac:chgData name="Lina Ben Younes" userId="eaf90ba17de8573d" providerId="LiveId" clId="{E103B1F4-BC15-475D-B4AD-898CCF8A25E7}" dt="2023-02-03T17:32:02.929" v="1524" actId="1076"/>
          <ac:spMkLst>
            <pc:docMk/>
            <pc:sldMk cId="2126595378" sldId="271"/>
            <ac:spMk id="24" creationId="{A2B7A861-0C81-2AC1-B2F3-1B510FB1EF1E}"/>
          </ac:spMkLst>
        </pc:spChg>
        <pc:spChg chg="mod">
          <ac:chgData name="Lina Ben Younes" userId="eaf90ba17de8573d" providerId="LiveId" clId="{E103B1F4-BC15-475D-B4AD-898CCF8A25E7}" dt="2023-02-03T17:31:59.067" v="1523" actId="1076"/>
          <ac:spMkLst>
            <pc:docMk/>
            <pc:sldMk cId="2126595378" sldId="271"/>
            <ac:spMk id="25" creationId="{CB0179D9-8CB0-22A1-89B5-B836A1FBB2D6}"/>
          </ac:spMkLst>
        </pc:spChg>
        <pc:spChg chg="del">
          <ac:chgData name="Lina Ben Younes" userId="eaf90ba17de8573d" providerId="LiveId" clId="{E103B1F4-BC15-475D-B4AD-898CCF8A25E7}" dt="2023-02-03T17:22:55.567" v="1357" actId="478"/>
          <ac:spMkLst>
            <pc:docMk/>
            <pc:sldMk cId="2126595378" sldId="271"/>
            <ac:spMk id="26" creationId="{3B14C603-22C8-B8B0-00CA-CBADC2090A12}"/>
          </ac:spMkLst>
        </pc:spChg>
        <pc:picChg chg="add mod">
          <ac:chgData name="Lina Ben Younes" userId="eaf90ba17de8573d" providerId="LiveId" clId="{E103B1F4-BC15-475D-B4AD-898CCF8A25E7}" dt="2023-02-03T17:31:19.311" v="1513" actId="1076"/>
          <ac:picMkLst>
            <pc:docMk/>
            <pc:sldMk cId="2126595378" sldId="271"/>
            <ac:picMk id="3" creationId="{E1F33A44-E47C-1A12-23D4-9A70CA73B8B9}"/>
          </ac:picMkLst>
        </pc:picChg>
        <pc:picChg chg="add mod">
          <ac:chgData name="Lina Ben Younes" userId="eaf90ba17de8573d" providerId="LiveId" clId="{E103B1F4-BC15-475D-B4AD-898CCF8A25E7}" dt="2023-02-03T17:31:21.898" v="1514" actId="1076"/>
          <ac:picMkLst>
            <pc:docMk/>
            <pc:sldMk cId="2126595378" sldId="271"/>
            <ac:picMk id="7" creationId="{FC8A6026-0AAA-73CB-5D86-0390C021B054}"/>
          </ac:picMkLst>
        </pc:picChg>
        <pc:picChg chg="add mod">
          <ac:chgData name="Lina Ben Younes" userId="eaf90ba17de8573d" providerId="LiveId" clId="{E103B1F4-BC15-475D-B4AD-898CCF8A25E7}" dt="2023-02-03T17:31:25.287" v="1515" actId="1076"/>
          <ac:picMkLst>
            <pc:docMk/>
            <pc:sldMk cId="2126595378" sldId="271"/>
            <ac:picMk id="11" creationId="{FB83498E-879A-87F8-8BB0-87D0E3EF5084}"/>
          </ac:picMkLst>
        </pc:picChg>
        <pc:picChg chg="mod">
          <ac:chgData name="Lina Ben Younes" userId="eaf90ba17de8573d" providerId="LiveId" clId="{E103B1F4-BC15-475D-B4AD-898CCF8A25E7}" dt="2023-02-03T17:30:41.654" v="1506" actId="1076"/>
          <ac:picMkLst>
            <pc:docMk/>
            <pc:sldMk cId="2126595378" sldId="271"/>
            <ac:picMk id="14" creationId="{02E7C194-C140-5956-DC0E-D506F512BB72}"/>
          </ac:picMkLst>
        </pc:picChg>
        <pc:picChg chg="del">
          <ac:chgData name="Lina Ben Younes" userId="eaf90ba17de8573d" providerId="LiveId" clId="{E103B1F4-BC15-475D-B4AD-898CCF8A25E7}" dt="2023-02-03T17:22:48.273" v="1355" actId="478"/>
          <ac:picMkLst>
            <pc:docMk/>
            <pc:sldMk cId="2126595378" sldId="271"/>
            <ac:picMk id="17" creationId="{854E7772-8D55-84D1-19DF-A4DBA9738E24}"/>
          </ac:picMkLst>
        </pc:picChg>
        <pc:picChg chg="del">
          <ac:chgData name="Lina Ben Younes" userId="eaf90ba17de8573d" providerId="LiveId" clId="{E103B1F4-BC15-475D-B4AD-898CCF8A25E7}" dt="2023-02-03T17:22:50.356" v="1356" actId="478"/>
          <ac:picMkLst>
            <pc:docMk/>
            <pc:sldMk cId="2126595378" sldId="271"/>
            <ac:picMk id="19" creationId="{14E2CEA4-F189-C4AD-F906-A54ACF703DE6}"/>
          </ac:picMkLst>
        </pc:picChg>
        <pc:picChg chg="mod">
          <ac:chgData name="Lina Ben Younes" userId="eaf90ba17de8573d" providerId="LiveId" clId="{E103B1F4-BC15-475D-B4AD-898CCF8A25E7}" dt="2023-02-03T17:30:35.661" v="1505" actId="1036"/>
          <ac:picMkLst>
            <pc:docMk/>
            <pc:sldMk cId="2126595378" sldId="271"/>
            <ac:picMk id="21" creationId="{80FCE914-AC92-5AC8-EC2B-B68070215956}"/>
          </ac:picMkLst>
        </pc:picChg>
        <pc:picChg chg="mod">
          <ac:chgData name="Lina Ben Younes" userId="eaf90ba17de8573d" providerId="LiveId" clId="{E103B1F4-BC15-475D-B4AD-898CCF8A25E7}" dt="2023-02-03T17:30:46.101" v="1507" actId="1076"/>
          <ac:picMkLst>
            <pc:docMk/>
            <pc:sldMk cId="2126595378" sldId="271"/>
            <ac:picMk id="23" creationId="{589FBA28-519F-8D20-F6CD-FA02746DEA80}"/>
          </ac:picMkLst>
        </pc:picChg>
      </pc:sldChg>
      <pc:sldChg chg="addSp delSp add del setBg delDesignElem">
        <pc:chgData name="Lina Ben Younes" userId="eaf90ba17de8573d" providerId="LiveId" clId="{E103B1F4-BC15-475D-B4AD-898CCF8A25E7}" dt="2023-02-03T17:25:51.460" v="1410"/>
        <pc:sldMkLst>
          <pc:docMk/>
          <pc:sldMk cId="404431708" sldId="272"/>
        </pc:sldMkLst>
        <pc:spChg chg="add del">
          <ac:chgData name="Lina Ben Younes" userId="eaf90ba17de8573d" providerId="LiveId" clId="{E103B1F4-BC15-475D-B4AD-898CCF8A25E7}" dt="2023-02-03T17:25:51.460" v="1410"/>
          <ac:spMkLst>
            <pc:docMk/>
            <pc:sldMk cId="404431708" sldId="272"/>
            <ac:spMk id="8" creationId="{081EA652-8C6A-4E69-BEB9-170809474553}"/>
          </ac:spMkLst>
        </pc:spChg>
        <pc:spChg chg="add del">
          <ac:chgData name="Lina Ben Younes" userId="eaf90ba17de8573d" providerId="LiveId" clId="{E103B1F4-BC15-475D-B4AD-898CCF8A25E7}" dt="2023-02-03T17:25:51.460" v="1410"/>
          <ac:spMkLst>
            <pc:docMk/>
            <pc:sldMk cId="404431708" sldId="272"/>
            <ac:spMk id="10" creationId="{5298780A-33B9-4EA2-8F67-DE68AD62841B}"/>
          </ac:spMkLst>
        </pc:spChg>
        <pc:spChg chg="add del">
          <ac:chgData name="Lina Ben Younes" userId="eaf90ba17de8573d" providerId="LiveId" clId="{E103B1F4-BC15-475D-B4AD-898CCF8A25E7}" dt="2023-02-03T17:25:51.460" v="1410"/>
          <ac:spMkLst>
            <pc:docMk/>
            <pc:sldMk cId="404431708" sldId="272"/>
            <ac:spMk id="12" creationId="{7F488E8B-4E1E-4402-8935-D4E6C02615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5F704-3F92-5CE9-8E5C-A9B0AA38F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FDCC0C-FFB7-8F92-1DE2-D02063183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F39C91-CB66-7916-513A-D3815ACC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0D5BA-8795-50CD-2D11-3FAE683E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E9D35-6D92-5FA3-A396-E9F74764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8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AA5C7-3E54-BB61-32B7-C47B8871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57DE74-A75E-AA69-1943-5422B4C51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5D65C7-87EB-790A-CE6C-29A0452F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479F81-281E-6586-D8DC-C0530BB8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544A68-950E-89E4-DD90-F620BC40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6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2488A0-D727-DD55-3941-C962ABAFE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3F65C1-B6D4-CD79-48EE-D339411A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CB7493-B905-7F02-ED93-1589409E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559CE5-1614-3D82-5E49-AE4B64E3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50CF3-7959-3E62-88D9-EB7E17B0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7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61EEE-132B-6C02-AAC9-D63A8B0E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AE44E4-D65C-0AF9-F501-B4004B88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4DFE8-DCBB-712D-F6C3-FA6899ED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E9EDDC-097A-29BC-CB12-27AAB5C2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7DA0DC-EBC7-BAAC-0F4F-F0D612F9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9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756F0-C41E-5D40-1860-4D00D63B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971D8D-7196-FA96-2BF6-F79B64BCB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91640-1569-51A3-09EB-05927C13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D3A5C-37F5-47FB-D1F7-633FBF73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5ED0F9-2EF5-D4F5-66D7-5C83E78F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43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199B2-E177-CE0E-448A-773DECF4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1C048-BCA7-1446-3654-4A80988A6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8739B7-2AEC-F991-2B03-B1B52A654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DA1EE2-88D5-461A-13B8-05ED9A3C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ED2B34-6DAA-302D-1ADD-6796EAB1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A42DF6-A2A7-CBE3-51E0-700A4A1C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2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2170BA-27D3-D2D2-DBF7-0D9F3A69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4583B9-EE97-A63C-5B7C-BF8B07EA3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529009-DD29-7368-F123-69B9FBC67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9EEE6AE-1D58-97C7-C6BE-383053886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FE3098-B23A-6287-7612-480F267D9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32E6E1-0BB1-81EF-9398-DBCB006E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A76403-C073-D713-FF53-DF1A86F2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CBB203F-4079-AF5B-F7FC-2B7EFBEE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74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A9A23-7112-1F3D-64AB-2278FBAC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790F52-9FEF-064D-0FAD-CE0E12B5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58B0B0-4810-E633-2D06-7D4CB8C0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051FA9-EA0B-6376-CD40-0DB5AE60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9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9EE88C-1DEA-90FB-9DD3-112D3799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FACF37-EE8A-DD88-7CDA-BAD7D017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3B6090-E696-3E35-7FFF-5D781743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27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3948F-2273-9979-6EE3-9FEB2279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5EFDE-E26D-8EC9-F0B4-C6280BFB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FE09F5-DB5D-B024-0A2A-986E1FD4A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A85E62-2D94-8FA8-65A1-CB15F3F1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82875F-A6DA-3E8E-4C9F-A89CD8E3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A277D-C41A-E278-22D8-43B54F2E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1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25D31-5639-4EE4-062D-31D1539F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FF243A-761F-B0EF-5DB1-C0FCB8B56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E4A775-B59C-390D-B8CB-04303D0E0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C89EF0-1996-E855-2F36-57C8601A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CD1550-952B-A418-C5D9-B9DEFF49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E09DA6-552C-B371-4C6E-E80E6522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8EDDF3-C877-BC62-233A-8CE2A513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92AFA6-A0C0-F17B-5B30-8FE425C1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031B92-C90E-706B-C9A8-6D9AC697A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7BDAA-DD90-468F-AD1F-09485E515754}" type="datetimeFigureOut">
              <a:rPr lang="en-GB" smtClean="0"/>
              <a:t>03/02/2023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C2EC6D-BE76-078B-AB57-136DB5F8B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4911E8-34BD-DAB8-5B71-2189BC305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5357-33CE-4BFA-8283-D38B5DB6E7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1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F53615-D475-3605-F348-813D5741C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 Christmas break meeting II.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F5BF01-9F0A-7EE6-2D5D-95EDE7EEF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Fix interpolation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Changing the constants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Amplitude scaling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Observing new interactions 1:4, 1:5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06/02/2023</a:t>
            </a:r>
          </a:p>
        </p:txBody>
      </p:sp>
    </p:spTree>
    <p:extLst>
      <p:ext uri="{BB962C8B-B14F-4D97-AF65-F5344CB8AC3E}">
        <p14:creationId xmlns:p14="http://schemas.microsoft.com/office/powerpoint/2010/main" val="302975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AF0F79-EF17-A3B2-FB42-82EF4A615FFA}"/>
              </a:ext>
            </a:extLst>
          </p:cNvPr>
          <p:cNvSpPr txBox="1"/>
          <p:nvPr/>
        </p:nvSpPr>
        <p:spPr>
          <a:xfrm>
            <a:off x="3355120" y="623274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 percentile =&gt; 5 percentile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BA7D8B3-0C5D-9DCC-BE3C-A5774C9765BF}"/>
              </a:ext>
            </a:extLst>
          </p:cNvPr>
          <p:cNvCxnSpPr>
            <a:cxnSpLocks/>
          </p:cNvCxnSpPr>
          <p:nvPr/>
        </p:nvCxnSpPr>
        <p:spPr>
          <a:xfrm>
            <a:off x="11966623" y="1651682"/>
            <a:ext cx="0" cy="4414057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23D7806-2A06-14E9-BB5D-18BC596A6678}"/>
              </a:ext>
            </a:extLst>
          </p:cNvPr>
          <p:cNvSpPr txBox="1"/>
          <p:nvPr/>
        </p:nvSpPr>
        <p:spPr>
          <a:xfrm>
            <a:off x="3876552" y="5000421"/>
            <a:ext cx="46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around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fnorm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2E7C194-C140-5956-DC0E-D506F512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89" y="4327474"/>
            <a:ext cx="2767270" cy="191055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0FCE914-AC92-5AC8-EC2B-B6807021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9" y="616404"/>
            <a:ext cx="2767272" cy="191055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89FBA28-519F-8D20-F6CD-FA02746D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70" y="2471938"/>
            <a:ext cx="2767272" cy="1910555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2B7A861-0C81-2AC1-B2F3-1B510FB1EF1E}"/>
              </a:ext>
            </a:extLst>
          </p:cNvPr>
          <p:cNvSpPr txBox="1"/>
          <p:nvPr/>
        </p:nvSpPr>
        <p:spPr>
          <a:xfrm>
            <a:off x="5662485" y="3135013"/>
            <a:ext cx="189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0179D9-8CB0-22A1-89B5-B836A1FBB2D6}"/>
              </a:ext>
            </a:extLst>
          </p:cNvPr>
          <p:cNvSpPr txBox="1"/>
          <p:nvPr/>
        </p:nvSpPr>
        <p:spPr>
          <a:xfrm>
            <a:off x="5235843" y="1557877"/>
            <a:ext cx="189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scaling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F33A44-E47C-1A12-23D4-9A70CA73B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769" y="616404"/>
            <a:ext cx="2763745" cy="19081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C8A6026-0AAA-73CB-5D86-0390C021B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7767" y="2471938"/>
            <a:ext cx="2763745" cy="190811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B83498E-879A-87F8-8BB0-87D0E3EF5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448" y="4318167"/>
            <a:ext cx="2767270" cy="191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9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1" name="Rectangle 108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Right Triangle 108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3" name="Rectangle 108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C627A-E498-085E-FAB8-4D58E45FD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3" r="-1343"/>
          <a:stretch/>
        </p:blipFill>
        <p:spPr bwMode="auto">
          <a:xfrm>
            <a:off x="6752493" y="3157146"/>
            <a:ext cx="4153925" cy="298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693A162-7F32-606A-978E-55F4A84D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962" y="3335867"/>
            <a:ext cx="4057813" cy="29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1C52F10-9B63-1E7A-352A-D54A655B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40648" y="639442"/>
            <a:ext cx="4025127" cy="288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C0030F5-E5FE-D0D9-1EBF-B043E873741F}"/>
              </a:ext>
            </a:extLst>
          </p:cNvPr>
          <p:cNvSpPr txBox="1"/>
          <p:nvPr/>
        </p:nvSpPr>
        <p:spPr>
          <a:xfrm>
            <a:off x="2984941" y="920118"/>
            <a:ext cx="174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Extrapolate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B4F831-0F95-48F0-AC25-C999AE2874D1}"/>
              </a:ext>
            </a:extLst>
          </p:cNvPr>
          <p:cNvSpPr txBox="1"/>
          <p:nvPr/>
        </p:nvSpPr>
        <p:spPr>
          <a:xfrm>
            <a:off x="8718951" y="3446076"/>
            <a:ext cx="1770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Fill value = 0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E74A36-6800-005C-2627-C38280E2CBCD}"/>
              </a:ext>
            </a:extLst>
          </p:cNvPr>
          <p:cNvSpPr txBox="1"/>
          <p:nvPr/>
        </p:nvSpPr>
        <p:spPr>
          <a:xfrm>
            <a:off x="3090432" y="3630742"/>
            <a:ext cx="231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Fill value = 0,5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61E4661-9D4F-E24F-3B3D-42595F40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773" y="1789889"/>
            <a:ext cx="5166619" cy="9191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dirty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196067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1" name="Rectangle 108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2" name="Right Triangle 108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3" name="Rectangle 108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DE84BF-35A9-BD42-7DD6-966189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67" y="861378"/>
            <a:ext cx="8921672" cy="12412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Interpolation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006FC8C-D9A3-07BB-41BA-70CDB32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4" y="1998045"/>
            <a:ext cx="10905053" cy="41253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A1EB9B7-D6CE-C83D-2FA9-B51E04A0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56" y="2410576"/>
            <a:ext cx="5004724" cy="36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80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A1A90E0-1E03-8A2F-980E-E36C5AA4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 err="1"/>
              <a:t>Changing</a:t>
            </a:r>
            <a:r>
              <a:rPr lang="fr-FR" dirty="0"/>
              <a:t> the values of k</a:t>
            </a:r>
            <a:r>
              <a:rPr lang="fr-FR" baseline="-25000" dirty="0"/>
              <a:t>1</a:t>
            </a:r>
            <a:r>
              <a:rPr lang="fr-FR" dirty="0"/>
              <a:t>, k</a:t>
            </a:r>
            <a:r>
              <a:rPr lang="fr-FR" baseline="-25000" dirty="0"/>
              <a:t>3</a:t>
            </a:r>
            <a:r>
              <a:rPr lang="fr-FR" dirty="0"/>
              <a:t>, </a:t>
            </a:r>
            <a:r>
              <a:rPr lang="fr-FR" dirty="0" err="1"/>
              <a:t>w</a:t>
            </a:r>
            <a:r>
              <a:rPr lang="fr-FR" baseline="-25000" dirty="0" err="1"/>
              <a:t>i</a:t>
            </a:r>
            <a:r>
              <a:rPr lang="fr-FR" dirty="0"/>
              <a:t>, F </a:t>
            </a:r>
            <a:endParaRPr lang="en-GB" dirty="0"/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4F798FC5-EFA3-8320-D2BC-823989D3ED2A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208445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Last meeting</a:t>
            </a:r>
          </a:p>
          <a:p>
            <a:r>
              <a:rPr lang="fr-FR"/>
              <a:t>k</a:t>
            </a:r>
            <a:r>
              <a:rPr lang="fr-FR" baseline="-25000"/>
              <a:t>1</a:t>
            </a:r>
            <a:r>
              <a:rPr lang="fr-FR"/>
              <a:t>=0 </a:t>
            </a:r>
          </a:p>
          <a:p>
            <a:r>
              <a:rPr lang="fr-FR"/>
              <a:t>k</a:t>
            </a:r>
            <a:r>
              <a:rPr lang="fr-FR" baseline="-25000"/>
              <a:t>3</a:t>
            </a:r>
            <a:r>
              <a:rPr lang="fr-FR"/>
              <a:t>=10 N.m</a:t>
            </a:r>
            <a:r>
              <a:rPr lang="fr-FR" baseline="30000"/>
              <a:t>-3</a:t>
            </a:r>
          </a:p>
          <a:p>
            <a:r>
              <a:rPr lang="fr-FR"/>
              <a:t>w</a:t>
            </a:r>
            <a:r>
              <a:rPr lang="fr-FR" baseline="-25000"/>
              <a:t>i</a:t>
            </a:r>
            <a:r>
              <a:rPr lang="fr-FR"/>
              <a:t>= 125.66, 188.50, 314.16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    (f=20, 30, 50)</a:t>
            </a:r>
          </a:p>
          <a:p>
            <a:r>
              <a:rPr lang="fr-FR"/>
              <a:t>F=10 000</a:t>
            </a:r>
            <a:endParaRPr lang="en-GB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F2AFE68B-8EDB-8523-781C-7787F2A65290}"/>
              </a:ext>
            </a:extLst>
          </p:cNvPr>
          <p:cNvSpPr txBox="1">
            <a:spLocks/>
          </p:cNvSpPr>
          <p:nvPr/>
        </p:nvSpPr>
        <p:spPr>
          <a:xfrm>
            <a:off x="6172200" y="2505075"/>
            <a:ext cx="5183188" cy="208445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This meeting</a:t>
            </a:r>
          </a:p>
          <a:p>
            <a:r>
              <a:rPr lang="fr-FR"/>
              <a:t>k</a:t>
            </a:r>
            <a:r>
              <a:rPr lang="fr-FR" baseline="-25000"/>
              <a:t>1</a:t>
            </a:r>
            <a:r>
              <a:rPr lang="fr-FR"/>
              <a:t>=0.0779 N.m</a:t>
            </a:r>
            <a:r>
              <a:rPr lang="fr-FR" baseline="30000"/>
              <a:t>-1</a:t>
            </a:r>
            <a:endParaRPr lang="fr-FR"/>
          </a:p>
          <a:p>
            <a:r>
              <a:rPr lang="fr-FR"/>
              <a:t>k</a:t>
            </a:r>
            <a:r>
              <a:rPr lang="fr-FR" baseline="-25000"/>
              <a:t>3</a:t>
            </a:r>
            <a:r>
              <a:rPr lang="fr-FR"/>
              <a:t>=2.516∗10</a:t>
            </a:r>
            <a:r>
              <a:rPr lang="fr-FR" baseline="30000"/>
              <a:t>6</a:t>
            </a:r>
            <a:r>
              <a:rPr lang="fr-FR"/>
              <a:t> N.m</a:t>
            </a:r>
            <a:r>
              <a:rPr lang="fr-FR" baseline="30000"/>
              <a:t>-3</a:t>
            </a:r>
          </a:p>
          <a:p>
            <a:r>
              <a:rPr lang="fr-FR"/>
              <a:t>w</a:t>
            </a:r>
            <a:r>
              <a:rPr lang="fr-FR" baseline="-25000"/>
              <a:t>i</a:t>
            </a:r>
            <a:r>
              <a:rPr lang="fr-FR"/>
              <a:t>= 57.30, 193.75, 552.14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/>
              <a:t>    (f=30.84, 30.84, 87.88)</a:t>
            </a:r>
          </a:p>
          <a:p>
            <a:r>
              <a:rPr lang="fr-FR"/>
              <a:t>F=100</a:t>
            </a:r>
            <a:endParaRPr lang="en-US" altLang="en-US" sz="18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CB2E2C7-6A1B-EFF7-C627-56F416F98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52" y="1575881"/>
            <a:ext cx="4521069" cy="69259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4B24FB8-C192-2FD9-313D-A3F3CD6A7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473" y="1805932"/>
            <a:ext cx="3524929" cy="27506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BBB81E9-29A1-EDD3-6757-1EA60D25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87" y="3806898"/>
            <a:ext cx="3452025" cy="243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E12819B-D9C5-2EC2-636B-7E4FC06B7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602" y="3912492"/>
            <a:ext cx="3257728" cy="222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EB86118-EE0D-B60C-6A1A-8A975E76C8FD}"/>
              </a:ext>
            </a:extLst>
          </p:cNvPr>
          <p:cNvCxnSpPr>
            <a:cxnSpLocks/>
          </p:cNvCxnSpPr>
          <p:nvPr/>
        </p:nvCxnSpPr>
        <p:spPr>
          <a:xfrm>
            <a:off x="5739319" y="2616740"/>
            <a:ext cx="0" cy="332686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20486B3-EE81-7C88-2AB2-CE72FC9036F7}"/>
              </a:ext>
            </a:extLst>
          </p:cNvPr>
          <p:cNvCxnSpPr>
            <a:cxnSpLocks/>
          </p:cNvCxnSpPr>
          <p:nvPr/>
        </p:nvCxnSpPr>
        <p:spPr>
          <a:xfrm>
            <a:off x="913552" y="2402732"/>
            <a:ext cx="10166252" cy="0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9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A1A90E0-1E03-8A2F-980E-E36C5AA4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 err="1"/>
              <a:t>Changing</a:t>
            </a:r>
            <a:r>
              <a:rPr lang="fr-FR" dirty="0"/>
              <a:t> the values of k</a:t>
            </a:r>
            <a:r>
              <a:rPr lang="fr-FR" baseline="-25000" dirty="0"/>
              <a:t>1</a:t>
            </a:r>
            <a:r>
              <a:rPr lang="fr-FR" dirty="0"/>
              <a:t>, k</a:t>
            </a:r>
            <a:r>
              <a:rPr lang="fr-FR" baseline="-25000" dirty="0"/>
              <a:t>3</a:t>
            </a:r>
            <a:r>
              <a:rPr lang="fr-FR" dirty="0"/>
              <a:t>, </a:t>
            </a:r>
            <a:r>
              <a:rPr lang="fr-FR" dirty="0" err="1"/>
              <a:t>w</a:t>
            </a:r>
            <a:r>
              <a:rPr lang="fr-FR" baseline="-25000" dirty="0" err="1"/>
              <a:t>i</a:t>
            </a:r>
            <a:r>
              <a:rPr lang="fr-FR" dirty="0"/>
              <a:t>, F </a:t>
            </a:r>
            <a:endParaRPr lang="en-GB" dirty="0"/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4F798FC5-EFA3-8320-D2BC-823989D3ED2A}"/>
              </a:ext>
            </a:extLst>
          </p:cNvPr>
          <p:cNvSpPr txBox="1">
            <a:spLocks/>
          </p:cNvSpPr>
          <p:nvPr/>
        </p:nvSpPr>
        <p:spPr>
          <a:xfrm>
            <a:off x="839788" y="1529543"/>
            <a:ext cx="5157787" cy="5262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meeting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F2AFE68B-8EDB-8523-781C-7787F2A65290}"/>
              </a:ext>
            </a:extLst>
          </p:cNvPr>
          <p:cNvSpPr txBox="1">
            <a:spLocks/>
          </p:cNvSpPr>
          <p:nvPr/>
        </p:nvSpPr>
        <p:spPr>
          <a:xfrm>
            <a:off x="6172200" y="1529543"/>
            <a:ext cx="5183188" cy="5262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meeting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BBB81E9-29A1-EDD3-6757-1EA60D25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353" y="1293621"/>
            <a:ext cx="3121754" cy="22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E12819B-D9C5-2EC2-636B-7E4FC06B7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79" y="1293621"/>
            <a:ext cx="3121755" cy="21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EB86118-EE0D-B60C-6A1A-8A975E76C8FD}"/>
              </a:ext>
            </a:extLst>
          </p:cNvPr>
          <p:cNvCxnSpPr>
            <a:cxnSpLocks/>
          </p:cNvCxnSpPr>
          <p:nvPr/>
        </p:nvCxnSpPr>
        <p:spPr>
          <a:xfrm>
            <a:off x="6139401" y="1429790"/>
            <a:ext cx="0" cy="4414057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1A3ECE1E-0F9F-B29F-BD87-C8FE9B8B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983" y="3466335"/>
            <a:ext cx="2502551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EE5DB3FF-F455-5718-F378-FC95AD57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530" y="3482959"/>
            <a:ext cx="2502551" cy="176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28A9359-C361-BE46-9853-2A5277B5A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73" y="3702441"/>
            <a:ext cx="2973507" cy="234920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67FF2DE-B65C-C6CF-AB34-17615E0FA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5414" y="3700992"/>
            <a:ext cx="2954914" cy="241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1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EB86118-EE0D-B60C-6A1A-8A975E76C8FD}"/>
              </a:ext>
            </a:extLst>
          </p:cNvPr>
          <p:cNvCxnSpPr>
            <a:cxnSpLocks/>
          </p:cNvCxnSpPr>
          <p:nvPr/>
        </p:nvCxnSpPr>
        <p:spPr>
          <a:xfrm>
            <a:off x="6139401" y="1429790"/>
            <a:ext cx="0" cy="4414057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re 1">
            <a:extLst>
              <a:ext uri="{FF2B5EF4-FFF2-40B4-BE49-F238E27FC236}">
                <a16:creationId xmlns:a16="http://schemas.microsoft.com/office/drawing/2014/main" id="{5ABAB23E-AF7C-6936-C0FC-6EC7E25E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 err="1"/>
              <a:t>Wavelet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 (1DOF)</a:t>
            </a:r>
            <a:endParaRPr lang="en-GB" dirty="0"/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414434C1-5F3A-B3EA-D13B-10FA456C44D0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Morlet</a:t>
            </a:r>
            <a:endParaRPr lang="en-GB" b="1" dirty="0"/>
          </a:p>
        </p:txBody>
      </p:sp>
      <p:pic>
        <p:nvPicPr>
          <p:cNvPr id="27" name="Espace réservé du contenu 7">
            <a:extLst>
              <a:ext uri="{FF2B5EF4-FFF2-40B4-BE49-F238E27FC236}">
                <a16:creationId xmlns:a16="http://schemas.microsoft.com/office/drawing/2014/main" id="{42E77BFE-5837-CDFA-8ED9-968ACA5C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78" y="2505075"/>
            <a:ext cx="4618207" cy="3684588"/>
          </a:xfrm>
          <a:prstGeom prst="rect">
            <a:avLst/>
          </a:prstGeom>
        </p:spPr>
      </p:pic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23692A24-50B5-D4DE-5C6C-DE313934DC3F}"/>
              </a:ext>
            </a:extLst>
          </p:cNvPr>
          <p:cNvSpPr txBox="1">
            <a:spLocks/>
          </p:cNvSpPr>
          <p:nvPr/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 err="1"/>
              <a:t>Bump</a:t>
            </a:r>
            <a:endParaRPr lang="en-GB" b="1" dirty="0"/>
          </a:p>
        </p:txBody>
      </p:sp>
      <p:pic>
        <p:nvPicPr>
          <p:cNvPr id="29" name="Espace réservé du contenu 9">
            <a:extLst>
              <a:ext uri="{FF2B5EF4-FFF2-40B4-BE49-F238E27FC236}">
                <a16:creationId xmlns:a16="http://schemas.microsoft.com/office/drawing/2014/main" id="{742CA019-D23D-64A6-5886-B8FED6893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788" y="2505075"/>
            <a:ext cx="4658012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3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5A1A90E0-1E03-8A2F-980E-E36C5AA4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98" y="365125"/>
            <a:ext cx="10914804" cy="1325563"/>
          </a:xfrm>
        </p:spPr>
        <p:txBody>
          <a:bodyPr/>
          <a:lstStyle/>
          <a:p>
            <a:r>
              <a:rPr lang="fr-FR" dirty="0" err="1"/>
              <a:t>Changing</a:t>
            </a:r>
            <a:r>
              <a:rPr lang="fr-FR" dirty="0"/>
              <a:t> the values of k</a:t>
            </a:r>
            <a:r>
              <a:rPr lang="fr-FR" baseline="-25000" dirty="0"/>
              <a:t>1</a:t>
            </a:r>
            <a:r>
              <a:rPr lang="fr-FR" dirty="0"/>
              <a:t>, k</a:t>
            </a:r>
            <a:r>
              <a:rPr lang="fr-FR" baseline="-25000" dirty="0"/>
              <a:t>3</a:t>
            </a:r>
            <a:r>
              <a:rPr lang="fr-FR" dirty="0"/>
              <a:t>, </a:t>
            </a:r>
            <a:r>
              <a:rPr lang="fr-FR" dirty="0" err="1"/>
              <a:t>w</a:t>
            </a:r>
            <a:r>
              <a:rPr lang="fr-FR" baseline="-25000" dirty="0" err="1"/>
              <a:t>i</a:t>
            </a:r>
            <a:r>
              <a:rPr lang="fr-FR" dirty="0"/>
              <a:t>, F + </a:t>
            </a:r>
            <a:r>
              <a:rPr lang="fr-FR" dirty="0" err="1"/>
              <a:t>wvt</a:t>
            </a:r>
            <a:r>
              <a:rPr lang="fr-FR" dirty="0"/>
              <a:t> change </a:t>
            </a:r>
            <a:endParaRPr lang="en-GB" dirty="0"/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4F798FC5-EFA3-8320-D2BC-823989D3ED2A}"/>
              </a:ext>
            </a:extLst>
          </p:cNvPr>
          <p:cNvSpPr txBox="1">
            <a:spLocks/>
          </p:cNvSpPr>
          <p:nvPr/>
        </p:nvSpPr>
        <p:spPr>
          <a:xfrm>
            <a:off x="839788" y="1529543"/>
            <a:ext cx="5157787" cy="5262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meeting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F2AFE68B-8EDB-8523-781C-7787F2A65290}"/>
              </a:ext>
            </a:extLst>
          </p:cNvPr>
          <p:cNvSpPr txBox="1">
            <a:spLocks/>
          </p:cNvSpPr>
          <p:nvPr/>
        </p:nvSpPr>
        <p:spPr>
          <a:xfrm>
            <a:off x="6172200" y="1529543"/>
            <a:ext cx="5183188" cy="5262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meeting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EB86118-EE0D-B60C-6A1A-8A975E76C8FD}"/>
              </a:ext>
            </a:extLst>
          </p:cNvPr>
          <p:cNvCxnSpPr>
            <a:cxnSpLocks/>
          </p:cNvCxnSpPr>
          <p:nvPr/>
        </p:nvCxnSpPr>
        <p:spPr>
          <a:xfrm>
            <a:off x="6139401" y="1429790"/>
            <a:ext cx="0" cy="4414057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4">
            <a:extLst>
              <a:ext uri="{FF2B5EF4-FFF2-40B4-BE49-F238E27FC236}">
                <a16:creationId xmlns:a16="http://schemas.microsoft.com/office/drawing/2014/main" id="{CD7CC7DB-6004-E80C-7B28-53EC258DFB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12" y="2313963"/>
            <a:ext cx="4458716" cy="33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217BCFA-4A74-362F-1EE3-2745683220EF}"/>
              </a:ext>
            </a:extLst>
          </p:cNvPr>
          <p:cNvSpPr txBox="1"/>
          <p:nvPr/>
        </p:nvSpPr>
        <p:spPr>
          <a:xfrm>
            <a:off x="7058046" y="2459144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Norm</a:t>
            </a:r>
            <a:r>
              <a:rPr lang="fr-FR" dirty="0"/>
              <a:t> 2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D66CDE-0987-CC13-3192-E259A8207253}"/>
              </a:ext>
            </a:extLst>
          </p:cNvPr>
          <p:cNvSpPr txBox="1"/>
          <p:nvPr/>
        </p:nvSpPr>
        <p:spPr>
          <a:xfrm>
            <a:off x="9610423" y="4222628"/>
            <a:ext cx="1612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around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fnorm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06E1F1D-EF2B-FE5D-954D-5D984B26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959" y="1703157"/>
            <a:ext cx="3352800" cy="24003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E19C6A0-7C74-C001-C854-1B0E0189D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74" y="3954693"/>
            <a:ext cx="3239418" cy="23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0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A11F4B-E519-EA4E-C779-BA62EC2D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56" y="1247516"/>
            <a:ext cx="38004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Espace réservé du contenu 6">
            <a:extLst>
              <a:ext uri="{FF2B5EF4-FFF2-40B4-BE49-F238E27FC236}">
                <a16:creationId xmlns:a16="http://schemas.microsoft.com/office/drawing/2014/main" id="{F3EF05F3-5C84-53DF-4CE9-35F032710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37012" y="1306033"/>
            <a:ext cx="2873302" cy="2321951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4AF0F79-EF17-A3B2-FB42-82EF4A615FFA}"/>
              </a:ext>
            </a:extLst>
          </p:cNvPr>
          <p:cNvSpPr txBox="1"/>
          <p:nvPr/>
        </p:nvSpPr>
        <p:spPr>
          <a:xfrm>
            <a:off x="613549" y="721258"/>
            <a:ext cx="5210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4"/>
                </a:solidFill>
              </a:rPr>
              <a:t>1:5. </a:t>
            </a:r>
            <a:r>
              <a:rPr lang="fr-FR" sz="3200" b="1" dirty="0" err="1">
                <a:solidFill>
                  <a:schemeClr val="accent4"/>
                </a:solidFill>
              </a:rPr>
              <a:t>Harmonics</a:t>
            </a:r>
            <a:r>
              <a:rPr lang="fr-FR" sz="3200" b="1" dirty="0">
                <a:solidFill>
                  <a:schemeClr val="accent4"/>
                </a:solidFill>
              </a:rPr>
              <a:t> or interaction</a:t>
            </a:r>
            <a:endParaRPr lang="en-GB" sz="3200" b="1" dirty="0">
              <a:solidFill>
                <a:schemeClr val="accent4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BA7D8B3-0C5D-9DCC-BE3C-A5774C9765BF}"/>
              </a:ext>
            </a:extLst>
          </p:cNvPr>
          <p:cNvCxnSpPr>
            <a:cxnSpLocks/>
          </p:cNvCxnSpPr>
          <p:nvPr/>
        </p:nvCxnSpPr>
        <p:spPr>
          <a:xfrm>
            <a:off x="11966623" y="1651682"/>
            <a:ext cx="0" cy="4414057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B476BD9C-56C4-ADCC-7BA4-A1ADE98B9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14" y="3763699"/>
            <a:ext cx="3352800" cy="24003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DBC4EDF-BCFE-4210-21E1-3B03894FC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5738" y="3793027"/>
            <a:ext cx="3352800" cy="24003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6ABDB8D-B37C-2E4B-D924-CDC863679411}"/>
              </a:ext>
            </a:extLst>
          </p:cNvPr>
          <p:cNvSpPr txBox="1"/>
          <p:nvPr/>
        </p:nvSpPr>
        <p:spPr>
          <a:xfrm>
            <a:off x="1606073" y="4873883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Norm</a:t>
            </a:r>
            <a:r>
              <a:rPr lang="fr-FR" dirty="0"/>
              <a:t> 2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3D7806-2A06-14E9-BB5D-18BC596A6678}"/>
              </a:ext>
            </a:extLst>
          </p:cNvPr>
          <p:cNvSpPr txBox="1"/>
          <p:nvPr/>
        </p:nvSpPr>
        <p:spPr>
          <a:xfrm>
            <a:off x="9684777" y="4735383"/>
            <a:ext cx="161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Norm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</a:t>
            </a:r>
            <a:r>
              <a:rPr lang="fr-FR" dirty="0" err="1"/>
              <a:t>fnorm</a:t>
            </a:r>
            <a:r>
              <a:rPr lang="fr-FR" dirty="0"/>
              <a:t>=1</a:t>
            </a:r>
            <a:endParaRPr lang="en-GB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DE4244C-FFA3-66CE-7262-8CA7EAF43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380" y="1246869"/>
            <a:ext cx="35909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48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AF0F79-EF17-A3B2-FB42-82EF4A615FFA}"/>
              </a:ext>
            </a:extLst>
          </p:cNvPr>
          <p:cNvSpPr txBox="1"/>
          <p:nvPr/>
        </p:nvSpPr>
        <p:spPr>
          <a:xfrm>
            <a:off x="613548" y="721258"/>
            <a:ext cx="701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1:4. </a:t>
            </a:r>
            <a:r>
              <a:rPr kumimoji="0" lang="fr-FR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Harmonics</a:t>
            </a:r>
            <a:r>
              <a:rPr kumimoji="0" lang="fr-FR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or interaction ?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BA7D8B3-0C5D-9DCC-BE3C-A5774C9765BF}"/>
              </a:ext>
            </a:extLst>
          </p:cNvPr>
          <p:cNvCxnSpPr>
            <a:cxnSpLocks/>
          </p:cNvCxnSpPr>
          <p:nvPr/>
        </p:nvCxnSpPr>
        <p:spPr>
          <a:xfrm>
            <a:off x="11966623" y="1651682"/>
            <a:ext cx="0" cy="4414057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23D7806-2A06-14E9-BB5D-18BC596A6678}"/>
              </a:ext>
            </a:extLst>
          </p:cNvPr>
          <p:cNvSpPr txBox="1"/>
          <p:nvPr/>
        </p:nvSpPr>
        <p:spPr>
          <a:xfrm>
            <a:off x="6475615" y="3949905"/>
            <a:ext cx="1891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calculated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around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fnorm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2E7C194-C140-5956-DC0E-D506F512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098" y="3830857"/>
            <a:ext cx="3476625" cy="24003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54E7772-8D55-84D1-19DF-A4DBA973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49" y="1306033"/>
            <a:ext cx="3648075" cy="23622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4E2CEA4-F189-C4AD-F906-A54ACF703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25" y="1294813"/>
            <a:ext cx="3533775" cy="23622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0FCE914-AC92-5AC8-EC2B-B68070215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318" y="1306033"/>
            <a:ext cx="3356683" cy="231749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89FBA28-519F-8D20-F6CD-FA02746DEA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178" y="3719206"/>
            <a:ext cx="3476625" cy="24003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2B7A861-0C81-2AC1-B2F3-1B510FB1EF1E}"/>
              </a:ext>
            </a:extLst>
          </p:cNvPr>
          <p:cNvSpPr txBox="1"/>
          <p:nvPr/>
        </p:nvSpPr>
        <p:spPr>
          <a:xfrm>
            <a:off x="707072" y="4801451"/>
            <a:ext cx="189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0179D9-8CB0-22A1-89B5-B836A1FBB2D6}"/>
              </a:ext>
            </a:extLst>
          </p:cNvPr>
          <p:cNvSpPr txBox="1"/>
          <p:nvPr/>
        </p:nvSpPr>
        <p:spPr>
          <a:xfrm>
            <a:off x="8503835" y="979652"/>
            <a:ext cx="189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</a:t>
            </a: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cy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scaling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B14C603-22C8-B8B0-00CA-CBADC2090A12}"/>
              </a:ext>
            </a:extLst>
          </p:cNvPr>
          <p:cNvSpPr txBox="1"/>
          <p:nvPr/>
        </p:nvSpPr>
        <p:spPr>
          <a:xfrm>
            <a:off x="5215803" y="5278405"/>
            <a:ext cx="303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=&gt; Change the percentile of the </a:t>
            </a:r>
            <a:r>
              <a:rPr lang="fr-FR" dirty="0" err="1"/>
              <a:t>fill_value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8206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Post Christmas break meeting II.</vt:lpstr>
      <vt:lpstr>Interpolation</vt:lpstr>
      <vt:lpstr>Interpolation</vt:lpstr>
      <vt:lpstr>Changing the values of k1, k3, wi, F </vt:lpstr>
      <vt:lpstr>Changing the values of k1, k3, wi, F </vt:lpstr>
      <vt:lpstr>Wavelet choice (1DOF)</vt:lpstr>
      <vt:lpstr>Changing the values of k1, k3, wi, F + wvt change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 Christmas break meeting II.</dc:title>
  <dc:creator>Lina Ben Younes</dc:creator>
  <cp:lastModifiedBy>Lina Ben Younes</cp:lastModifiedBy>
  <cp:revision>1</cp:revision>
  <dcterms:created xsi:type="dcterms:W3CDTF">2023-02-01T15:58:21Z</dcterms:created>
  <dcterms:modified xsi:type="dcterms:W3CDTF">2023-02-03T17:32:10Z</dcterms:modified>
</cp:coreProperties>
</file>