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29FC1-2A71-4A4A-8520-0E366207A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00F6C6-EF36-46D3-80B0-1D985A4F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DD9F5-DEAF-45C3-BF26-3EBA3C6E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1A7B3-AD7F-4F19-889E-F374042D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D52B7-2678-4D52-83AD-3683BC6C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9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8D3D6-2387-4C6B-B6F4-3B4DE18E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5AACC4-0EA9-4E15-B614-0B65154A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BBAF1-844E-4A65-BA51-0B92674C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4407A-7679-40D9-BEB6-5B6217F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62D5D-BCAC-4E5C-8B9D-7F2239A4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B3B099-3836-4126-9D0B-2B110ABA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E491E5-C76A-480B-BCD9-F57B4C9E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5633B5-56FB-4748-B3D4-0FF5D992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C5C1A-9343-47CD-979C-6A6D02B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683C6-281B-4239-8E5E-A1219D45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2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7F810-728F-4BFF-9F15-D2AFDDF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7E133-2A61-45E8-A0F3-C3CD3DA4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1C855-FBB8-49E5-B37D-FE2B403E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0FA47-FDB6-43BF-A337-5ECF62E6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B6697-0399-4FAA-BF93-343B803D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7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749BA-6A9B-47A0-9F6E-3AEAD15C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D053FB-EA43-462B-8712-3FAE3846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53A4B-8A26-47BB-92DB-A6B2FF20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77E00-32C3-4314-9968-9C93D499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BA686-32CC-4594-9CAF-C4FABCB8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4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4ED64-EDA4-4C04-A316-4F669E10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3B86F-A095-4147-AAEF-E7154D355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AE98EF-178D-428A-8BC5-54AD0BFD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0630E7-A95D-40D0-95C8-00B5A352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6C79AB-D1EC-4F8C-87BB-182551E6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CA113-FEDF-4C38-A641-49745366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21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2FDC7-F36F-4020-BD5D-B9DAECC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BA578-1962-4C88-80A1-C10364EA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53E01F-F7F6-4DA6-B0AE-BEB9DCC2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38109D-265D-40FA-8221-FD9E6448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164D02-DFC2-4228-B7E4-8550FBA7E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438080-5DD6-45C0-B73A-8CCF8197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663D50-EDD4-42E1-8918-F7F68D07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803CDE-AF6B-419E-ACE9-C6115497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BF9E6-8FCB-459A-A560-2294079A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DEDB57-3D9E-4224-B3B6-34EACAB4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326A49-1B49-4019-B83D-B91A7734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B4CB7E-7A7F-47E4-BCA9-EDE277D7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4CF50-8B24-4EE3-8578-0EF7B436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87578C-E134-4E31-853A-28BD642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854FE7-C98F-4437-978F-03D26303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04BF6-4450-4D98-A68D-6BCBFB66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42E63-EF4E-495E-8918-2039A0166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9BCB22-C249-44AA-BC65-31F6B4049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D4B343-3AA6-42BD-854D-272C46F4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04C4D0-F822-4793-BB29-CC347430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89B50-29E4-4F10-8C07-0E6037A6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7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0CBDD-76EB-4EBF-BA3E-1E46233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A6E911-0950-4428-B00B-A7913D8A7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E6C066-3C55-4E2A-8ED6-D7EF0FCC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D513E0-4174-439A-856A-9854CC76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A89C71-4809-4395-A7CF-6B28DE5D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A274F-9C44-49FA-9B7A-DF760C19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04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EDC971-38BC-40AE-977E-07BB5F21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6B600D-B8C6-475E-9220-6710FAC5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B9653-42DB-45A1-8EEA-0891EB348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8C13-2A19-460C-9CA4-FECEBF57B751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49E13-DA41-4AE8-BE26-16E83A1CC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2EBAA-6BF9-461F-83EE-340840D6A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1C4C-1B4A-4B94-B76C-8032A665E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7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19C08-9CA9-40BF-9F9D-5837088CE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Post Christmas meeting IV.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508850-A7E9-40A5-A15D-417637972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06/03/2023</a:t>
            </a:r>
          </a:p>
        </p:txBody>
      </p:sp>
    </p:spTree>
    <p:extLst>
      <p:ext uri="{BB962C8B-B14F-4D97-AF65-F5344CB8AC3E}">
        <p14:creationId xmlns:p14="http://schemas.microsoft.com/office/powerpoint/2010/main" val="11612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652A0-C700-4A3E-80BC-F2C04FF8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F=100, r=1,15 </a:t>
            </a:r>
            <a:r>
              <a:rPr lang="fr-FR" dirty="0" err="1"/>
              <a:t>dampcoef</a:t>
            </a:r>
            <a:r>
              <a:rPr lang="fr-FR" dirty="0"/>
              <a:t>=0,01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D977D6-C972-4A68-A892-194BEC3B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881187"/>
            <a:ext cx="5400675" cy="4391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C2D15E-5B35-4FBC-91EE-677F8D57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2182936"/>
            <a:ext cx="5591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5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34AC0-74EC-4014-AE23-401640D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Wavelet</a:t>
            </a:r>
            <a:r>
              <a:rPr lang="fr-FR" dirty="0"/>
              <a:t> </a:t>
            </a:r>
            <a:r>
              <a:rPr lang="fr-FR" dirty="0" err="1"/>
              <a:t>transforms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9B6E85-A059-45F8-9604-EDCA305EF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4"/>
          <a:stretch/>
        </p:blipFill>
        <p:spPr>
          <a:xfrm>
            <a:off x="7972017" y="2397386"/>
            <a:ext cx="4124733" cy="34890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66925B-816B-4822-9C40-C9E39071C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3" r="15697"/>
          <a:stretch/>
        </p:blipFill>
        <p:spPr>
          <a:xfrm>
            <a:off x="4263627" y="2397386"/>
            <a:ext cx="3340488" cy="3489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E288E9-0451-4EF3-A1BA-FC48FD0627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697"/>
          <a:stretch/>
        </p:blipFill>
        <p:spPr>
          <a:xfrm>
            <a:off x="95250" y="2397386"/>
            <a:ext cx="3800475" cy="353724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BF8B866-E276-4BC4-A94D-661D5F2C5912}"/>
              </a:ext>
            </a:extLst>
          </p:cNvPr>
          <p:cNvSpPr txBox="1"/>
          <p:nvPr/>
        </p:nvSpPr>
        <p:spPr>
          <a:xfrm>
            <a:off x="976312" y="195262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baseline="-25000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8FA9A4-57C4-48DD-A662-CBE95DB2F367}"/>
              </a:ext>
            </a:extLst>
          </p:cNvPr>
          <p:cNvSpPr txBox="1"/>
          <p:nvPr/>
        </p:nvSpPr>
        <p:spPr>
          <a:xfrm>
            <a:off x="4914696" y="195262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baseline="-250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37C7DB-E982-48A7-8700-F3391E434AA6}"/>
              </a:ext>
            </a:extLst>
          </p:cNvPr>
          <p:cNvSpPr txBox="1"/>
          <p:nvPr/>
        </p:nvSpPr>
        <p:spPr>
          <a:xfrm>
            <a:off x="9015208" y="195262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98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4A9D3-ADC1-4CDE-9D7B-BFFC6EFB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Scaled</a:t>
            </a:r>
            <a:r>
              <a:rPr lang="fr-FR" dirty="0"/>
              <a:t> </a:t>
            </a:r>
            <a:r>
              <a:rPr lang="fr-FR" dirty="0" err="1"/>
              <a:t>scalogram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57EE73-EDF0-4733-B5B1-5ABD251A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834" y="2144999"/>
            <a:ext cx="3112332" cy="2448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898668C-DE27-4ED9-B4E9-B737E63FA2C9}"/>
              </a:ext>
            </a:extLst>
          </p:cNvPr>
          <p:cNvSpPr txBox="1"/>
          <p:nvPr/>
        </p:nvSpPr>
        <p:spPr>
          <a:xfrm>
            <a:off x="976312" y="1721882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baseline="-25000" dirty="0"/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EE1EEC-C6ED-4C0D-BA29-4C95FE66F2A7}"/>
              </a:ext>
            </a:extLst>
          </p:cNvPr>
          <p:cNvSpPr txBox="1"/>
          <p:nvPr/>
        </p:nvSpPr>
        <p:spPr>
          <a:xfrm>
            <a:off x="5076825" y="1752331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baseline="-25000" dirty="0"/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043C02-B841-4F2A-ACA8-0F4D4607C02E}"/>
              </a:ext>
            </a:extLst>
          </p:cNvPr>
          <p:cNvSpPr txBox="1"/>
          <p:nvPr/>
        </p:nvSpPr>
        <p:spPr>
          <a:xfrm>
            <a:off x="9015208" y="1721882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baseline="-25000" dirty="0"/>
              <a:t>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B2D8788-2369-4CF1-AE4B-BEFBC2D1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3" y="4413158"/>
            <a:ext cx="3259790" cy="24448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D630A4-6C3F-445C-9B1B-D7D7DB77E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21" y="2145000"/>
            <a:ext cx="3112332" cy="24487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AFE9CA9-DAF6-4070-B7DE-0D6A28FC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05" y="4413158"/>
            <a:ext cx="3259790" cy="244484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9414C4-7D88-43D2-90C8-0A64F4CFF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5" y="2121663"/>
            <a:ext cx="3107355" cy="244484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E2063FC-2DBB-488D-B8C7-89EF3A993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705" y="4409241"/>
            <a:ext cx="3265012" cy="24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E7828-BDDC-48D6-9A1A-427508A5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Discriminating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in </a:t>
            </a:r>
            <a:r>
              <a:rPr lang="fr-FR" dirty="0" err="1"/>
              <a:t>datatraining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32ACE1D-ACC0-4ED3-A34B-A1F8BCB6EE6A}"/>
                  </a:ext>
                </a:extLst>
              </p:cNvPr>
              <p:cNvSpPr txBox="1"/>
              <p:nvPr/>
            </p:nvSpPr>
            <p:spPr>
              <a:xfrm>
                <a:off x="8320983" y="1915174"/>
                <a:ext cx="3130472" cy="630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den>
                      </m:f>
                      <m:nary>
                        <m:nary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−∈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+∈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𝑎𝑚𝑝𝑙𝑖𝑡𝑢𝑑𝑒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32ACE1D-ACC0-4ED3-A34B-A1F8BCB6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983" y="1915174"/>
                <a:ext cx="3130472" cy="630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FC75EE1-242C-4C84-9AF7-0B2F6A12C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2" y="2085281"/>
            <a:ext cx="5172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4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63EF2-4140-4C6F-8064-79D962E3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Increase</a:t>
            </a:r>
            <a:r>
              <a:rPr lang="fr-FR" dirty="0"/>
              <a:t> amplitude of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harmonics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919FCD-3516-437D-8AF6-F922A110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12" y="1545269"/>
            <a:ext cx="4524707" cy="14832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E640CA-A3FA-4E9A-B8B8-1FA5E42A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72" y="3175710"/>
            <a:ext cx="4680128" cy="3682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3DAF0F-3BE3-4BF2-BCCF-6A23E9437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1533048"/>
            <a:ext cx="4410075" cy="1495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C34506-B076-4C1B-BFEB-558EF038B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103" y="3175710"/>
            <a:ext cx="4680129" cy="36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2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39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Post Christmas meeting IV.</vt:lpstr>
      <vt:lpstr>F=100, r=1,15 dampcoef=0,01</vt:lpstr>
      <vt:lpstr>Wavelet transforms</vt:lpstr>
      <vt:lpstr>Scaled scalogram</vt:lpstr>
      <vt:lpstr>Discriminating threshold in datatraining</vt:lpstr>
      <vt:lpstr>Increase amplitude of even harmonics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Lina Ben Younes</dc:creator>
  <cp:lastModifiedBy>Lina Ben Younes</cp:lastModifiedBy>
  <cp:revision>7</cp:revision>
  <dcterms:created xsi:type="dcterms:W3CDTF">2023-03-03T11:47:28Z</dcterms:created>
  <dcterms:modified xsi:type="dcterms:W3CDTF">2023-03-06T17:11:23Z</dcterms:modified>
</cp:coreProperties>
</file>