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59" r:id="rId6"/>
    <p:sldId id="262" r:id="rId7"/>
    <p:sldId id="263" r:id="rId8"/>
    <p:sldId id="267" r:id="rId9"/>
    <p:sldId id="266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a Ben Younes" userId="eaf90ba17de8573d" providerId="LiveId" clId="{343CDC61-06A8-456B-B17C-D4C182958DBC}"/>
    <pc:docChg chg="modSld">
      <pc:chgData name="Lina Ben Younes" userId="eaf90ba17de8573d" providerId="LiveId" clId="{343CDC61-06A8-456B-B17C-D4C182958DBC}" dt="2023-01-19T14:34:02.708" v="0" actId="1036"/>
      <pc:docMkLst>
        <pc:docMk/>
      </pc:docMkLst>
      <pc:sldChg chg="modSp mod">
        <pc:chgData name="Lina Ben Younes" userId="eaf90ba17de8573d" providerId="LiveId" clId="{343CDC61-06A8-456B-B17C-D4C182958DBC}" dt="2023-01-19T14:34:02.708" v="0" actId="1036"/>
        <pc:sldMkLst>
          <pc:docMk/>
          <pc:sldMk cId="832015412" sldId="262"/>
        </pc:sldMkLst>
        <pc:picChg chg="mod">
          <ac:chgData name="Lina Ben Younes" userId="eaf90ba17de8573d" providerId="LiveId" clId="{343CDC61-06A8-456B-B17C-D4C182958DBC}" dt="2023-01-19T14:34:02.708" v="0" actId="1036"/>
          <ac:picMkLst>
            <pc:docMk/>
            <pc:sldMk cId="832015412" sldId="262"/>
            <ac:picMk id="7" creationId="{3329CD5D-2A17-3021-2953-72B56DE31BD0}"/>
          </ac:picMkLst>
        </pc:picChg>
      </pc:sldChg>
    </pc:docChg>
  </pc:docChgLst>
  <pc:docChgLst>
    <pc:chgData name="Lina Ben Younes" userId="eaf90ba17de8573d" providerId="LiveId" clId="{729200B6-2D8C-4A29-B401-78A5DBC2E64B}"/>
    <pc:docChg chg="undo redo custSel addSld modSld">
      <pc:chgData name="Lina Ben Younes" userId="eaf90ba17de8573d" providerId="LiveId" clId="{729200B6-2D8C-4A29-B401-78A5DBC2E64B}" dt="2023-01-10T16:46:26.243" v="574" actId="1582"/>
      <pc:docMkLst>
        <pc:docMk/>
      </pc:docMkLst>
      <pc:sldChg chg="modSp mod">
        <pc:chgData name="Lina Ben Younes" userId="eaf90ba17de8573d" providerId="LiveId" clId="{729200B6-2D8C-4A29-B401-78A5DBC2E64B}" dt="2023-01-10T16:33:55.648" v="448" actId="20577"/>
        <pc:sldMkLst>
          <pc:docMk/>
          <pc:sldMk cId="2690947679" sldId="256"/>
        </pc:sldMkLst>
        <pc:spChg chg="mod">
          <ac:chgData name="Lina Ben Younes" userId="eaf90ba17de8573d" providerId="LiveId" clId="{729200B6-2D8C-4A29-B401-78A5DBC2E64B}" dt="2023-01-10T16:33:55.648" v="448" actId="20577"/>
          <ac:spMkLst>
            <pc:docMk/>
            <pc:sldMk cId="2690947679" sldId="256"/>
            <ac:spMk id="3" creationId="{5D2135AB-784F-C6B8-BF5E-EAAD7D247582}"/>
          </ac:spMkLst>
        </pc:spChg>
      </pc:sldChg>
      <pc:sldChg chg="modSp">
        <pc:chgData name="Lina Ben Younes" userId="eaf90ba17de8573d" providerId="LiveId" clId="{729200B6-2D8C-4A29-B401-78A5DBC2E64B}" dt="2023-01-10T14:51:07.793" v="53" actId="1076"/>
        <pc:sldMkLst>
          <pc:docMk/>
          <pc:sldMk cId="944288916" sldId="263"/>
        </pc:sldMkLst>
        <pc:picChg chg="mod">
          <ac:chgData name="Lina Ben Younes" userId="eaf90ba17de8573d" providerId="LiveId" clId="{729200B6-2D8C-4A29-B401-78A5DBC2E64B}" dt="2023-01-10T14:51:07.793" v="53" actId="1076"/>
          <ac:picMkLst>
            <pc:docMk/>
            <pc:sldMk cId="944288916" sldId="263"/>
            <ac:picMk id="4100" creationId="{A8C1627D-7ABE-2CB7-9CC8-35351EFAF791}"/>
          </ac:picMkLst>
        </pc:picChg>
      </pc:sldChg>
      <pc:sldChg chg="modSp mod">
        <pc:chgData name="Lina Ben Younes" userId="eaf90ba17de8573d" providerId="LiveId" clId="{729200B6-2D8C-4A29-B401-78A5DBC2E64B}" dt="2023-01-10T16:42:59.004" v="533" actId="20577"/>
        <pc:sldMkLst>
          <pc:docMk/>
          <pc:sldMk cId="170473164" sldId="266"/>
        </pc:sldMkLst>
        <pc:spChg chg="mod">
          <ac:chgData name="Lina Ben Younes" userId="eaf90ba17de8573d" providerId="LiveId" clId="{729200B6-2D8C-4A29-B401-78A5DBC2E64B}" dt="2023-01-10T16:42:59.004" v="533" actId="20577"/>
          <ac:spMkLst>
            <pc:docMk/>
            <pc:sldMk cId="170473164" sldId="266"/>
            <ac:spMk id="3" creationId="{B74E2FE0-8C7F-572C-4305-1467B6393603}"/>
          </ac:spMkLst>
        </pc:spChg>
      </pc:sldChg>
      <pc:sldChg chg="addSp delSp modSp new mod">
        <pc:chgData name="Lina Ben Younes" userId="eaf90ba17de8573d" providerId="LiveId" clId="{729200B6-2D8C-4A29-B401-78A5DBC2E64B}" dt="2023-01-10T14:02:16.299" v="52" actId="20577"/>
        <pc:sldMkLst>
          <pc:docMk/>
          <pc:sldMk cId="3811911390" sldId="267"/>
        </pc:sldMkLst>
        <pc:spChg chg="mod">
          <ac:chgData name="Lina Ben Younes" userId="eaf90ba17de8573d" providerId="LiveId" clId="{729200B6-2D8C-4A29-B401-78A5DBC2E64B}" dt="2023-01-10T13:58:12.927" v="18" actId="20577"/>
          <ac:spMkLst>
            <pc:docMk/>
            <pc:sldMk cId="3811911390" sldId="267"/>
            <ac:spMk id="2" creationId="{2C5C46D4-78EC-F7CA-0E47-8E3CF832659D}"/>
          </ac:spMkLst>
        </pc:spChg>
        <pc:spChg chg="mod">
          <ac:chgData name="Lina Ben Younes" userId="eaf90ba17de8573d" providerId="LiveId" clId="{729200B6-2D8C-4A29-B401-78A5DBC2E64B}" dt="2023-01-10T13:59:52.738" v="19"/>
          <ac:spMkLst>
            <pc:docMk/>
            <pc:sldMk cId="3811911390" sldId="267"/>
            <ac:spMk id="3" creationId="{7952AAB9-9262-8775-97AA-58FFF2D65887}"/>
          </ac:spMkLst>
        </pc:spChg>
        <pc:spChg chg="del mod">
          <ac:chgData name="Lina Ben Younes" userId="eaf90ba17de8573d" providerId="LiveId" clId="{729200B6-2D8C-4A29-B401-78A5DBC2E64B}" dt="2023-01-10T14:02:00.048" v="42" actId="478"/>
          <ac:spMkLst>
            <pc:docMk/>
            <pc:sldMk cId="3811911390" sldId="267"/>
            <ac:spMk id="4" creationId="{C08E1ABB-6B3F-ECD5-0B01-AC2EF2B7BAEF}"/>
          </ac:spMkLst>
        </pc:spChg>
        <pc:spChg chg="add del mod">
          <ac:chgData name="Lina Ben Younes" userId="eaf90ba17de8573d" providerId="LiveId" clId="{729200B6-2D8C-4A29-B401-78A5DBC2E64B}" dt="2023-01-10T14:02:04.910" v="45" actId="478"/>
          <ac:spMkLst>
            <pc:docMk/>
            <pc:sldMk cId="3811911390" sldId="267"/>
            <ac:spMk id="10" creationId="{A5942D15-8D33-4EE2-6DFD-5B21E22899AC}"/>
          </ac:spMkLst>
        </pc:spChg>
        <pc:spChg chg="add mod">
          <ac:chgData name="Lina Ben Younes" userId="eaf90ba17de8573d" providerId="LiveId" clId="{729200B6-2D8C-4A29-B401-78A5DBC2E64B}" dt="2023-01-10T14:02:16.299" v="52" actId="20577"/>
          <ac:spMkLst>
            <pc:docMk/>
            <pc:sldMk cId="3811911390" sldId="267"/>
            <ac:spMk id="11" creationId="{1010C402-5D51-E038-445C-1E20BEA08DB1}"/>
          </ac:spMkLst>
        </pc:spChg>
        <pc:picChg chg="add mod">
          <ac:chgData name="Lina Ben Younes" userId="eaf90ba17de8573d" providerId="LiveId" clId="{729200B6-2D8C-4A29-B401-78A5DBC2E64B}" dt="2023-01-10T14:00:01.053" v="22" actId="1076"/>
          <ac:picMkLst>
            <pc:docMk/>
            <pc:sldMk cId="3811911390" sldId="267"/>
            <ac:picMk id="6" creationId="{9F60F3E7-3B6E-1D02-CE84-4AA0767DA868}"/>
          </ac:picMkLst>
        </pc:picChg>
        <pc:picChg chg="add mod">
          <ac:chgData name="Lina Ben Younes" userId="eaf90ba17de8573d" providerId="LiveId" clId="{729200B6-2D8C-4A29-B401-78A5DBC2E64B}" dt="2023-01-10T14:01:49.177" v="40" actId="1076"/>
          <ac:picMkLst>
            <pc:docMk/>
            <pc:sldMk cId="3811911390" sldId="267"/>
            <ac:picMk id="8" creationId="{2036F3BF-781D-C636-78C2-0242112F9902}"/>
          </ac:picMkLst>
        </pc:picChg>
      </pc:sldChg>
      <pc:sldChg chg="addSp delSp modSp new mod setBg">
        <pc:chgData name="Lina Ben Younes" userId="eaf90ba17de8573d" providerId="LiveId" clId="{729200B6-2D8C-4A29-B401-78A5DBC2E64B}" dt="2023-01-10T16:40:49.586" v="509" actId="1076"/>
        <pc:sldMkLst>
          <pc:docMk/>
          <pc:sldMk cId="151073617" sldId="268"/>
        </pc:sldMkLst>
        <pc:spChg chg="mod">
          <ac:chgData name="Lina Ben Younes" userId="eaf90ba17de8573d" providerId="LiveId" clId="{729200B6-2D8C-4A29-B401-78A5DBC2E64B}" dt="2023-01-10T15:54:29.028" v="108" actId="26606"/>
          <ac:spMkLst>
            <pc:docMk/>
            <pc:sldMk cId="151073617" sldId="268"/>
            <ac:spMk id="2" creationId="{E7F31988-4C22-E40B-CA77-4D9563C1B396}"/>
          </ac:spMkLst>
        </pc:spChg>
        <pc:spChg chg="del">
          <ac:chgData name="Lina Ben Younes" userId="eaf90ba17de8573d" providerId="LiveId" clId="{729200B6-2D8C-4A29-B401-78A5DBC2E64B}" dt="2023-01-10T14:54:43.428" v="55"/>
          <ac:spMkLst>
            <pc:docMk/>
            <pc:sldMk cId="151073617" sldId="268"/>
            <ac:spMk id="3" creationId="{6DEB3515-E6BC-B4D1-03EB-A6DDF15643F7}"/>
          </ac:spMkLst>
        </pc:spChg>
        <pc:spChg chg="add mod">
          <ac:chgData name="Lina Ben Younes" userId="eaf90ba17de8573d" providerId="LiveId" clId="{729200B6-2D8C-4A29-B401-78A5DBC2E64B}" dt="2023-01-10T16:28:08.405" v="202" actId="1076"/>
          <ac:spMkLst>
            <pc:docMk/>
            <pc:sldMk cId="151073617" sldId="268"/>
            <ac:spMk id="5" creationId="{925A86AE-91F8-C8AA-D5FD-8F3A25EDD6B4}"/>
          </ac:spMkLst>
        </pc:spChg>
        <pc:spChg chg="add del">
          <ac:chgData name="Lina Ben Younes" userId="eaf90ba17de8573d" providerId="LiveId" clId="{729200B6-2D8C-4A29-B401-78A5DBC2E64B}" dt="2023-01-10T15:54:16.432" v="105" actId="26606"/>
          <ac:spMkLst>
            <pc:docMk/>
            <pc:sldMk cId="151073617" sldId="268"/>
            <ac:spMk id="1040" creationId="{199F2DC7-EE55-4165-7B33-5BC51D6534C3}"/>
          </ac:spMkLst>
        </pc:spChg>
        <pc:spChg chg="add del">
          <ac:chgData name="Lina Ben Younes" userId="eaf90ba17de8573d" providerId="LiveId" clId="{729200B6-2D8C-4A29-B401-78A5DBC2E64B}" dt="2023-01-10T15:54:16.432" v="105" actId="26606"/>
          <ac:spMkLst>
            <pc:docMk/>
            <pc:sldMk cId="151073617" sldId="268"/>
            <ac:spMk id="1043" creationId="{3C3E5D51-F8E7-4DCA-AAE7-E43895B7DF65}"/>
          </ac:spMkLst>
        </pc:spChg>
        <pc:spChg chg="add del">
          <ac:chgData name="Lina Ben Younes" userId="eaf90ba17de8573d" providerId="LiveId" clId="{729200B6-2D8C-4A29-B401-78A5DBC2E64B}" dt="2023-01-10T15:54:16.432" v="105" actId="26606"/>
          <ac:spMkLst>
            <pc:docMk/>
            <pc:sldMk cId="151073617" sldId="268"/>
            <ac:spMk id="1045" creationId="{95C8260E-968F-44E8-A823-ABB431311926}"/>
          </ac:spMkLst>
        </pc:spChg>
        <pc:spChg chg="add del">
          <ac:chgData name="Lina Ben Younes" userId="eaf90ba17de8573d" providerId="LiveId" clId="{729200B6-2D8C-4A29-B401-78A5DBC2E64B}" dt="2023-01-10T15:54:16.432" v="105" actId="26606"/>
          <ac:spMkLst>
            <pc:docMk/>
            <pc:sldMk cId="151073617" sldId="268"/>
            <ac:spMk id="1047" creationId="{2C1BBA94-3F40-40AA-8BB9-E69E25E537C1}"/>
          </ac:spMkLst>
        </pc:spChg>
        <pc:spChg chg="add del">
          <ac:chgData name="Lina Ben Younes" userId="eaf90ba17de8573d" providerId="LiveId" clId="{729200B6-2D8C-4A29-B401-78A5DBC2E64B}" dt="2023-01-10T15:54:16.432" v="105" actId="26606"/>
          <ac:spMkLst>
            <pc:docMk/>
            <pc:sldMk cId="151073617" sldId="268"/>
            <ac:spMk id="1049" creationId="{FE43805F-24A6-46A4-B19B-54F28347355C}"/>
          </ac:spMkLst>
        </pc:spChg>
        <pc:spChg chg="add del">
          <ac:chgData name="Lina Ben Younes" userId="eaf90ba17de8573d" providerId="LiveId" clId="{729200B6-2D8C-4A29-B401-78A5DBC2E64B}" dt="2023-01-10T15:54:29.016" v="107" actId="26606"/>
          <ac:spMkLst>
            <pc:docMk/>
            <pc:sldMk cId="151073617" sldId="268"/>
            <ac:spMk id="1050" creationId="{D5B0017B-2ECA-49AF-B397-DC140825DF8D}"/>
          </ac:spMkLst>
        </pc:spChg>
        <pc:spChg chg="add del">
          <ac:chgData name="Lina Ben Younes" userId="eaf90ba17de8573d" providerId="LiveId" clId="{729200B6-2D8C-4A29-B401-78A5DBC2E64B}" dt="2023-01-10T15:54:29.016" v="107" actId="26606"/>
          <ac:spMkLst>
            <pc:docMk/>
            <pc:sldMk cId="151073617" sldId="268"/>
            <ac:spMk id="1051" creationId="{85861AFF-3522-4704-9245-9C78B6945854}"/>
          </ac:spMkLst>
        </pc:spChg>
        <pc:spChg chg="add del">
          <ac:chgData name="Lina Ben Younes" userId="eaf90ba17de8573d" providerId="LiveId" clId="{729200B6-2D8C-4A29-B401-78A5DBC2E64B}" dt="2023-01-10T15:54:29.016" v="107" actId="26606"/>
          <ac:spMkLst>
            <pc:docMk/>
            <pc:sldMk cId="151073617" sldId="268"/>
            <ac:spMk id="1052" creationId="{DF909CAE-F41A-4061-A316-864DC2A710A2}"/>
          </ac:spMkLst>
        </pc:spChg>
        <pc:spChg chg="add del">
          <ac:chgData name="Lina Ben Younes" userId="eaf90ba17de8573d" providerId="LiveId" clId="{729200B6-2D8C-4A29-B401-78A5DBC2E64B}" dt="2023-01-10T15:54:29.016" v="107" actId="26606"/>
          <ac:spMkLst>
            <pc:docMk/>
            <pc:sldMk cId="151073617" sldId="268"/>
            <ac:spMk id="1056" creationId="{70F54CDD-8DD7-7A41-D9D1-0890A1B75FBF}"/>
          </ac:spMkLst>
        </pc:spChg>
        <pc:spChg chg="add">
          <ac:chgData name="Lina Ben Younes" userId="eaf90ba17de8573d" providerId="LiveId" clId="{729200B6-2D8C-4A29-B401-78A5DBC2E64B}" dt="2023-01-10T15:54:29.028" v="108" actId="26606"/>
          <ac:spMkLst>
            <pc:docMk/>
            <pc:sldMk cId="151073617" sldId="268"/>
            <ac:spMk id="1058" creationId="{11C035A6-3DD9-461C-9A70-5BCEC3A07486}"/>
          </ac:spMkLst>
        </pc:spChg>
        <pc:spChg chg="add">
          <ac:chgData name="Lina Ben Younes" userId="eaf90ba17de8573d" providerId="LiveId" clId="{729200B6-2D8C-4A29-B401-78A5DBC2E64B}" dt="2023-01-10T15:54:29.028" v="108" actId="26606"/>
          <ac:spMkLst>
            <pc:docMk/>
            <pc:sldMk cId="151073617" sldId="268"/>
            <ac:spMk id="1062" creationId="{0DA909B4-15FF-46A6-8A7F-7AEF977FE9ED}"/>
          </ac:spMkLst>
        </pc:spChg>
        <pc:spChg chg="add">
          <ac:chgData name="Lina Ben Younes" userId="eaf90ba17de8573d" providerId="LiveId" clId="{729200B6-2D8C-4A29-B401-78A5DBC2E64B}" dt="2023-01-10T15:54:29.028" v="108" actId="26606"/>
          <ac:spMkLst>
            <pc:docMk/>
            <pc:sldMk cId="151073617" sldId="268"/>
            <ac:spMk id="1063" creationId="{1382A32C-5B0C-4B1C-A074-76C6DBCC9F87}"/>
          </ac:spMkLst>
        </pc:spChg>
        <pc:spChg chg="add del">
          <ac:chgData name="Lina Ben Younes" userId="eaf90ba17de8573d" providerId="LiveId" clId="{729200B6-2D8C-4A29-B401-78A5DBC2E64B}" dt="2023-01-10T16:03:16.141" v="110"/>
          <ac:spMkLst>
            <pc:docMk/>
            <pc:sldMk cId="151073617" sldId="268"/>
            <ac:spMk id="1064" creationId="{16D0CFE9-A00C-66A7-B163-FC6FA1D23B38}"/>
          </ac:spMkLst>
        </pc:spChg>
        <pc:grpChg chg="add del">
          <ac:chgData name="Lina Ben Younes" userId="eaf90ba17de8573d" providerId="LiveId" clId="{729200B6-2D8C-4A29-B401-78A5DBC2E64B}" dt="2023-01-10T15:54:29.016" v="107" actId="26606"/>
          <ac:grpSpMkLst>
            <pc:docMk/>
            <pc:sldMk cId="151073617" sldId="268"/>
            <ac:grpSpMk id="1053" creationId="{AE1C45F0-260A-458C-96ED-C1F6D2151219}"/>
          </ac:grpSpMkLst>
        </pc:grpChg>
        <pc:grpChg chg="add">
          <ac:chgData name="Lina Ben Younes" userId="eaf90ba17de8573d" providerId="LiveId" clId="{729200B6-2D8C-4A29-B401-78A5DBC2E64B}" dt="2023-01-10T15:54:29.028" v="108" actId="26606"/>
          <ac:grpSpMkLst>
            <pc:docMk/>
            <pc:sldMk cId="151073617" sldId="268"/>
            <ac:grpSpMk id="1059" creationId="{19A6B5CE-CB1D-48EE-8B43-E952235C8371}"/>
          </ac:grpSpMkLst>
        </pc:grpChg>
        <pc:picChg chg="add del mod">
          <ac:chgData name="Lina Ben Younes" userId="eaf90ba17de8573d" providerId="LiveId" clId="{729200B6-2D8C-4A29-B401-78A5DBC2E64B}" dt="2023-01-10T16:18:45.492" v="122" actId="478"/>
          <ac:picMkLst>
            <pc:docMk/>
            <pc:sldMk cId="151073617" sldId="268"/>
            <ac:picMk id="4" creationId="{A9DA11BE-4C60-551C-E3DE-FE3F1C1B5D2A}"/>
          </ac:picMkLst>
        </pc:picChg>
        <pc:picChg chg="add mod">
          <ac:chgData name="Lina Ben Younes" userId="eaf90ba17de8573d" providerId="LiveId" clId="{729200B6-2D8C-4A29-B401-78A5DBC2E64B}" dt="2023-01-10T16:40:49.586" v="509" actId="1076"/>
          <ac:picMkLst>
            <pc:docMk/>
            <pc:sldMk cId="151073617" sldId="268"/>
            <ac:picMk id="8" creationId="{27FC5DFF-745F-15E0-FA11-5B05A6B28A64}"/>
          </ac:picMkLst>
        </pc:picChg>
        <pc:picChg chg="add del mod ord">
          <ac:chgData name="Lina Ben Younes" userId="eaf90ba17de8573d" providerId="LiveId" clId="{729200B6-2D8C-4A29-B401-78A5DBC2E64B}" dt="2023-01-10T16:05:48.163" v="118" actId="478"/>
          <ac:picMkLst>
            <pc:docMk/>
            <pc:sldMk cId="151073617" sldId="268"/>
            <ac:picMk id="1026" creationId="{6215D4EF-596A-8814-F5DE-A12E528A37B2}"/>
          </ac:picMkLst>
        </pc:picChg>
        <pc:picChg chg="add del mod">
          <ac:chgData name="Lina Ben Younes" userId="eaf90ba17de8573d" providerId="LiveId" clId="{729200B6-2D8C-4A29-B401-78A5DBC2E64B}" dt="2023-01-10T15:51:13.296" v="70" actId="478"/>
          <ac:picMkLst>
            <pc:docMk/>
            <pc:sldMk cId="151073617" sldId="268"/>
            <ac:picMk id="1028" creationId="{6618DC1F-7D61-BFB1-F771-D840A4C46272}"/>
          </ac:picMkLst>
        </pc:picChg>
        <pc:picChg chg="add del">
          <ac:chgData name="Lina Ben Younes" userId="eaf90ba17de8573d" providerId="LiveId" clId="{729200B6-2D8C-4A29-B401-78A5DBC2E64B}" dt="2023-01-10T15:14:22.395" v="61" actId="478"/>
          <ac:picMkLst>
            <pc:docMk/>
            <pc:sldMk cId="151073617" sldId="268"/>
            <ac:picMk id="1030" creationId="{C1D52231-CD60-C27B-B494-B090D0E2C785}"/>
          </ac:picMkLst>
        </pc:picChg>
        <pc:picChg chg="add del mod">
          <ac:chgData name="Lina Ben Younes" userId="eaf90ba17de8573d" providerId="LiveId" clId="{729200B6-2D8C-4A29-B401-78A5DBC2E64B}" dt="2023-01-10T16:05:43.790" v="116" actId="478"/>
          <ac:picMkLst>
            <pc:docMk/>
            <pc:sldMk cId="151073617" sldId="268"/>
            <ac:picMk id="1032" creationId="{0A275E94-A268-0786-C833-2FC95D7A50A3}"/>
          </ac:picMkLst>
        </pc:picChg>
        <pc:picChg chg="add del mod">
          <ac:chgData name="Lina Ben Younes" userId="eaf90ba17de8573d" providerId="LiveId" clId="{729200B6-2D8C-4A29-B401-78A5DBC2E64B}" dt="2023-01-10T16:05:41.030" v="114" actId="478"/>
          <ac:picMkLst>
            <pc:docMk/>
            <pc:sldMk cId="151073617" sldId="268"/>
            <ac:picMk id="1034" creationId="{E59A1D90-0C60-4C1A-BCF8-E8E70E98BD5A}"/>
          </ac:picMkLst>
        </pc:picChg>
        <pc:picChg chg="add del mod">
          <ac:chgData name="Lina Ben Younes" userId="eaf90ba17de8573d" providerId="LiveId" clId="{729200B6-2D8C-4A29-B401-78A5DBC2E64B}" dt="2023-01-10T16:04:55.488" v="111" actId="478"/>
          <ac:picMkLst>
            <pc:docMk/>
            <pc:sldMk cId="151073617" sldId="268"/>
            <ac:picMk id="1036" creationId="{C52787E4-7BE0-F3B5-4856-F7D538142B95}"/>
          </ac:picMkLst>
        </pc:picChg>
        <pc:picChg chg="add mod">
          <ac:chgData name="Lina Ben Younes" userId="eaf90ba17de8573d" providerId="LiveId" clId="{729200B6-2D8C-4A29-B401-78A5DBC2E64B}" dt="2023-01-10T16:25:16.044" v="130" actId="1076"/>
          <ac:picMkLst>
            <pc:docMk/>
            <pc:sldMk cId="151073617" sldId="268"/>
            <ac:picMk id="1038" creationId="{62709192-4C0C-DC18-B70C-A8D48BD19D03}"/>
          </ac:picMkLst>
        </pc:picChg>
        <pc:picChg chg="add mod">
          <ac:chgData name="Lina Ben Younes" userId="eaf90ba17de8573d" providerId="LiveId" clId="{729200B6-2D8C-4A29-B401-78A5DBC2E64B}" dt="2023-01-10T16:18:53.776" v="126" actId="1076"/>
          <ac:picMkLst>
            <pc:docMk/>
            <pc:sldMk cId="151073617" sldId="268"/>
            <ac:picMk id="1042" creationId="{3861C394-426B-7737-6E7A-C11C9CABEACF}"/>
          </ac:picMkLst>
        </pc:picChg>
        <pc:picChg chg="add del mod">
          <ac:chgData name="Lina Ben Younes" userId="eaf90ba17de8573d" providerId="LiveId" clId="{729200B6-2D8C-4A29-B401-78A5DBC2E64B}" dt="2023-01-10T16:25:34.326" v="135" actId="21"/>
          <ac:picMkLst>
            <pc:docMk/>
            <pc:sldMk cId="151073617" sldId="268"/>
            <ac:picMk id="1044" creationId="{5945564F-F8FD-EC4C-A238-4CD66B175155}"/>
          </ac:picMkLst>
        </pc:picChg>
        <pc:cxnChg chg="add">
          <ac:chgData name="Lina Ben Younes" userId="eaf90ba17de8573d" providerId="LiveId" clId="{729200B6-2D8C-4A29-B401-78A5DBC2E64B}" dt="2023-01-10T16:28:22.307" v="203" actId="11529"/>
          <ac:cxnSpMkLst>
            <pc:docMk/>
            <pc:sldMk cId="151073617" sldId="268"/>
            <ac:cxnSpMk id="7" creationId="{39560F5F-A649-F3EA-BD3A-D5430F4DADC6}"/>
          </ac:cxnSpMkLst>
        </pc:cxnChg>
        <pc:cxnChg chg="add del">
          <ac:chgData name="Lina Ben Younes" userId="eaf90ba17de8573d" providerId="LiveId" clId="{729200B6-2D8C-4A29-B401-78A5DBC2E64B}" dt="2023-01-10T15:54:29.016" v="107" actId="26606"/>
          <ac:cxnSpMkLst>
            <pc:docMk/>
            <pc:sldMk cId="151073617" sldId="268"/>
            <ac:cxnSpMk id="1054" creationId="{6CF1BAF6-AD41-4082-B212-8A1F9A2E8779}"/>
          </ac:cxnSpMkLst>
        </pc:cxnChg>
      </pc:sldChg>
      <pc:sldChg chg="addSp delSp modSp new mod">
        <pc:chgData name="Lina Ben Younes" userId="eaf90ba17de8573d" providerId="LiveId" clId="{729200B6-2D8C-4A29-B401-78A5DBC2E64B}" dt="2023-01-10T16:26:51.742" v="173" actId="1076"/>
        <pc:sldMkLst>
          <pc:docMk/>
          <pc:sldMk cId="3545178655" sldId="269"/>
        </pc:sldMkLst>
        <pc:spChg chg="mod">
          <ac:chgData name="Lina Ben Younes" userId="eaf90ba17de8573d" providerId="LiveId" clId="{729200B6-2D8C-4A29-B401-78A5DBC2E64B}" dt="2023-01-10T16:25:51.790" v="153" actId="20577"/>
          <ac:spMkLst>
            <pc:docMk/>
            <pc:sldMk cId="3545178655" sldId="269"/>
            <ac:spMk id="2" creationId="{4A51CA33-201E-43D9-B605-DDF463F9F628}"/>
          </ac:spMkLst>
        </pc:spChg>
        <pc:spChg chg="del">
          <ac:chgData name="Lina Ben Younes" userId="eaf90ba17de8573d" providerId="LiveId" clId="{729200B6-2D8C-4A29-B401-78A5DBC2E64B}" dt="2023-01-10T16:25:36.452" v="136"/>
          <ac:spMkLst>
            <pc:docMk/>
            <pc:sldMk cId="3545178655" sldId="269"/>
            <ac:spMk id="3" creationId="{654F637A-B4E3-2F59-FD0A-823ED61DFD06}"/>
          </ac:spMkLst>
        </pc:spChg>
        <pc:picChg chg="add mod">
          <ac:chgData name="Lina Ben Younes" userId="eaf90ba17de8573d" providerId="LiveId" clId="{729200B6-2D8C-4A29-B401-78A5DBC2E64B}" dt="2023-01-10T16:26:51.742" v="173" actId="1076"/>
          <ac:picMkLst>
            <pc:docMk/>
            <pc:sldMk cId="3545178655" sldId="269"/>
            <ac:picMk id="4" creationId="{A4EE2A7B-30B1-3CDA-0E4A-FAE6EB6B39D5}"/>
          </ac:picMkLst>
        </pc:picChg>
        <pc:picChg chg="add mod">
          <ac:chgData name="Lina Ben Younes" userId="eaf90ba17de8573d" providerId="LiveId" clId="{729200B6-2D8C-4A29-B401-78A5DBC2E64B}" dt="2023-01-10T16:26:45.225" v="170" actId="14100"/>
          <ac:picMkLst>
            <pc:docMk/>
            <pc:sldMk cId="3545178655" sldId="269"/>
            <ac:picMk id="5" creationId="{6EDFB829-4682-A15C-AE7F-F0ADA2CEAB42}"/>
          </ac:picMkLst>
        </pc:picChg>
      </pc:sldChg>
      <pc:sldChg chg="addSp modSp new mod setBg">
        <pc:chgData name="Lina Ben Younes" userId="eaf90ba17de8573d" providerId="LiveId" clId="{729200B6-2D8C-4A29-B401-78A5DBC2E64B}" dt="2023-01-10T16:34:57.954" v="503" actId="207"/>
        <pc:sldMkLst>
          <pc:docMk/>
          <pc:sldMk cId="1232253598" sldId="270"/>
        </pc:sldMkLst>
        <pc:spChg chg="mod">
          <ac:chgData name="Lina Ben Younes" userId="eaf90ba17de8573d" providerId="LiveId" clId="{729200B6-2D8C-4A29-B401-78A5DBC2E64B}" dt="2023-01-10T16:34:49.728" v="502" actId="26606"/>
          <ac:spMkLst>
            <pc:docMk/>
            <pc:sldMk cId="1232253598" sldId="270"/>
            <ac:spMk id="2" creationId="{CD5C5A57-F3C3-E2C0-82C8-3D7F6CB99EFC}"/>
          </ac:spMkLst>
        </pc:spChg>
        <pc:spChg chg="mod">
          <ac:chgData name="Lina Ben Younes" userId="eaf90ba17de8573d" providerId="LiveId" clId="{729200B6-2D8C-4A29-B401-78A5DBC2E64B}" dt="2023-01-10T16:34:57.954" v="503" actId="207"/>
          <ac:spMkLst>
            <pc:docMk/>
            <pc:sldMk cId="1232253598" sldId="270"/>
            <ac:spMk id="3" creationId="{28DDD47F-3BD8-7A65-B328-CFB8D06F215D}"/>
          </ac:spMkLst>
        </pc:spChg>
        <pc:spChg chg="add">
          <ac:chgData name="Lina Ben Younes" userId="eaf90ba17de8573d" providerId="LiveId" clId="{729200B6-2D8C-4A29-B401-78A5DBC2E64B}" dt="2023-01-10T16:34:49.728" v="502" actId="26606"/>
          <ac:spMkLst>
            <pc:docMk/>
            <pc:sldMk cId="1232253598" sldId="270"/>
            <ac:spMk id="8" creationId="{9C7E0A2C-7C0A-4AAC-B3B0-6C12B2EBAE05}"/>
          </ac:spMkLst>
        </pc:spChg>
        <pc:spChg chg="add">
          <ac:chgData name="Lina Ben Younes" userId="eaf90ba17de8573d" providerId="LiveId" clId="{729200B6-2D8C-4A29-B401-78A5DBC2E64B}" dt="2023-01-10T16:34:49.728" v="502" actId="26606"/>
          <ac:spMkLst>
            <pc:docMk/>
            <pc:sldMk cId="1232253598" sldId="270"/>
            <ac:spMk id="10" creationId="{5EB7D2A2-F448-44D4-938C-DC84CBCB3B1E}"/>
          </ac:spMkLst>
        </pc:spChg>
        <pc:spChg chg="add">
          <ac:chgData name="Lina Ben Younes" userId="eaf90ba17de8573d" providerId="LiveId" clId="{729200B6-2D8C-4A29-B401-78A5DBC2E64B}" dt="2023-01-10T16:34:49.728" v="502" actId="26606"/>
          <ac:spMkLst>
            <pc:docMk/>
            <pc:sldMk cId="1232253598" sldId="270"/>
            <ac:spMk id="12" creationId="{871AEA07-1E14-44B4-8E55-64EF049CD66F}"/>
          </ac:spMkLst>
        </pc:spChg>
        <pc:cxnChg chg="add">
          <ac:chgData name="Lina Ben Younes" userId="eaf90ba17de8573d" providerId="LiveId" clId="{729200B6-2D8C-4A29-B401-78A5DBC2E64B}" dt="2023-01-10T16:34:49.728" v="502" actId="26606"/>
          <ac:cxnSpMkLst>
            <pc:docMk/>
            <pc:sldMk cId="1232253598" sldId="270"/>
            <ac:cxnSpMk id="14" creationId="{F7C8EA93-3210-4C62-99E9-153C275E3A87}"/>
          </ac:cxnSpMkLst>
        </pc:cxnChg>
      </pc:sldChg>
      <pc:sldChg chg="addSp delSp modSp new mod setBg">
        <pc:chgData name="Lina Ben Younes" userId="eaf90ba17de8573d" providerId="LiveId" clId="{729200B6-2D8C-4A29-B401-78A5DBC2E64B}" dt="2023-01-10T16:46:26.243" v="574" actId="1582"/>
        <pc:sldMkLst>
          <pc:docMk/>
          <pc:sldMk cId="1982399272" sldId="271"/>
        </pc:sldMkLst>
        <pc:spChg chg="mod">
          <ac:chgData name="Lina Ben Younes" userId="eaf90ba17de8573d" providerId="LiveId" clId="{729200B6-2D8C-4A29-B401-78A5DBC2E64B}" dt="2023-01-10T16:44:11.019" v="543" actId="26606"/>
          <ac:spMkLst>
            <pc:docMk/>
            <pc:sldMk cId="1982399272" sldId="271"/>
            <ac:spMk id="2" creationId="{A5B16224-9113-A265-9E26-383443ED446E}"/>
          </ac:spMkLst>
        </pc:spChg>
        <pc:spChg chg="mod">
          <ac:chgData name="Lina Ben Younes" userId="eaf90ba17de8573d" providerId="LiveId" clId="{729200B6-2D8C-4A29-B401-78A5DBC2E64B}" dt="2023-01-10T16:45:24.006" v="564" actId="14100"/>
          <ac:spMkLst>
            <pc:docMk/>
            <pc:sldMk cId="1982399272" sldId="271"/>
            <ac:spMk id="3" creationId="{8D30CD09-0A00-725C-4D15-66C16F047020}"/>
          </ac:spMkLst>
        </pc:spChg>
        <pc:spChg chg="del mod">
          <ac:chgData name="Lina Ben Younes" userId="eaf90ba17de8573d" providerId="LiveId" clId="{729200B6-2D8C-4A29-B401-78A5DBC2E64B}" dt="2023-01-10T16:43:54.846" v="542" actId="478"/>
          <ac:spMkLst>
            <pc:docMk/>
            <pc:sldMk cId="1982399272" sldId="271"/>
            <ac:spMk id="4" creationId="{DF3FBABB-4F3C-CB4F-9B47-FA8717ED5EA1}"/>
          </ac:spMkLst>
        </pc:spChg>
        <pc:spChg chg="add mod">
          <ac:chgData name="Lina Ben Younes" userId="eaf90ba17de8573d" providerId="LiveId" clId="{729200B6-2D8C-4A29-B401-78A5DBC2E64B}" dt="2023-01-10T16:45:51.335" v="570" actId="1076"/>
          <ac:spMkLst>
            <pc:docMk/>
            <pc:sldMk cId="1982399272" sldId="271"/>
            <ac:spMk id="5" creationId="{B40F8500-9030-0008-03CF-092E4F8DCA8F}"/>
          </ac:spMkLst>
        </pc:spChg>
        <pc:spChg chg="add del">
          <ac:chgData name="Lina Ben Younes" userId="eaf90ba17de8573d" providerId="LiveId" clId="{729200B6-2D8C-4A29-B401-78A5DBC2E64B}" dt="2023-01-10T16:43:13.287" v="535" actId="26606"/>
          <ac:spMkLst>
            <pc:docMk/>
            <pc:sldMk cId="1982399272" sldId="271"/>
            <ac:spMk id="9" creationId="{E35A04CF-97D4-4FF7-B359-C546B1F62E54}"/>
          </ac:spMkLst>
        </pc:spChg>
        <pc:spChg chg="add del">
          <ac:chgData name="Lina Ben Younes" userId="eaf90ba17de8573d" providerId="LiveId" clId="{729200B6-2D8C-4A29-B401-78A5DBC2E64B}" dt="2023-01-10T16:43:13.287" v="535" actId="26606"/>
          <ac:spMkLst>
            <pc:docMk/>
            <pc:sldMk cId="1982399272" sldId="271"/>
            <ac:spMk id="11" creationId="{1DE7243B-5109-444B-8FAF-7437C66BC0E9}"/>
          </ac:spMkLst>
        </pc:spChg>
        <pc:spChg chg="add del">
          <ac:chgData name="Lina Ben Younes" userId="eaf90ba17de8573d" providerId="LiveId" clId="{729200B6-2D8C-4A29-B401-78A5DBC2E64B}" dt="2023-01-10T16:43:13.287" v="535" actId="26606"/>
          <ac:spMkLst>
            <pc:docMk/>
            <pc:sldMk cId="1982399272" sldId="271"/>
            <ac:spMk id="13" creationId="{4C5D6221-DA7B-4611-AA26-7D8E349FDE96}"/>
          </ac:spMkLst>
        </pc:spChg>
        <pc:spChg chg="add del">
          <ac:chgData name="Lina Ben Younes" userId="eaf90ba17de8573d" providerId="LiveId" clId="{729200B6-2D8C-4A29-B401-78A5DBC2E64B}" dt="2023-01-10T16:44:11.019" v="543" actId="26606"/>
          <ac:spMkLst>
            <pc:docMk/>
            <pc:sldMk cId="1982399272" sldId="271"/>
            <ac:spMk id="15" creationId="{4FFBEE45-F140-49D5-85EA-C78C24340B23}"/>
          </ac:spMkLst>
        </pc:spChg>
        <pc:spChg chg="add">
          <ac:chgData name="Lina Ben Younes" userId="eaf90ba17de8573d" providerId="LiveId" clId="{729200B6-2D8C-4A29-B401-78A5DBC2E64B}" dt="2023-01-10T16:44:11.019" v="543" actId="26606"/>
          <ac:spMkLst>
            <pc:docMk/>
            <pc:sldMk cId="1982399272" sldId="271"/>
            <ac:spMk id="20" creationId="{B6CDA21F-E7AF-4C75-8395-33F58D5B0E45}"/>
          </ac:spMkLst>
        </pc:spChg>
        <pc:spChg chg="add">
          <ac:chgData name="Lina Ben Younes" userId="eaf90ba17de8573d" providerId="LiveId" clId="{729200B6-2D8C-4A29-B401-78A5DBC2E64B}" dt="2023-01-10T16:44:11.019" v="543" actId="26606"/>
          <ac:spMkLst>
            <pc:docMk/>
            <pc:sldMk cId="1982399272" sldId="271"/>
            <ac:spMk id="27" creationId="{D5B0017B-2ECA-49AF-B397-DC140825DF8D}"/>
          </ac:spMkLst>
        </pc:spChg>
        <pc:grpChg chg="add">
          <ac:chgData name="Lina Ben Younes" userId="eaf90ba17de8573d" providerId="LiveId" clId="{729200B6-2D8C-4A29-B401-78A5DBC2E64B}" dt="2023-01-10T16:44:11.019" v="543" actId="26606"/>
          <ac:grpSpMkLst>
            <pc:docMk/>
            <pc:sldMk cId="1982399272" sldId="271"/>
            <ac:grpSpMk id="22" creationId="{AE1C45F0-260A-458C-96ED-C1F6D2151219}"/>
          </ac:grpSpMkLst>
        </pc:grpChg>
        <pc:cxnChg chg="add mod">
          <ac:chgData name="Lina Ben Younes" userId="eaf90ba17de8573d" providerId="LiveId" clId="{729200B6-2D8C-4A29-B401-78A5DBC2E64B}" dt="2023-01-10T16:46:26.243" v="574" actId="1582"/>
          <ac:cxnSpMkLst>
            <pc:docMk/>
            <pc:sldMk cId="1982399272" sldId="271"/>
            <ac:cxnSpMk id="7" creationId="{50AFF335-E73A-8040-B57C-B7FE31645471}"/>
          </ac:cxnSpMkLst>
        </pc:cxnChg>
        <pc:cxnChg chg="add">
          <ac:chgData name="Lina Ben Younes" userId="eaf90ba17de8573d" providerId="LiveId" clId="{729200B6-2D8C-4A29-B401-78A5DBC2E64B}" dt="2023-01-10T16:44:11.019" v="543" actId="26606"/>
          <ac:cxnSpMkLst>
            <pc:docMk/>
            <pc:sldMk cId="1982399272" sldId="271"/>
            <ac:cxnSpMk id="29" creationId="{6CF1BAF6-AD41-4082-B212-8A1F9A2E8779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09:12:30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678 302 24575,'-5'2'0,"0"1"0,0 0 0,0-1 0,1 2 0,-1-1 0,1 0 0,0 1 0,-7 7 0,3-3 0,-170 166 0,160-156 0,1 1 0,-24 33 0,1-2 0,-78 106-6692,109-144 6600,-40 69 5177,27-42-3386,-31 69-1699,48-98 0,1 0 0,0 0 0,-5 22 0,-7 18 0,8-29 0,1 1 0,0 0 0,2 0 0,1 0 0,-4 43 0,8 117 0,3-77 0,-3-93 0,0 16 0,6 55 0,-4-72 0,0 0 0,1-1 0,1 1 0,0-1 0,0 0 0,1 0 0,0 0 0,8 11 0,-8-14 0,1-1 0,-1 1 0,1-2 0,0 1 0,1-1 0,-1 1 0,1-2 0,0 1 0,0-1 0,9 4 0,11 3 0,45 13 0,-31-12 0,534 155 0,-521-154 0,0-2 0,95 7 0,-38-9 0,87 3 0,-143-11 0,-20 1 0,0-1 0,0-2 0,42-7 0,-72 7 0,1-1 0,-1 1 0,1-1 0,-1 0 0,0-1 0,0 1 0,0-1 0,0 0 0,-1 0 0,1-1 0,-1 1 0,0-1 0,1 0 0,5-8 0,0-2 0,-1-1 0,0 0 0,9-24 0,9-15 0,-10 23 0,-1-1 0,-1-1 0,10-36 0,-5 15 0,-12 35 0,0-1 0,4-22 0,24-83 0,-25 95 0,-1-1 0,-2 0 0,-2 0 0,0-1 0,1-36 0,-9-717 0,2 779 0,0 0 0,-1 0 0,0 0 0,0 0 0,0 0 0,-1 1 0,0-1 0,0 0 0,0 1 0,-1 0 0,0-1 0,0 1 0,0 0 0,-1 0 0,0 1 0,-6-8 0,-6-1 0,1 0 0,-2 1 0,-28-16 0,24 15 0,17 11 0,-552-312 0,526 301 0,-1-2 0,-62-21 0,82 34 0,1-1 0,-1 1 0,0 1 0,1-1 0,-1 2 0,0 0 0,0 0 0,0 1 0,0 0 0,-13 4 0,-55 20 0,-88 40 0,-17 7 0,85-40-1365,64-21-5461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2AF8D-12CF-4EC3-B75D-6517372B03A7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2954D-D575-400B-B582-4B0747061FA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7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6669A-5F9F-FEE8-3BDE-377AE331E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A70111-2638-9A2B-2EF2-BC423489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C7F6C8-5DA6-7DC4-1004-D1DCC5C6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14CADC-6597-0578-AEAA-3D5A301E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BFEA6-B235-F618-FB93-F6973BED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7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197FE-1093-34C8-922D-9A31733C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63A1D8-A777-1F22-8E2A-B258EF51C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54CF6E-6AE3-3BA7-DE2D-112BD5B1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D042B4-7C44-C475-CB1A-A58683D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15529-CE1C-466F-6479-8D0FA88C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51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241641-651B-2005-55A1-89A13E14B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87070C-16F5-7BBC-3F31-FC3C69FDE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0082E-767F-8589-9ECA-454FBF1B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478F30-31F7-0341-5EF8-99627810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2F164C-B84D-9FBE-E484-D9615BF9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63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E3E67-088E-7F6F-F639-6E7C7568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D0773-9AFA-BAFF-706F-AFD74DAD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C996BB-0729-70B4-5503-286118B5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1C990-AEF8-C73E-4FEC-7A4ACE18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DF1A1B-F614-AFA1-D34D-04BB63D3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31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B616F-DDF1-2DD7-0D25-975EC00C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5FFDFE-A68B-24A6-5A87-E74DF5C3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3E1A01-2295-0046-2CD7-7E44C766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F3E875-B5CB-5D57-3671-3A78F872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C6C3C-2220-D929-7223-D520A5E5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9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B98DB-275B-B98D-AADD-622C72ED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AE520D-29EA-C1CC-4AA6-B98AD78E8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58AF1-2D92-CA96-3EB1-519612B3F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2D6C7E-464E-A29E-826A-37020FC4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370094-EF72-8597-43C5-C9DA15E5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318E14-3C0E-60E1-8524-08CB3993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3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82854-16B6-2186-A7A3-9BD131CF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4A2F52-2EDF-37C7-252A-BC5E2233B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79999A-0A9C-29F7-CD79-21E493CBD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416E69-3E91-7D8D-3DBD-821258318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3E9C80-1DE5-E22D-12BD-EE15EE310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706C78-7BFD-22AA-7DD0-82BB3AE2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96A4F1F-796E-8A55-EC13-99998C94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114686-CFCA-EE8E-86D2-48BFDC4F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1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D53B2-076E-E908-1C3C-87E64F57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B57115-0BBC-8D6F-90EC-AA4639B0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367F5F-23C8-446C-9511-AEE26543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135FDA-E459-7E83-9A7E-172C06D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7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11F119-5537-B841-B364-4CBE1CC2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8315C5-43D6-E969-DE2C-D4FA479C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6E8EC-21FB-17C5-4373-C0D767B4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40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865FB-6055-E1C0-A894-29CBCBD1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75C221-D476-6068-A86D-D55013FC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F82591-415E-BA03-7B55-B8ED5530F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F2EA91-E164-5C10-D11D-4DCB1921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9F9C81-736D-0EE4-EC95-3AEC90A1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6951D6-4E7C-E7B7-8340-85DE41CF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21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58620-68B7-C08E-3A34-7787E905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11DBFD-9D13-FF29-FE7F-B4CA74E1C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86117D-E445-F0D3-A861-1822CACA2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6C24D7-947E-38DD-13E2-5E3A4C9A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B0A-1355-43D0-8122-5B083C04736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BCA18C-A395-9F60-B03F-2B810D54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DC133C-D397-FE6E-77B0-D740C746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2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B0621B-E828-6230-6666-33371245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6AAFAB-82E6-FC8C-0541-B2DC85D17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95E97-4A5E-E54B-383A-4D4285830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0CB0A-1355-43D0-8122-5B083C04736D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DFA29C-2EC0-0F74-1E2A-68AF32FA6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232E7B-38CA-1D2E-D8B4-3C7B046CA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62B3-1D90-4778-A12B-AAD7B37DF0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07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84CCE8-7E2E-9A9A-CC46-D729D56B0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fr-FR" sz="7400"/>
              <a:t>Post Christmas break meeting</a:t>
            </a:r>
            <a:endParaRPr lang="en-GB" sz="74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2135AB-784F-C6B8-BF5E-EAAD7D247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6955" y="2573422"/>
            <a:ext cx="3113064" cy="1795378"/>
          </a:xfrm>
        </p:spPr>
        <p:txBody>
          <a:bodyPr anchor="ctr">
            <a:normAutofit/>
          </a:bodyPr>
          <a:lstStyle/>
          <a:p>
            <a:pPr algn="l"/>
            <a:r>
              <a:rPr lang="fr-FR" sz="2200" dirty="0"/>
              <a:t>Beam </a:t>
            </a:r>
            <a:r>
              <a:rPr lang="fr-FR" sz="2200" dirty="0" err="1"/>
              <a:t>equation</a:t>
            </a:r>
            <a:r>
              <a:rPr lang="fr-FR" sz="2200" dirty="0"/>
              <a:t>,</a:t>
            </a:r>
          </a:p>
          <a:p>
            <a:pPr algn="l"/>
            <a:r>
              <a:rPr lang="fr-FR" sz="2200" dirty="0"/>
              <a:t>Pre-</a:t>
            </a:r>
            <a:r>
              <a:rPr lang="fr-FR" sz="2200" dirty="0" err="1"/>
              <a:t>processing</a:t>
            </a:r>
            <a:r>
              <a:rPr lang="fr-FR" sz="2200" dirty="0"/>
              <a:t> </a:t>
            </a:r>
            <a:r>
              <a:rPr lang="fr-FR" sz="2200" dirty="0" err="1"/>
              <a:t>wavelets</a:t>
            </a:r>
            <a:endParaRPr lang="fr-FR" sz="2200" dirty="0"/>
          </a:p>
          <a:p>
            <a:pPr algn="l"/>
            <a:r>
              <a:rPr lang="fr-FR" sz="2200" dirty="0"/>
              <a:t>Next </a:t>
            </a:r>
            <a:r>
              <a:rPr lang="fr-FR" sz="2200" dirty="0" err="1"/>
              <a:t>steps</a:t>
            </a:r>
            <a:r>
              <a:rPr lang="fr-FR" sz="2200" dirty="0"/>
              <a:t>?</a:t>
            </a:r>
            <a:endParaRPr lang="en-GB" sz="2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94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42">
            <a:extLst>
              <a:ext uri="{FF2B5EF4-FFF2-40B4-BE49-F238E27FC236}">
                <a16:creationId xmlns:a16="http://schemas.microsoft.com/office/drawing/2014/main" id="{11C035A6-3DD9-461C-9A70-5BCEC3A0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9" name="Group 104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60" name="Rectangle 104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4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2" name="Rectangle 104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31988-4C22-E40B-CA77-4D9563C1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fr-FR" sz="3700"/>
              <a:t>Preprocessing beam model + noise</a:t>
            </a:r>
            <a:endParaRPr lang="en-GB" sz="3700"/>
          </a:p>
        </p:txBody>
      </p:sp>
      <p:sp>
        <p:nvSpPr>
          <p:cNvPr id="1063" name="Rectangle 105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2709192-4C0C-DC18-B70C-A8D48BD19D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" y="2341016"/>
            <a:ext cx="4458716" cy="335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861C394-426B-7737-6E7A-C11C9CAB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434" y="517897"/>
            <a:ext cx="3859736" cy="55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25A86AE-91F8-C8AA-D5FD-8F3A25EDD6B4}"/>
              </a:ext>
            </a:extLst>
          </p:cNvPr>
          <p:cNvSpPr txBox="1"/>
          <p:nvPr/>
        </p:nvSpPr>
        <p:spPr>
          <a:xfrm>
            <a:off x="9135710" y="4688732"/>
            <a:ext cx="175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Incoherences</a:t>
            </a:r>
            <a:r>
              <a:rPr lang="fr-FR" dirty="0"/>
              <a:t> </a:t>
            </a:r>
            <a:r>
              <a:rPr lang="fr-FR" dirty="0" err="1"/>
              <a:t>asypmtotically</a:t>
            </a:r>
            <a:endParaRPr lang="en-GB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560F5F-A649-F3EA-BD3A-D5430F4DADC6}"/>
              </a:ext>
            </a:extLst>
          </p:cNvPr>
          <p:cNvCxnSpPr/>
          <p:nvPr/>
        </p:nvCxnSpPr>
        <p:spPr>
          <a:xfrm flipH="1" flipV="1">
            <a:off x="4163438" y="2918298"/>
            <a:ext cx="6955277" cy="160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2">
            <a:extLst>
              <a:ext uri="{FF2B5EF4-FFF2-40B4-BE49-F238E27FC236}">
                <a16:creationId xmlns:a16="http://schemas.microsoft.com/office/drawing/2014/main" id="{27FC5DFF-745F-15E0-FA11-5B05A6B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955" y="1399296"/>
            <a:ext cx="2594225" cy="167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7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1CA33-201E-43D9-B605-DDF463F9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Extrapolation</a:t>
            </a:r>
            <a:endParaRPr lang="en-GB" dirty="0"/>
          </a:p>
        </p:txBody>
      </p:sp>
      <p:pic>
        <p:nvPicPr>
          <p:cNvPr id="4" name="Picture 20">
            <a:extLst>
              <a:ext uri="{FF2B5EF4-FFF2-40B4-BE49-F238E27FC236}">
                <a16:creationId xmlns:a16="http://schemas.microsoft.com/office/drawing/2014/main" id="{A4EE2A7B-30B1-3CDA-0E4A-FAE6EB6B39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97"/>
          <a:stretch/>
        </p:blipFill>
        <p:spPr bwMode="auto">
          <a:xfrm>
            <a:off x="217800" y="1438133"/>
            <a:ext cx="5904689" cy="27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6EDFB829-4682-A15C-AE7F-F0ADA2CEA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1"/>
          <a:stretch/>
        </p:blipFill>
        <p:spPr bwMode="auto">
          <a:xfrm>
            <a:off x="6342025" y="365125"/>
            <a:ext cx="5632175" cy="537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17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5C5A57-F3C3-E2C0-82C8-3D7F6CB9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DDD47F-3BD8-7A65-B328-CFB8D06F2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820338"/>
            <a:ext cx="9144000" cy="156368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1:2 modes</a:t>
            </a:r>
          </a:p>
          <a:p>
            <a:pPr algn="ctr"/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Classification of the wavelet transforms</a:t>
            </a:r>
          </a:p>
          <a:p>
            <a:pPr algn="ctr"/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Creating the training dataset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5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B16224-9113-A265-9E26-383443ED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0CD09-0A00-725C-4D15-66C16F047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87602"/>
            <a:ext cx="4775200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We have:</a:t>
            </a:r>
          </a:p>
          <a:p>
            <a:r>
              <a:rPr lang="en-US" sz="2200" dirty="0"/>
              <a:t>Wavelet transforms for the 3 different models</a:t>
            </a:r>
          </a:p>
          <a:p>
            <a:r>
              <a:rPr lang="en-US" sz="2200" dirty="0"/>
              <a:t>Observable 1:3</a:t>
            </a:r>
          </a:p>
          <a:p>
            <a:endParaRPr lang="en-US" sz="2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40F8500-9030-0008-03CF-092E4F8DCA8F}"/>
              </a:ext>
            </a:extLst>
          </p:cNvPr>
          <p:cNvSpPr txBox="1"/>
          <p:nvPr/>
        </p:nvSpPr>
        <p:spPr>
          <a:xfrm>
            <a:off x="6676308" y="3318879"/>
            <a:ext cx="48712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200" dirty="0"/>
              <a:t>We need: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Harmonics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1:2 modes?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Classify the existing wavelet transforms</a:t>
            </a:r>
          </a:p>
          <a:p>
            <a:endParaRPr lang="en-GB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0AFF335-E73A-8040-B57C-B7FE31645471}"/>
              </a:ext>
            </a:extLst>
          </p:cNvPr>
          <p:cNvCxnSpPr/>
          <p:nvPr/>
        </p:nvCxnSpPr>
        <p:spPr>
          <a:xfrm>
            <a:off x="6093822" y="2980267"/>
            <a:ext cx="0" cy="31919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9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15529F-2D52-5F64-5D20-DB428553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6600" dirty="0"/>
              <a:t>Beam </a:t>
            </a:r>
            <a:r>
              <a:rPr lang="fr-FR" sz="6600" dirty="0" err="1"/>
              <a:t>equation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E2FE0-8C7F-572C-4305-1467B6393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494178"/>
            <a:ext cx="9144000" cy="8898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 err="1"/>
              <a:t>Getting</a:t>
            </a:r>
            <a:r>
              <a:rPr lang="fr-FR" dirty="0"/>
              <a:t> the </a:t>
            </a:r>
            <a:r>
              <a:rPr lang="fr-FR" dirty="0" err="1"/>
              <a:t>wavelet</a:t>
            </a:r>
            <a:r>
              <a:rPr lang="fr-FR" dirty="0"/>
              <a:t> </a:t>
            </a:r>
            <a:r>
              <a:rPr lang="fr-FR" dirty="0" err="1"/>
              <a:t>transform</a:t>
            </a:r>
            <a:endParaRPr lang="fr-FR" dirty="0"/>
          </a:p>
          <a:p>
            <a:r>
              <a:rPr lang="fr-FR" dirty="0" err="1"/>
              <a:t>Observing</a:t>
            </a:r>
            <a:r>
              <a:rPr lang="fr-FR" dirty="0"/>
              <a:t> 1:3 modes</a:t>
            </a:r>
          </a:p>
          <a:p>
            <a:pPr algn="ctr"/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9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A4EC25-B567-6F13-B9CA-D3F08FB8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737" y="2219230"/>
            <a:ext cx="3613761" cy="20038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Changed</a:t>
            </a:r>
            <a:br>
              <a:rPr lang="en-US" sz="6000" dirty="0"/>
            </a:br>
            <a:r>
              <a:rPr lang="en-US" sz="6000" dirty="0"/>
              <a:t> omega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A707062-FFB5-EB2F-6782-3158E6C1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84" y="962318"/>
            <a:ext cx="7642358" cy="1813097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A401B23F-8469-1DC3-70AA-E7DCE8871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4" y="2766400"/>
            <a:ext cx="4209263" cy="29043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BCDE322-4980-4204-2CBA-41AD678E9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395" y="2766400"/>
            <a:ext cx="3525795" cy="290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1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6234E-7EB5-E8BD-ACBA-1364CF59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Weak influence </a:t>
            </a:r>
            <a:r>
              <a:rPr lang="fr-FR" dirty="0" err="1"/>
              <a:t>from</a:t>
            </a:r>
            <a:r>
              <a:rPr lang="fr-FR" dirty="0"/>
              <a:t> w1</a:t>
            </a:r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7D1107-1193-EB8C-5FCE-49631451E0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1279"/>
            <a:ext cx="4903317" cy="3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DAFE8A2-8FB2-FE7D-7956-24F1D0285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925" y="1924788"/>
            <a:ext cx="3520745" cy="2911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D4C83A47-8953-56B3-0590-3584A9F63D13}"/>
                  </a:ext>
                </a:extLst>
              </p14:cNvPr>
              <p14:cNvContentPartPr/>
              <p14:nvPr/>
            </p14:nvContentPartPr>
            <p14:xfrm>
              <a:off x="8705398" y="3636447"/>
              <a:ext cx="721800" cy="79128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D4C83A47-8953-56B3-0590-3584A9F63D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96398" y="3627807"/>
                <a:ext cx="739440" cy="8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32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0B4A3-9436-297B-45D2-06E6952F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Wavelet</a:t>
            </a:r>
            <a:r>
              <a:rPr lang="fr-FR" dirty="0"/>
              <a:t> </a:t>
            </a:r>
            <a:r>
              <a:rPr lang="fr-FR" dirty="0" err="1"/>
              <a:t>transform</a:t>
            </a:r>
            <a:r>
              <a:rPr lang="fr-FR" dirty="0"/>
              <a:t> X3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35CC4-C9BA-A4E0-BAC5-F1BC8E69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damping</a:t>
            </a:r>
            <a:endParaRPr lang="fr-FR" dirty="0"/>
          </a:p>
          <a:p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27F21C7-685E-C8DC-C104-50174A57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78" y="2012301"/>
            <a:ext cx="4930567" cy="39779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9927702-549D-1A10-291A-4DBA28EE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19" y="2631121"/>
            <a:ext cx="5563082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8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40F4B-7509-3EE9-4539-531CC535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damping</a:t>
            </a:r>
            <a:r>
              <a:rPr lang="fr-FR" dirty="0"/>
              <a:t>?</a:t>
            </a:r>
            <a:endParaRPr lang="en-GB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4B3191-873D-207E-3BBA-6947B19E9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736" y="1804227"/>
            <a:ext cx="6311368" cy="4830696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2E40144-56D4-608C-8D10-917B2C1FC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7" y="1690688"/>
            <a:ext cx="38576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AE6EC0B-9400-E238-126B-511458143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27" y="4219575"/>
            <a:ext cx="38004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29CD5D-2A17-3021-2953-72B56DE31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710" y="495152"/>
            <a:ext cx="3101609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1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F05EEE-F4E3-850C-8552-5D99A1B0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fr-FR" sz="3700"/>
              <a:t>Increase F from 1 to 10,000</a:t>
            </a:r>
            <a:endParaRPr lang="en-GB" sz="3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11283A-61BF-005C-4A55-BFA99FB07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797676"/>
            <a:ext cx="4397433" cy="208718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6653FDAF-BBC2-C3E0-9859-0145FBFF5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124" y="2358061"/>
            <a:ext cx="5197290" cy="392464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4839C7C-CC35-7384-AF95-83A0B8C9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486" y="3363044"/>
            <a:ext cx="4005305" cy="291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8C1627D-7ABE-2CB7-9CC8-35351EFAF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351" y="3698124"/>
            <a:ext cx="3657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28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C46D4-78EC-F7CA-0E47-8E3CF832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Adding</a:t>
            </a:r>
            <a:r>
              <a:rPr lang="fr-FR" dirty="0"/>
              <a:t> Noise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2AAB9-9262-8775-97AA-58FFF2D658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sz="1800" b="0" i="0" dirty="0">
              <a:effectLst/>
              <a:latin typeface="Menlo"/>
            </a:endParaRPr>
          </a:p>
          <a:p>
            <a:r>
              <a:rPr lang="en-GB" sz="1800" b="0" i="0" dirty="0" err="1">
                <a:effectLst/>
                <a:latin typeface="Menlo"/>
              </a:rPr>
              <a:t>noise_amp</a:t>
            </a:r>
            <a:r>
              <a:rPr lang="en-GB" sz="1800" b="0" i="0" dirty="0">
                <a:effectLst/>
                <a:latin typeface="Menlo"/>
              </a:rPr>
              <a:t> = 1 ; </a:t>
            </a:r>
          </a:p>
          <a:p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60F3E7-3B6E-1D02-CE84-4AA0767D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48" y="2660595"/>
            <a:ext cx="4915326" cy="39475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036F3BF-781D-C636-78C2-0242112F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71" y="2698698"/>
            <a:ext cx="4900085" cy="3871295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010C402-5D51-E038-445C-1E20BEA08DB1}"/>
              </a:ext>
            </a:extLst>
          </p:cNvPr>
          <p:cNvSpPr txBox="1">
            <a:spLocks/>
          </p:cNvSpPr>
          <p:nvPr/>
        </p:nvSpPr>
        <p:spPr>
          <a:xfrm>
            <a:off x="604058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latin typeface="Menlo"/>
            </a:endParaRPr>
          </a:p>
          <a:p>
            <a:r>
              <a:rPr lang="en-GB" sz="1800" dirty="0" err="1">
                <a:latin typeface="Menlo"/>
              </a:rPr>
              <a:t>noise_amp</a:t>
            </a:r>
            <a:r>
              <a:rPr lang="en-GB" sz="1800" dirty="0">
                <a:latin typeface="Menlo"/>
              </a:rPr>
              <a:t> = 0,5 ;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91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15529F-2D52-5F64-5D20-DB428553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Pre-processing wavelets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E2FE0-8C7F-572C-4305-1467B6393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Extrapolation, Noise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731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Grand écran</PresentationFormat>
  <Paragraphs>35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Thème Office</vt:lpstr>
      <vt:lpstr>Post Christmas break meeting</vt:lpstr>
      <vt:lpstr>Beam equation</vt:lpstr>
      <vt:lpstr>Changed  omega</vt:lpstr>
      <vt:lpstr>Weak influence from w1</vt:lpstr>
      <vt:lpstr>Wavelet transform X3</vt:lpstr>
      <vt:lpstr>Add damping?</vt:lpstr>
      <vt:lpstr>Increase F from 1 to 10,000</vt:lpstr>
      <vt:lpstr>Adding Noise</vt:lpstr>
      <vt:lpstr>Pre-processing wavelets</vt:lpstr>
      <vt:lpstr>Preprocessing beam model + noise</vt:lpstr>
      <vt:lpstr>Extrapolation</vt:lpstr>
      <vt:lpstr>Next steps?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Christmas break meeting</dc:title>
  <dc:creator>Lina Ben Younes</dc:creator>
  <cp:lastModifiedBy>Lina Ben Younes</cp:lastModifiedBy>
  <cp:revision>1</cp:revision>
  <dcterms:created xsi:type="dcterms:W3CDTF">2023-01-10T08:43:09Z</dcterms:created>
  <dcterms:modified xsi:type="dcterms:W3CDTF">2023-01-19T14:34:13Z</dcterms:modified>
</cp:coreProperties>
</file>