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61" r:id="rId3"/>
    <p:sldId id="257" r:id="rId4"/>
    <p:sldId id="258" r:id="rId5"/>
    <p:sldId id="263" r:id="rId6"/>
    <p:sldId id="259" r:id="rId7"/>
    <p:sldId id="260"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7" d="100"/>
          <a:sy n="57" d="100"/>
        </p:scale>
        <p:origin x="9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620C459-79B9-4775-AD97-FC79633CA270}" type="datetimeFigureOut">
              <a:rPr lang="fr-DZ" smtClean="0"/>
              <a:t>05/01/2024</a:t>
            </a:fld>
            <a:endParaRPr lang="fr-DZ"/>
          </a:p>
        </p:txBody>
      </p:sp>
      <p:sp>
        <p:nvSpPr>
          <p:cNvPr id="5" name="Footer Placeholder 4"/>
          <p:cNvSpPr>
            <a:spLocks noGrp="1"/>
          </p:cNvSpPr>
          <p:nvPr>
            <p:ph type="ftr" sz="quarter" idx="11"/>
          </p:nvPr>
        </p:nvSpPr>
        <p:spPr>
          <a:xfrm>
            <a:off x="1876424" y="5410201"/>
            <a:ext cx="5124886" cy="365125"/>
          </a:xfrm>
        </p:spPr>
        <p:txBody>
          <a:bodyPr/>
          <a:lstStyle/>
          <a:p>
            <a:endParaRPr lang="fr-DZ"/>
          </a:p>
        </p:txBody>
      </p:sp>
      <p:sp>
        <p:nvSpPr>
          <p:cNvPr id="6" name="Slide Number Placeholder 5"/>
          <p:cNvSpPr>
            <a:spLocks noGrp="1"/>
          </p:cNvSpPr>
          <p:nvPr>
            <p:ph type="sldNum" sz="quarter" idx="12"/>
          </p:nvPr>
        </p:nvSpPr>
        <p:spPr>
          <a:xfrm>
            <a:off x="9896911" y="5410199"/>
            <a:ext cx="771089" cy="365125"/>
          </a:xfrm>
        </p:spPr>
        <p:txBody>
          <a:bodyPr/>
          <a:lstStyle/>
          <a:p>
            <a:fld id="{C100C651-E9D5-4BDA-B0FF-4D60D4BE9426}" type="slidenum">
              <a:rPr lang="fr-DZ" smtClean="0"/>
              <a:t>‹#›</a:t>
            </a:fld>
            <a:endParaRPr lang="fr-DZ"/>
          </a:p>
        </p:txBody>
      </p:sp>
    </p:spTree>
    <p:extLst>
      <p:ext uri="{BB962C8B-B14F-4D97-AF65-F5344CB8AC3E}">
        <p14:creationId xmlns:p14="http://schemas.microsoft.com/office/powerpoint/2010/main" val="266335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20C459-79B9-4775-AD97-FC79633CA270}" type="datetimeFigureOut">
              <a:rPr lang="fr-DZ" smtClean="0"/>
              <a:t>05/01/2024</a:t>
            </a:fld>
            <a:endParaRPr lang="fr-DZ"/>
          </a:p>
        </p:txBody>
      </p:sp>
      <p:sp>
        <p:nvSpPr>
          <p:cNvPr id="6" name="Footer Placeholder 5"/>
          <p:cNvSpPr>
            <a:spLocks noGrp="1"/>
          </p:cNvSpPr>
          <p:nvPr>
            <p:ph type="ftr" sz="quarter" idx="11"/>
          </p:nvPr>
        </p:nvSpPr>
        <p:spPr/>
        <p:txBody>
          <a:bodyPr/>
          <a:lstStyle/>
          <a:p>
            <a:endParaRPr lang="fr-DZ"/>
          </a:p>
        </p:txBody>
      </p:sp>
      <p:sp>
        <p:nvSpPr>
          <p:cNvPr id="7" name="Slide Number Placeholder 6"/>
          <p:cNvSpPr>
            <a:spLocks noGrp="1"/>
          </p:cNvSpPr>
          <p:nvPr>
            <p:ph type="sldNum" sz="quarter" idx="12"/>
          </p:nvPr>
        </p:nvSpPr>
        <p:spPr/>
        <p:txBody>
          <a:bodyPr/>
          <a:lstStyle/>
          <a:p>
            <a:fld id="{C100C651-E9D5-4BDA-B0FF-4D60D4BE9426}" type="slidenum">
              <a:rPr lang="fr-DZ" smtClean="0"/>
              <a:t>‹#›</a:t>
            </a:fld>
            <a:endParaRPr lang="fr-DZ"/>
          </a:p>
        </p:txBody>
      </p:sp>
    </p:spTree>
    <p:extLst>
      <p:ext uri="{BB962C8B-B14F-4D97-AF65-F5344CB8AC3E}">
        <p14:creationId xmlns:p14="http://schemas.microsoft.com/office/powerpoint/2010/main" val="120351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20C459-79B9-4775-AD97-FC79633CA270}" type="datetimeFigureOut">
              <a:rPr lang="fr-DZ" smtClean="0"/>
              <a:t>05/01/2024</a:t>
            </a:fld>
            <a:endParaRPr lang="fr-DZ"/>
          </a:p>
        </p:txBody>
      </p:sp>
      <p:sp>
        <p:nvSpPr>
          <p:cNvPr id="6" name="Footer Placeholder 5"/>
          <p:cNvSpPr>
            <a:spLocks noGrp="1"/>
          </p:cNvSpPr>
          <p:nvPr>
            <p:ph type="ftr" sz="quarter" idx="11"/>
          </p:nvPr>
        </p:nvSpPr>
        <p:spPr/>
        <p:txBody>
          <a:bodyPr/>
          <a:lstStyle/>
          <a:p>
            <a:endParaRPr lang="fr-DZ"/>
          </a:p>
        </p:txBody>
      </p:sp>
      <p:sp>
        <p:nvSpPr>
          <p:cNvPr id="7" name="Slide Number Placeholder 6"/>
          <p:cNvSpPr>
            <a:spLocks noGrp="1"/>
          </p:cNvSpPr>
          <p:nvPr>
            <p:ph type="sldNum" sz="quarter" idx="12"/>
          </p:nvPr>
        </p:nvSpPr>
        <p:spPr/>
        <p:txBody>
          <a:bodyPr/>
          <a:lstStyle/>
          <a:p>
            <a:fld id="{C100C651-E9D5-4BDA-B0FF-4D60D4BE9426}" type="slidenum">
              <a:rPr lang="fr-DZ" smtClean="0"/>
              <a:t>‹#›</a:t>
            </a:fld>
            <a:endParaRPr lang="fr-DZ"/>
          </a:p>
        </p:txBody>
      </p:sp>
    </p:spTree>
    <p:extLst>
      <p:ext uri="{BB962C8B-B14F-4D97-AF65-F5344CB8AC3E}">
        <p14:creationId xmlns:p14="http://schemas.microsoft.com/office/powerpoint/2010/main" val="1566380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20C459-79B9-4775-AD97-FC79633CA270}" type="datetimeFigureOut">
              <a:rPr lang="fr-DZ" smtClean="0"/>
              <a:t>05/01/2024</a:t>
            </a:fld>
            <a:endParaRPr lang="fr-DZ"/>
          </a:p>
        </p:txBody>
      </p:sp>
      <p:sp>
        <p:nvSpPr>
          <p:cNvPr id="6" name="Footer Placeholder 5"/>
          <p:cNvSpPr>
            <a:spLocks noGrp="1"/>
          </p:cNvSpPr>
          <p:nvPr>
            <p:ph type="ftr" sz="quarter" idx="11"/>
          </p:nvPr>
        </p:nvSpPr>
        <p:spPr/>
        <p:txBody>
          <a:bodyPr/>
          <a:lstStyle/>
          <a:p>
            <a:endParaRPr lang="fr-DZ"/>
          </a:p>
        </p:txBody>
      </p:sp>
      <p:sp>
        <p:nvSpPr>
          <p:cNvPr id="7" name="Slide Number Placeholder 6"/>
          <p:cNvSpPr>
            <a:spLocks noGrp="1"/>
          </p:cNvSpPr>
          <p:nvPr>
            <p:ph type="sldNum" sz="quarter" idx="12"/>
          </p:nvPr>
        </p:nvSpPr>
        <p:spPr/>
        <p:txBody>
          <a:bodyPr/>
          <a:lstStyle/>
          <a:p>
            <a:fld id="{C100C651-E9D5-4BDA-B0FF-4D60D4BE9426}" type="slidenum">
              <a:rPr lang="fr-DZ" smtClean="0"/>
              <a:t>‹#›</a:t>
            </a:fld>
            <a:endParaRPr lang="fr-DZ"/>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77607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20C459-79B9-4775-AD97-FC79633CA270}" type="datetimeFigureOut">
              <a:rPr lang="fr-DZ" smtClean="0"/>
              <a:t>05/01/2024</a:t>
            </a:fld>
            <a:endParaRPr lang="fr-DZ"/>
          </a:p>
        </p:txBody>
      </p:sp>
      <p:sp>
        <p:nvSpPr>
          <p:cNvPr id="6" name="Footer Placeholder 5"/>
          <p:cNvSpPr>
            <a:spLocks noGrp="1"/>
          </p:cNvSpPr>
          <p:nvPr>
            <p:ph type="ftr" sz="quarter" idx="11"/>
          </p:nvPr>
        </p:nvSpPr>
        <p:spPr/>
        <p:txBody>
          <a:bodyPr/>
          <a:lstStyle/>
          <a:p>
            <a:endParaRPr lang="fr-DZ"/>
          </a:p>
        </p:txBody>
      </p:sp>
      <p:sp>
        <p:nvSpPr>
          <p:cNvPr id="7" name="Slide Number Placeholder 6"/>
          <p:cNvSpPr>
            <a:spLocks noGrp="1"/>
          </p:cNvSpPr>
          <p:nvPr>
            <p:ph type="sldNum" sz="quarter" idx="12"/>
          </p:nvPr>
        </p:nvSpPr>
        <p:spPr/>
        <p:txBody>
          <a:bodyPr/>
          <a:lstStyle/>
          <a:p>
            <a:fld id="{C100C651-E9D5-4BDA-B0FF-4D60D4BE9426}" type="slidenum">
              <a:rPr lang="fr-DZ" smtClean="0"/>
              <a:t>‹#›</a:t>
            </a:fld>
            <a:endParaRPr lang="fr-DZ"/>
          </a:p>
        </p:txBody>
      </p:sp>
    </p:spTree>
    <p:extLst>
      <p:ext uri="{BB962C8B-B14F-4D97-AF65-F5344CB8AC3E}">
        <p14:creationId xmlns:p14="http://schemas.microsoft.com/office/powerpoint/2010/main" val="1060835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620C459-79B9-4775-AD97-FC79633CA270}" type="datetimeFigureOut">
              <a:rPr lang="fr-DZ" smtClean="0"/>
              <a:t>05/01/2024</a:t>
            </a:fld>
            <a:endParaRPr lang="fr-DZ"/>
          </a:p>
        </p:txBody>
      </p:sp>
      <p:sp>
        <p:nvSpPr>
          <p:cNvPr id="4" name="Footer Placeholder 3"/>
          <p:cNvSpPr>
            <a:spLocks noGrp="1"/>
          </p:cNvSpPr>
          <p:nvPr>
            <p:ph type="ftr" sz="quarter" idx="11"/>
          </p:nvPr>
        </p:nvSpPr>
        <p:spPr/>
        <p:txBody>
          <a:bodyPr/>
          <a:lstStyle/>
          <a:p>
            <a:endParaRPr lang="fr-DZ"/>
          </a:p>
        </p:txBody>
      </p:sp>
      <p:sp>
        <p:nvSpPr>
          <p:cNvPr id="5" name="Slide Number Placeholder 4"/>
          <p:cNvSpPr>
            <a:spLocks noGrp="1"/>
          </p:cNvSpPr>
          <p:nvPr>
            <p:ph type="sldNum" sz="quarter" idx="12"/>
          </p:nvPr>
        </p:nvSpPr>
        <p:spPr/>
        <p:txBody>
          <a:bodyPr/>
          <a:lstStyle/>
          <a:p>
            <a:fld id="{C100C651-E9D5-4BDA-B0FF-4D60D4BE9426}" type="slidenum">
              <a:rPr lang="fr-DZ" smtClean="0"/>
              <a:t>‹#›</a:t>
            </a:fld>
            <a:endParaRPr lang="fr-DZ"/>
          </a:p>
        </p:txBody>
      </p:sp>
    </p:spTree>
    <p:extLst>
      <p:ext uri="{BB962C8B-B14F-4D97-AF65-F5344CB8AC3E}">
        <p14:creationId xmlns:p14="http://schemas.microsoft.com/office/powerpoint/2010/main" val="716608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620C459-79B9-4775-AD97-FC79633CA270}" type="datetimeFigureOut">
              <a:rPr lang="fr-DZ" smtClean="0"/>
              <a:t>05/01/2024</a:t>
            </a:fld>
            <a:endParaRPr lang="fr-DZ"/>
          </a:p>
        </p:txBody>
      </p:sp>
      <p:sp>
        <p:nvSpPr>
          <p:cNvPr id="4" name="Footer Placeholder 3"/>
          <p:cNvSpPr>
            <a:spLocks noGrp="1"/>
          </p:cNvSpPr>
          <p:nvPr>
            <p:ph type="ftr" sz="quarter" idx="11"/>
          </p:nvPr>
        </p:nvSpPr>
        <p:spPr/>
        <p:txBody>
          <a:bodyPr/>
          <a:lstStyle/>
          <a:p>
            <a:endParaRPr lang="fr-DZ"/>
          </a:p>
        </p:txBody>
      </p:sp>
      <p:sp>
        <p:nvSpPr>
          <p:cNvPr id="5" name="Slide Number Placeholder 4"/>
          <p:cNvSpPr>
            <a:spLocks noGrp="1"/>
          </p:cNvSpPr>
          <p:nvPr>
            <p:ph type="sldNum" sz="quarter" idx="12"/>
          </p:nvPr>
        </p:nvSpPr>
        <p:spPr/>
        <p:txBody>
          <a:bodyPr/>
          <a:lstStyle/>
          <a:p>
            <a:fld id="{C100C651-E9D5-4BDA-B0FF-4D60D4BE9426}" type="slidenum">
              <a:rPr lang="fr-DZ" smtClean="0"/>
              <a:t>‹#›</a:t>
            </a:fld>
            <a:endParaRPr lang="fr-DZ"/>
          </a:p>
        </p:txBody>
      </p:sp>
    </p:spTree>
    <p:extLst>
      <p:ext uri="{BB962C8B-B14F-4D97-AF65-F5344CB8AC3E}">
        <p14:creationId xmlns:p14="http://schemas.microsoft.com/office/powerpoint/2010/main" val="3385814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0C459-79B9-4775-AD97-FC79633CA270}" type="datetimeFigureOut">
              <a:rPr lang="fr-DZ" smtClean="0"/>
              <a:t>05/01/2024</a:t>
            </a:fld>
            <a:endParaRPr lang="fr-DZ"/>
          </a:p>
        </p:txBody>
      </p:sp>
      <p:sp>
        <p:nvSpPr>
          <p:cNvPr id="5" name="Footer Placeholder 4"/>
          <p:cNvSpPr>
            <a:spLocks noGrp="1"/>
          </p:cNvSpPr>
          <p:nvPr>
            <p:ph type="ftr" sz="quarter" idx="11"/>
          </p:nvPr>
        </p:nvSpPr>
        <p:spPr/>
        <p:txBody>
          <a:bodyPr/>
          <a:lstStyle/>
          <a:p>
            <a:endParaRPr lang="fr-DZ"/>
          </a:p>
        </p:txBody>
      </p:sp>
      <p:sp>
        <p:nvSpPr>
          <p:cNvPr id="6" name="Slide Number Placeholder 5"/>
          <p:cNvSpPr>
            <a:spLocks noGrp="1"/>
          </p:cNvSpPr>
          <p:nvPr>
            <p:ph type="sldNum" sz="quarter" idx="12"/>
          </p:nvPr>
        </p:nvSpPr>
        <p:spPr/>
        <p:txBody>
          <a:bodyPr/>
          <a:lstStyle/>
          <a:p>
            <a:fld id="{C100C651-E9D5-4BDA-B0FF-4D60D4BE9426}" type="slidenum">
              <a:rPr lang="fr-DZ" smtClean="0"/>
              <a:t>‹#›</a:t>
            </a:fld>
            <a:endParaRPr lang="fr-DZ"/>
          </a:p>
        </p:txBody>
      </p:sp>
    </p:spTree>
    <p:extLst>
      <p:ext uri="{BB962C8B-B14F-4D97-AF65-F5344CB8AC3E}">
        <p14:creationId xmlns:p14="http://schemas.microsoft.com/office/powerpoint/2010/main" val="3018538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0C459-79B9-4775-AD97-FC79633CA270}" type="datetimeFigureOut">
              <a:rPr lang="fr-DZ" smtClean="0"/>
              <a:t>05/01/2024</a:t>
            </a:fld>
            <a:endParaRPr lang="fr-DZ"/>
          </a:p>
        </p:txBody>
      </p:sp>
      <p:sp>
        <p:nvSpPr>
          <p:cNvPr id="5" name="Footer Placeholder 4"/>
          <p:cNvSpPr>
            <a:spLocks noGrp="1"/>
          </p:cNvSpPr>
          <p:nvPr>
            <p:ph type="ftr" sz="quarter" idx="11"/>
          </p:nvPr>
        </p:nvSpPr>
        <p:spPr/>
        <p:txBody>
          <a:bodyPr/>
          <a:lstStyle/>
          <a:p>
            <a:endParaRPr lang="fr-DZ"/>
          </a:p>
        </p:txBody>
      </p:sp>
      <p:sp>
        <p:nvSpPr>
          <p:cNvPr id="6" name="Slide Number Placeholder 5"/>
          <p:cNvSpPr>
            <a:spLocks noGrp="1"/>
          </p:cNvSpPr>
          <p:nvPr>
            <p:ph type="sldNum" sz="quarter" idx="12"/>
          </p:nvPr>
        </p:nvSpPr>
        <p:spPr/>
        <p:txBody>
          <a:bodyPr/>
          <a:lstStyle/>
          <a:p>
            <a:fld id="{C100C651-E9D5-4BDA-B0FF-4D60D4BE9426}" type="slidenum">
              <a:rPr lang="fr-DZ" smtClean="0"/>
              <a:t>‹#›</a:t>
            </a:fld>
            <a:endParaRPr lang="fr-DZ"/>
          </a:p>
        </p:txBody>
      </p:sp>
    </p:spTree>
    <p:extLst>
      <p:ext uri="{BB962C8B-B14F-4D97-AF65-F5344CB8AC3E}">
        <p14:creationId xmlns:p14="http://schemas.microsoft.com/office/powerpoint/2010/main" val="49146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0C459-79B9-4775-AD97-FC79633CA270}" type="datetimeFigureOut">
              <a:rPr lang="fr-DZ" smtClean="0"/>
              <a:t>05/01/2024</a:t>
            </a:fld>
            <a:endParaRPr lang="fr-DZ"/>
          </a:p>
        </p:txBody>
      </p:sp>
      <p:sp>
        <p:nvSpPr>
          <p:cNvPr id="5" name="Footer Placeholder 4"/>
          <p:cNvSpPr>
            <a:spLocks noGrp="1"/>
          </p:cNvSpPr>
          <p:nvPr>
            <p:ph type="ftr" sz="quarter" idx="11"/>
          </p:nvPr>
        </p:nvSpPr>
        <p:spPr/>
        <p:txBody>
          <a:bodyPr/>
          <a:lstStyle/>
          <a:p>
            <a:endParaRPr lang="fr-DZ"/>
          </a:p>
        </p:txBody>
      </p:sp>
      <p:sp>
        <p:nvSpPr>
          <p:cNvPr id="6" name="Slide Number Placeholder 5"/>
          <p:cNvSpPr>
            <a:spLocks noGrp="1"/>
          </p:cNvSpPr>
          <p:nvPr>
            <p:ph type="sldNum" sz="quarter" idx="12"/>
          </p:nvPr>
        </p:nvSpPr>
        <p:spPr/>
        <p:txBody>
          <a:bodyPr/>
          <a:lstStyle/>
          <a:p>
            <a:fld id="{C100C651-E9D5-4BDA-B0FF-4D60D4BE9426}" type="slidenum">
              <a:rPr lang="fr-DZ" smtClean="0"/>
              <a:t>‹#›</a:t>
            </a:fld>
            <a:endParaRPr lang="fr-DZ"/>
          </a:p>
        </p:txBody>
      </p:sp>
    </p:spTree>
    <p:extLst>
      <p:ext uri="{BB962C8B-B14F-4D97-AF65-F5344CB8AC3E}">
        <p14:creationId xmlns:p14="http://schemas.microsoft.com/office/powerpoint/2010/main" val="419658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20C459-79B9-4775-AD97-FC79633CA270}" type="datetimeFigureOut">
              <a:rPr lang="fr-DZ" smtClean="0"/>
              <a:t>05/01/2024</a:t>
            </a:fld>
            <a:endParaRPr lang="fr-DZ"/>
          </a:p>
        </p:txBody>
      </p:sp>
      <p:sp>
        <p:nvSpPr>
          <p:cNvPr id="5" name="Footer Placeholder 4"/>
          <p:cNvSpPr>
            <a:spLocks noGrp="1"/>
          </p:cNvSpPr>
          <p:nvPr>
            <p:ph type="ftr" sz="quarter" idx="11"/>
          </p:nvPr>
        </p:nvSpPr>
        <p:spPr/>
        <p:txBody>
          <a:bodyPr/>
          <a:lstStyle/>
          <a:p>
            <a:endParaRPr lang="fr-DZ"/>
          </a:p>
        </p:txBody>
      </p:sp>
      <p:sp>
        <p:nvSpPr>
          <p:cNvPr id="6" name="Slide Number Placeholder 5"/>
          <p:cNvSpPr>
            <a:spLocks noGrp="1"/>
          </p:cNvSpPr>
          <p:nvPr>
            <p:ph type="sldNum" sz="quarter" idx="12"/>
          </p:nvPr>
        </p:nvSpPr>
        <p:spPr/>
        <p:txBody>
          <a:bodyPr/>
          <a:lstStyle/>
          <a:p>
            <a:fld id="{C100C651-E9D5-4BDA-B0FF-4D60D4BE9426}" type="slidenum">
              <a:rPr lang="fr-DZ" smtClean="0"/>
              <a:t>‹#›</a:t>
            </a:fld>
            <a:endParaRPr lang="fr-DZ"/>
          </a:p>
        </p:txBody>
      </p:sp>
    </p:spTree>
    <p:extLst>
      <p:ext uri="{BB962C8B-B14F-4D97-AF65-F5344CB8AC3E}">
        <p14:creationId xmlns:p14="http://schemas.microsoft.com/office/powerpoint/2010/main" val="772551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20C459-79B9-4775-AD97-FC79633CA270}" type="datetimeFigureOut">
              <a:rPr lang="fr-DZ" smtClean="0"/>
              <a:t>05/01/2024</a:t>
            </a:fld>
            <a:endParaRPr lang="fr-DZ"/>
          </a:p>
        </p:txBody>
      </p:sp>
      <p:sp>
        <p:nvSpPr>
          <p:cNvPr id="6" name="Footer Placeholder 5"/>
          <p:cNvSpPr>
            <a:spLocks noGrp="1"/>
          </p:cNvSpPr>
          <p:nvPr>
            <p:ph type="ftr" sz="quarter" idx="11"/>
          </p:nvPr>
        </p:nvSpPr>
        <p:spPr/>
        <p:txBody>
          <a:bodyPr/>
          <a:lstStyle/>
          <a:p>
            <a:endParaRPr lang="fr-DZ"/>
          </a:p>
        </p:txBody>
      </p:sp>
      <p:sp>
        <p:nvSpPr>
          <p:cNvPr id="7" name="Slide Number Placeholder 6"/>
          <p:cNvSpPr>
            <a:spLocks noGrp="1"/>
          </p:cNvSpPr>
          <p:nvPr>
            <p:ph type="sldNum" sz="quarter" idx="12"/>
          </p:nvPr>
        </p:nvSpPr>
        <p:spPr/>
        <p:txBody>
          <a:bodyPr/>
          <a:lstStyle/>
          <a:p>
            <a:fld id="{C100C651-E9D5-4BDA-B0FF-4D60D4BE9426}" type="slidenum">
              <a:rPr lang="fr-DZ" smtClean="0"/>
              <a:t>‹#›</a:t>
            </a:fld>
            <a:endParaRPr lang="fr-DZ"/>
          </a:p>
        </p:txBody>
      </p:sp>
    </p:spTree>
    <p:extLst>
      <p:ext uri="{BB962C8B-B14F-4D97-AF65-F5344CB8AC3E}">
        <p14:creationId xmlns:p14="http://schemas.microsoft.com/office/powerpoint/2010/main" val="2094167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20C459-79B9-4775-AD97-FC79633CA270}" type="datetimeFigureOut">
              <a:rPr lang="fr-DZ" smtClean="0"/>
              <a:t>05/01/2024</a:t>
            </a:fld>
            <a:endParaRPr lang="fr-DZ"/>
          </a:p>
        </p:txBody>
      </p:sp>
      <p:sp>
        <p:nvSpPr>
          <p:cNvPr id="8" name="Footer Placeholder 7"/>
          <p:cNvSpPr>
            <a:spLocks noGrp="1"/>
          </p:cNvSpPr>
          <p:nvPr>
            <p:ph type="ftr" sz="quarter" idx="11"/>
          </p:nvPr>
        </p:nvSpPr>
        <p:spPr/>
        <p:txBody>
          <a:bodyPr/>
          <a:lstStyle/>
          <a:p>
            <a:endParaRPr lang="fr-DZ"/>
          </a:p>
        </p:txBody>
      </p:sp>
      <p:sp>
        <p:nvSpPr>
          <p:cNvPr id="9" name="Slide Number Placeholder 8"/>
          <p:cNvSpPr>
            <a:spLocks noGrp="1"/>
          </p:cNvSpPr>
          <p:nvPr>
            <p:ph type="sldNum" sz="quarter" idx="12"/>
          </p:nvPr>
        </p:nvSpPr>
        <p:spPr/>
        <p:txBody>
          <a:bodyPr/>
          <a:lstStyle/>
          <a:p>
            <a:fld id="{C100C651-E9D5-4BDA-B0FF-4D60D4BE9426}" type="slidenum">
              <a:rPr lang="fr-DZ" smtClean="0"/>
              <a:t>‹#›</a:t>
            </a:fld>
            <a:endParaRPr lang="fr-DZ"/>
          </a:p>
        </p:txBody>
      </p:sp>
    </p:spTree>
    <p:extLst>
      <p:ext uri="{BB962C8B-B14F-4D97-AF65-F5344CB8AC3E}">
        <p14:creationId xmlns:p14="http://schemas.microsoft.com/office/powerpoint/2010/main" val="244492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20C459-79B9-4775-AD97-FC79633CA270}" type="datetimeFigureOut">
              <a:rPr lang="fr-DZ" smtClean="0"/>
              <a:t>05/01/2024</a:t>
            </a:fld>
            <a:endParaRPr lang="fr-DZ"/>
          </a:p>
        </p:txBody>
      </p:sp>
      <p:sp>
        <p:nvSpPr>
          <p:cNvPr id="4" name="Footer Placeholder 3"/>
          <p:cNvSpPr>
            <a:spLocks noGrp="1"/>
          </p:cNvSpPr>
          <p:nvPr>
            <p:ph type="ftr" sz="quarter" idx="11"/>
          </p:nvPr>
        </p:nvSpPr>
        <p:spPr/>
        <p:txBody>
          <a:bodyPr/>
          <a:lstStyle/>
          <a:p>
            <a:endParaRPr lang="fr-DZ"/>
          </a:p>
        </p:txBody>
      </p:sp>
      <p:sp>
        <p:nvSpPr>
          <p:cNvPr id="5" name="Slide Number Placeholder 4"/>
          <p:cNvSpPr>
            <a:spLocks noGrp="1"/>
          </p:cNvSpPr>
          <p:nvPr>
            <p:ph type="sldNum" sz="quarter" idx="12"/>
          </p:nvPr>
        </p:nvSpPr>
        <p:spPr/>
        <p:txBody>
          <a:bodyPr/>
          <a:lstStyle/>
          <a:p>
            <a:fld id="{C100C651-E9D5-4BDA-B0FF-4D60D4BE9426}" type="slidenum">
              <a:rPr lang="fr-DZ" smtClean="0"/>
              <a:t>‹#›</a:t>
            </a:fld>
            <a:endParaRPr lang="fr-DZ"/>
          </a:p>
        </p:txBody>
      </p:sp>
    </p:spTree>
    <p:extLst>
      <p:ext uri="{BB962C8B-B14F-4D97-AF65-F5344CB8AC3E}">
        <p14:creationId xmlns:p14="http://schemas.microsoft.com/office/powerpoint/2010/main" val="4232770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20C459-79B9-4775-AD97-FC79633CA270}" type="datetimeFigureOut">
              <a:rPr lang="fr-DZ" smtClean="0"/>
              <a:t>05/01/2024</a:t>
            </a:fld>
            <a:endParaRPr lang="fr-DZ"/>
          </a:p>
        </p:txBody>
      </p:sp>
      <p:sp>
        <p:nvSpPr>
          <p:cNvPr id="3" name="Footer Placeholder 2"/>
          <p:cNvSpPr>
            <a:spLocks noGrp="1"/>
          </p:cNvSpPr>
          <p:nvPr>
            <p:ph type="ftr" sz="quarter" idx="11"/>
          </p:nvPr>
        </p:nvSpPr>
        <p:spPr/>
        <p:txBody>
          <a:bodyPr/>
          <a:lstStyle/>
          <a:p>
            <a:endParaRPr lang="fr-DZ"/>
          </a:p>
        </p:txBody>
      </p:sp>
      <p:sp>
        <p:nvSpPr>
          <p:cNvPr id="4" name="Slide Number Placeholder 3"/>
          <p:cNvSpPr>
            <a:spLocks noGrp="1"/>
          </p:cNvSpPr>
          <p:nvPr>
            <p:ph type="sldNum" sz="quarter" idx="12"/>
          </p:nvPr>
        </p:nvSpPr>
        <p:spPr/>
        <p:txBody>
          <a:bodyPr/>
          <a:lstStyle/>
          <a:p>
            <a:fld id="{C100C651-E9D5-4BDA-B0FF-4D60D4BE9426}" type="slidenum">
              <a:rPr lang="fr-DZ" smtClean="0"/>
              <a:t>‹#›</a:t>
            </a:fld>
            <a:endParaRPr lang="fr-DZ"/>
          </a:p>
        </p:txBody>
      </p:sp>
    </p:spTree>
    <p:extLst>
      <p:ext uri="{BB962C8B-B14F-4D97-AF65-F5344CB8AC3E}">
        <p14:creationId xmlns:p14="http://schemas.microsoft.com/office/powerpoint/2010/main" val="2757557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20C459-79B9-4775-AD97-FC79633CA270}" type="datetimeFigureOut">
              <a:rPr lang="fr-DZ" smtClean="0"/>
              <a:t>05/01/2024</a:t>
            </a:fld>
            <a:endParaRPr lang="fr-DZ"/>
          </a:p>
        </p:txBody>
      </p:sp>
      <p:sp>
        <p:nvSpPr>
          <p:cNvPr id="6" name="Footer Placeholder 5"/>
          <p:cNvSpPr>
            <a:spLocks noGrp="1"/>
          </p:cNvSpPr>
          <p:nvPr>
            <p:ph type="ftr" sz="quarter" idx="11"/>
          </p:nvPr>
        </p:nvSpPr>
        <p:spPr/>
        <p:txBody>
          <a:bodyPr/>
          <a:lstStyle/>
          <a:p>
            <a:endParaRPr lang="fr-DZ"/>
          </a:p>
        </p:txBody>
      </p:sp>
      <p:sp>
        <p:nvSpPr>
          <p:cNvPr id="7" name="Slide Number Placeholder 6"/>
          <p:cNvSpPr>
            <a:spLocks noGrp="1"/>
          </p:cNvSpPr>
          <p:nvPr>
            <p:ph type="sldNum" sz="quarter" idx="12"/>
          </p:nvPr>
        </p:nvSpPr>
        <p:spPr/>
        <p:txBody>
          <a:bodyPr/>
          <a:lstStyle/>
          <a:p>
            <a:fld id="{C100C651-E9D5-4BDA-B0FF-4D60D4BE9426}" type="slidenum">
              <a:rPr lang="fr-DZ" smtClean="0"/>
              <a:t>‹#›</a:t>
            </a:fld>
            <a:endParaRPr lang="fr-DZ"/>
          </a:p>
        </p:txBody>
      </p:sp>
    </p:spTree>
    <p:extLst>
      <p:ext uri="{BB962C8B-B14F-4D97-AF65-F5344CB8AC3E}">
        <p14:creationId xmlns:p14="http://schemas.microsoft.com/office/powerpoint/2010/main" val="3085287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20C459-79B9-4775-AD97-FC79633CA270}" type="datetimeFigureOut">
              <a:rPr lang="fr-DZ" smtClean="0"/>
              <a:t>05/01/2024</a:t>
            </a:fld>
            <a:endParaRPr lang="fr-DZ"/>
          </a:p>
        </p:txBody>
      </p:sp>
      <p:sp>
        <p:nvSpPr>
          <p:cNvPr id="6" name="Footer Placeholder 5"/>
          <p:cNvSpPr>
            <a:spLocks noGrp="1"/>
          </p:cNvSpPr>
          <p:nvPr>
            <p:ph type="ftr" sz="quarter" idx="11"/>
          </p:nvPr>
        </p:nvSpPr>
        <p:spPr/>
        <p:txBody>
          <a:bodyPr/>
          <a:lstStyle/>
          <a:p>
            <a:endParaRPr lang="fr-DZ"/>
          </a:p>
        </p:txBody>
      </p:sp>
      <p:sp>
        <p:nvSpPr>
          <p:cNvPr id="7" name="Slide Number Placeholder 6"/>
          <p:cNvSpPr>
            <a:spLocks noGrp="1"/>
          </p:cNvSpPr>
          <p:nvPr>
            <p:ph type="sldNum" sz="quarter" idx="12"/>
          </p:nvPr>
        </p:nvSpPr>
        <p:spPr/>
        <p:txBody>
          <a:bodyPr/>
          <a:lstStyle/>
          <a:p>
            <a:fld id="{C100C651-E9D5-4BDA-B0FF-4D60D4BE9426}" type="slidenum">
              <a:rPr lang="fr-DZ" smtClean="0"/>
              <a:t>‹#›</a:t>
            </a:fld>
            <a:endParaRPr lang="fr-DZ"/>
          </a:p>
        </p:txBody>
      </p:sp>
    </p:spTree>
    <p:extLst>
      <p:ext uri="{BB962C8B-B14F-4D97-AF65-F5344CB8AC3E}">
        <p14:creationId xmlns:p14="http://schemas.microsoft.com/office/powerpoint/2010/main" val="3304342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620C459-79B9-4775-AD97-FC79633CA270}" type="datetimeFigureOut">
              <a:rPr lang="fr-DZ" smtClean="0"/>
              <a:t>05/01/2024</a:t>
            </a:fld>
            <a:endParaRPr lang="fr-DZ"/>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fr-DZ"/>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00C651-E9D5-4BDA-B0FF-4D60D4BE9426}" type="slidenum">
              <a:rPr lang="fr-DZ" smtClean="0"/>
              <a:t>‹#›</a:t>
            </a:fld>
            <a:endParaRPr lang="fr-DZ"/>
          </a:p>
        </p:txBody>
      </p:sp>
    </p:spTree>
    <p:extLst>
      <p:ext uri="{BB962C8B-B14F-4D97-AF65-F5344CB8AC3E}">
        <p14:creationId xmlns:p14="http://schemas.microsoft.com/office/powerpoint/2010/main" val="15405412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12FE2-24E4-38C8-EE44-34DB6B17F25C}"/>
              </a:ext>
            </a:extLst>
          </p:cNvPr>
          <p:cNvSpPr>
            <a:spLocks noGrp="1"/>
          </p:cNvSpPr>
          <p:nvPr>
            <p:ph type="ctrTitle"/>
          </p:nvPr>
        </p:nvSpPr>
        <p:spPr>
          <a:xfrm>
            <a:off x="1700212" y="1800302"/>
            <a:ext cx="8791575" cy="2387600"/>
          </a:xfrm>
        </p:spPr>
        <p:txBody>
          <a:bodyPr>
            <a:normAutofit fontScale="90000"/>
          </a:bodyPr>
          <a:lstStyle/>
          <a:p>
            <a:r>
              <a:rPr lang="en-US" sz="4800" i="0" dirty="0">
                <a:solidFill>
                  <a:srgbClr val="FFFFFF"/>
                </a:solidFill>
                <a:effectLst/>
                <a:latin typeface="Times New Roman" panose="02020603050405020304" pitchFamily="18" charset="0"/>
                <a:cs typeface="Times New Roman" panose="02020603050405020304" pitchFamily="18" charset="0"/>
              </a:rPr>
              <a:t>Exploring the Basics of Information and Communication Technology (TCI):</a:t>
            </a:r>
            <a:endParaRPr lang="fr-DZ" dirty="0"/>
          </a:p>
        </p:txBody>
      </p:sp>
      <p:sp>
        <p:nvSpPr>
          <p:cNvPr id="4" name="TextBox 3">
            <a:extLst>
              <a:ext uri="{FF2B5EF4-FFF2-40B4-BE49-F238E27FC236}">
                <a16:creationId xmlns:a16="http://schemas.microsoft.com/office/drawing/2014/main" id="{96E43261-F81E-E7C6-6EB3-1E3A2553CCF1}"/>
              </a:ext>
            </a:extLst>
          </p:cNvPr>
          <p:cNvSpPr txBox="1"/>
          <p:nvPr/>
        </p:nvSpPr>
        <p:spPr>
          <a:xfrm>
            <a:off x="1700212" y="4187902"/>
            <a:ext cx="9685183" cy="646331"/>
          </a:xfrm>
          <a:prstGeom prst="rect">
            <a:avLst/>
          </a:prstGeom>
          <a:noFill/>
        </p:spPr>
        <p:txBody>
          <a:bodyPr wrap="square" rtlCol="0">
            <a:spAutoFit/>
          </a:bodyPr>
          <a:lstStyle/>
          <a:p>
            <a:r>
              <a:rPr lang="en-US" dirty="0"/>
              <a:t>Presented by: Mokhtech May Noor, Isra </a:t>
            </a:r>
            <a:r>
              <a:rPr lang="en-US" dirty="0" err="1"/>
              <a:t>Fodili</a:t>
            </a:r>
            <a:r>
              <a:rPr lang="en-US" dirty="0"/>
              <a:t>, Haddad Lina, Tayebi </a:t>
            </a:r>
            <a:r>
              <a:rPr lang="en-US" dirty="0" err="1"/>
              <a:t>Souad</a:t>
            </a:r>
            <a:r>
              <a:rPr lang="en-US" dirty="0"/>
              <a:t>, </a:t>
            </a:r>
            <a:r>
              <a:rPr lang="en-US" dirty="0" err="1"/>
              <a:t>Dahmouche</a:t>
            </a:r>
            <a:r>
              <a:rPr lang="en-US" dirty="0"/>
              <a:t> Melissa </a:t>
            </a:r>
            <a:r>
              <a:rPr lang="en-US" dirty="0" err="1"/>
              <a:t>Ahlem</a:t>
            </a:r>
            <a:r>
              <a:rPr lang="en-US" dirty="0"/>
              <a:t>.</a:t>
            </a:r>
          </a:p>
          <a:p>
            <a:r>
              <a:rPr lang="en-US" dirty="0"/>
              <a:t>Directed by: </a:t>
            </a:r>
            <a:r>
              <a:rPr lang="en-US" dirty="0" err="1"/>
              <a:t>Bouchekir</a:t>
            </a:r>
            <a:r>
              <a:rPr lang="en-US" dirty="0"/>
              <a:t> </a:t>
            </a:r>
            <a:r>
              <a:rPr lang="en-US" dirty="0" err="1"/>
              <a:t>Redouane</a:t>
            </a:r>
            <a:r>
              <a:rPr lang="en-US" dirty="0"/>
              <a:t>.</a:t>
            </a:r>
            <a:endParaRPr lang="fr-DZ" dirty="0"/>
          </a:p>
        </p:txBody>
      </p:sp>
      <p:pic>
        <p:nvPicPr>
          <p:cNvPr id="1026" name="Picture 2">
            <a:extLst>
              <a:ext uri="{FF2B5EF4-FFF2-40B4-BE49-F238E27FC236}">
                <a16:creationId xmlns:a16="http://schemas.microsoft.com/office/drawing/2014/main" id="{526F7237-38A6-CEBC-C730-327926770E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2773" y="0"/>
            <a:ext cx="1514475" cy="1409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7A7ED04-65DA-CDA6-BC68-CF992A043A54}"/>
              </a:ext>
            </a:extLst>
          </p:cNvPr>
          <p:cNvSpPr txBox="1"/>
          <p:nvPr/>
        </p:nvSpPr>
        <p:spPr>
          <a:xfrm>
            <a:off x="9134010" y="5849485"/>
            <a:ext cx="2152185" cy="369332"/>
          </a:xfrm>
          <a:prstGeom prst="rect">
            <a:avLst/>
          </a:prstGeom>
          <a:noFill/>
        </p:spPr>
        <p:txBody>
          <a:bodyPr wrap="square" rtlCol="0">
            <a:spAutoFit/>
          </a:bodyPr>
          <a:lstStyle/>
          <a:p>
            <a:pPr algn="r"/>
            <a:r>
              <a:rPr lang="en-US" dirty="0"/>
              <a:t>2023/2024</a:t>
            </a:r>
            <a:endParaRPr lang="fr-DZ" dirty="0"/>
          </a:p>
        </p:txBody>
      </p:sp>
    </p:spTree>
    <p:extLst>
      <p:ext uri="{BB962C8B-B14F-4D97-AF65-F5344CB8AC3E}">
        <p14:creationId xmlns:p14="http://schemas.microsoft.com/office/powerpoint/2010/main" val="15049249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500"/>
                                        <p:tgtEl>
                                          <p:spTgt spid="4">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615B7-3C49-FA1B-1FFE-9C69D251B222}"/>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PLAN:</a:t>
            </a:r>
            <a:endParaRPr lang="fr-DZ" b="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1019BEA-7764-B9CE-6841-D1330A36EFEF}"/>
              </a:ext>
            </a:extLst>
          </p:cNvPr>
          <p:cNvSpPr txBox="1"/>
          <p:nvPr/>
        </p:nvSpPr>
        <p:spPr>
          <a:xfrm>
            <a:off x="1141413" y="1839951"/>
            <a:ext cx="9697572" cy="3892861"/>
          </a:xfrm>
          <a:prstGeom prst="rect">
            <a:avLst/>
          </a:prstGeom>
          <a:noFill/>
        </p:spPr>
        <p:txBody>
          <a:bodyPr wrap="square" rtlCol="0">
            <a:spAutoFit/>
          </a:bodyPr>
          <a:lstStyle/>
          <a:p>
            <a:pPr marL="400050" indent="-400050">
              <a:lnSpc>
                <a:spcPct val="150000"/>
              </a:lnSpc>
              <a:buClr>
                <a:schemeClr val="bg2">
                  <a:lumMod val="75000"/>
                </a:schemeClr>
              </a:buClr>
              <a:buFont typeface="+mj-lt"/>
              <a:buAutoNum type="romanUcPeriod"/>
            </a:pPr>
            <a:r>
              <a:rPr lang="en-US" sz="2800" dirty="0">
                <a:latin typeface="Times New Roman" panose="02020603050405020304" pitchFamily="18" charset="0"/>
                <a:cs typeface="Times New Roman" panose="02020603050405020304" pitchFamily="18" charset="0"/>
              </a:rPr>
              <a:t>Introduction</a:t>
            </a:r>
          </a:p>
          <a:p>
            <a:pPr marL="400050" indent="-400050">
              <a:lnSpc>
                <a:spcPct val="150000"/>
              </a:lnSpc>
              <a:buClr>
                <a:schemeClr val="bg2">
                  <a:lumMod val="75000"/>
                </a:schemeClr>
              </a:buClr>
              <a:buFont typeface="+mj-lt"/>
              <a:buAutoNum type="romanUcPeriod"/>
            </a:pPr>
            <a:r>
              <a:rPr lang="en-US" sz="2800" dirty="0">
                <a:latin typeface="Times New Roman" panose="02020603050405020304" pitchFamily="18" charset="0"/>
                <a:cs typeface="Times New Roman" panose="02020603050405020304" pitchFamily="18" charset="0"/>
              </a:rPr>
              <a:t>Microsoft Tools</a:t>
            </a:r>
          </a:p>
          <a:p>
            <a:pPr marL="400050" indent="-400050">
              <a:lnSpc>
                <a:spcPct val="150000"/>
              </a:lnSpc>
              <a:buClr>
                <a:schemeClr val="bg2">
                  <a:lumMod val="75000"/>
                </a:schemeClr>
              </a:buClr>
              <a:buFont typeface="+mj-lt"/>
              <a:buAutoNum type="romanUcPeriod"/>
            </a:pPr>
            <a:r>
              <a:rPr lang="en-US" sz="2800" dirty="0">
                <a:latin typeface="Times New Roman" panose="02020603050405020304" pitchFamily="18" charset="0"/>
                <a:cs typeface="Times New Roman" panose="02020603050405020304" pitchFamily="18" charset="0"/>
              </a:rPr>
              <a:t>Google Services</a:t>
            </a:r>
          </a:p>
          <a:p>
            <a:pPr marL="400050" indent="-400050">
              <a:lnSpc>
                <a:spcPct val="150000"/>
              </a:lnSpc>
              <a:buClr>
                <a:schemeClr val="bg2">
                  <a:lumMod val="75000"/>
                </a:schemeClr>
              </a:buClr>
              <a:buFont typeface="+mj-lt"/>
              <a:buAutoNum type="romanUcPeriod"/>
            </a:pPr>
            <a:r>
              <a:rPr lang="en-US" sz="2800" dirty="0">
                <a:latin typeface="Times New Roman" panose="02020603050405020304" pitchFamily="18" charset="0"/>
                <a:cs typeface="Times New Roman" panose="02020603050405020304" pitchFamily="18" charset="0"/>
              </a:rPr>
              <a:t>Git And </a:t>
            </a:r>
            <a:r>
              <a:rPr lang="en-US" sz="2800" dirty="0" err="1">
                <a:latin typeface="Times New Roman" panose="02020603050405020304" pitchFamily="18" charset="0"/>
                <a:cs typeface="Times New Roman" panose="02020603050405020304" pitchFamily="18" charset="0"/>
              </a:rPr>
              <a:t>Github</a:t>
            </a:r>
            <a:endParaRPr lang="en-US" sz="2800" dirty="0">
              <a:latin typeface="Times New Roman" panose="02020603050405020304" pitchFamily="18" charset="0"/>
              <a:cs typeface="Times New Roman" panose="02020603050405020304" pitchFamily="18" charset="0"/>
            </a:endParaRPr>
          </a:p>
          <a:p>
            <a:pPr marL="400050" indent="-400050">
              <a:lnSpc>
                <a:spcPct val="150000"/>
              </a:lnSpc>
              <a:buClr>
                <a:schemeClr val="bg2">
                  <a:lumMod val="75000"/>
                </a:schemeClr>
              </a:buClr>
              <a:buFont typeface="+mj-lt"/>
              <a:buAutoNum type="romanUcPeriod"/>
            </a:pPr>
            <a:r>
              <a:rPr lang="en-US" sz="2800" dirty="0">
                <a:latin typeface="Times New Roman" panose="02020603050405020304" pitchFamily="18" charset="0"/>
                <a:cs typeface="Times New Roman" panose="02020603050405020304" pitchFamily="18" charset="0"/>
              </a:rPr>
              <a:t>The Impact Of TCI</a:t>
            </a:r>
          </a:p>
          <a:p>
            <a:pPr marL="400050" indent="-400050">
              <a:lnSpc>
                <a:spcPct val="150000"/>
              </a:lnSpc>
              <a:buClr>
                <a:schemeClr val="bg2">
                  <a:lumMod val="75000"/>
                </a:schemeClr>
              </a:buClr>
              <a:buFont typeface="+mj-lt"/>
              <a:buAutoNum type="romanUcPeriod"/>
            </a:pPr>
            <a:r>
              <a:rPr lang="en-US" sz="2800" dirty="0">
                <a:latin typeface="Times New Roman" panose="02020603050405020304" pitchFamily="18" charset="0"/>
                <a:cs typeface="Times New Roman" panose="02020603050405020304" pitchFamily="18" charset="0"/>
              </a:rPr>
              <a:t>Conclusion</a:t>
            </a:r>
            <a:endParaRPr lang="fr-DZ"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00128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F4A9B-1C62-C6D6-D961-0D5CA4835F86}"/>
              </a:ext>
            </a:extLst>
          </p:cNvPr>
          <p:cNvSpPr>
            <a:spLocks noGrp="1"/>
          </p:cNvSpPr>
          <p:nvPr>
            <p:ph type="title"/>
          </p:nvPr>
        </p:nvSpPr>
        <p:spPr>
          <a:xfrm>
            <a:off x="1141413" y="618518"/>
            <a:ext cx="9905998" cy="1020711"/>
          </a:xfrm>
        </p:spPr>
        <p:txBody>
          <a:bodyPr/>
          <a:lstStyle/>
          <a:p>
            <a:pPr marL="857250" indent="-857250">
              <a:buFont typeface="+mj-lt"/>
              <a:buAutoNum type="romanUcPeriod"/>
            </a:pPr>
            <a:r>
              <a:rPr lang="en-US" b="1" u="sng" dirty="0">
                <a:latin typeface="Times New Roman" panose="02020603050405020304" pitchFamily="18" charset="0"/>
                <a:cs typeface="Times New Roman" panose="02020603050405020304" pitchFamily="18" charset="0"/>
              </a:rPr>
              <a:t>Introduction:</a:t>
            </a:r>
            <a:endParaRPr lang="fr-DZ"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91796F8-06FF-1313-EE59-183937881EE5}"/>
              </a:ext>
            </a:extLst>
          </p:cNvPr>
          <p:cNvSpPr>
            <a:spLocks noGrp="1"/>
          </p:cNvSpPr>
          <p:nvPr>
            <p:ph idx="1"/>
          </p:nvPr>
        </p:nvSpPr>
        <p:spPr>
          <a:xfrm>
            <a:off x="951842" y="1873404"/>
            <a:ext cx="9905999" cy="4151972"/>
          </a:xfrm>
        </p:spPr>
        <p:txBody>
          <a:bodyPr>
            <a:normAutofit/>
          </a:bodyPr>
          <a:lstStyle/>
          <a:p>
            <a:pPr marL="0" indent="0">
              <a:buNone/>
            </a:pPr>
            <a:r>
              <a:rPr lang="en-US" b="0" i="0" dirty="0">
                <a:solidFill>
                  <a:srgbClr val="FFFFFF"/>
                </a:solidFill>
                <a:effectLst/>
                <a:latin typeface="Times New Roman" panose="02020603050405020304" pitchFamily="18" charset="0"/>
                <a:cs typeface="Times New Roman" panose="02020603050405020304" pitchFamily="18" charset="0"/>
              </a:rPr>
              <a:t>Three fundamental words form the cornerstone of TCI: Technology, Communication and Information. </a:t>
            </a:r>
          </a:p>
          <a:p>
            <a:pPr marL="0" indent="0">
              <a:buNone/>
            </a:pPr>
            <a:r>
              <a:rPr lang="en-US" b="0" i="0" dirty="0">
                <a:solidFill>
                  <a:srgbClr val="FFFFFF"/>
                </a:solidFill>
                <a:effectLst/>
                <a:latin typeface="Times New Roman" panose="02020603050405020304" pitchFamily="18" charset="0"/>
                <a:cs typeface="Times New Roman" panose="02020603050405020304" pitchFamily="18" charset="0"/>
              </a:rPr>
              <a:t>TCI embraces the ever-evolving technologies and tools employed for the processing, transmission, and storage of digital information. This dynamic field plays a pivotal role across diverse industries.</a:t>
            </a:r>
          </a:p>
          <a:p>
            <a:pPr marL="0" indent="0">
              <a:buNone/>
            </a:pPr>
            <a:r>
              <a:rPr lang="en-US" b="0" i="0" dirty="0">
                <a:solidFill>
                  <a:srgbClr val="FFFFFF"/>
                </a:solidFill>
                <a:effectLst/>
                <a:latin typeface="Times New Roman" panose="02020603050405020304" pitchFamily="18" charset="0"/>
                <a:cs typeface="Times New Roman" panose="02020603050405020304" pitchFamily="18" charset="0"/>
              </a:rPr>
              <a:t> How does ICT impact the present, and what tools are employed within it? Furthermore, what is your outlook on the future of ICT?</a:t>
            </a:r>
            <a:endParaRPr lang="fr-DZ"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93109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C2D99-D07E-2C60-82DA-A4FABEB753F7}"/>
              </a:ext>
            </a:extLst>
          </p:cNvPr>
          <p:cNvSpPr>
            <a:spLocks noGrp="1"/>
          </p:cNvSpPr>
          <p:nvPr>
            <p:ph type="title"/>
          </p:nvPr>
        </p:nvSpPr>
        <p:spPr>
          <a:xfrm>
            <a:off x="1141413" y="439027"/>
            <a:ext cx="9905998" cy="1478570"/>
          </a:xfrm>
        </p:spPr>
        <p:txBody>
          <a:bodyPr/>
          <a:lstStyle/>
          <a:p>
            <a:r>
              <a:rPr lang="en-US" b="1" dirty="0">
                <a:latin typeface="Times New Roman" panose="02020603050405020304" pitchFamily="18" charset="0"/>
                <a:cs typeface="Times New Roman" panose="02020603050405020304" pitchFamily="18" charset="0"/>
              </a:rPr>
              <a:t>II.    </a:t>
            </a:r>
            <a:r>
              <a:rPr lang="en-US" b="1" u="sng" dirty="0">
                <a:latin typeface="Times New Roman" panose="02020603050405020304" pitchFamily="18" charset="0"/>
                <a:cs typeface="Times New Roman" panose="02020603050405020304" pitchFamily="18" charset="0"/>
              </a:rPr>
              <a:t>Microsoft tools:</a:t>
            </a:r>
            <a:endParaRPr lang="fr-DZ"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DA606F-BE6F-4505-E7B2-3C062DE1CE44}"/>
              </a:ext>
            </a:extLst>
          </p:cNvPr>
          <p:cNvSpPr>
            <a:spLocks noGrp="1"/>
          </p:cNvSpPr>
          <p:nvPr>
            <p:ph idx="1"/>
          </p:nvPr>
        </p:nvSpPr>
        <p:spPr>
          <a:xfrm>
            <a:off x="1141412" y="1608475"/>
            <a:ext cx="9905999" cy="3641049"/>
          </a:xfrm>
        </p:spPr>
        <p:txBody>
          <a:bodyPr>
            <a:normAutofit fontScale="77500" lnSpcReduction="20000"/>
          </a:bodyPr>
          <a:lstStyle/>
          <a:p>
            <a:pPr marL="0" indent="0">
              <a:buNone/>
            </a:pPr>
            <a:r>
              <a:rPr lang="en-US" sz="2800" b="0" i="0" dirty="0">
                <a:solidFill>
                  <a:srgbClr val="FFFFFF"/>
                </a:solidFill>
                <a:effectLst/>
                <a:latin typeface="Times New Roman" panose="02020603050405020304" pitchFamily="18" charset="0"/>
                <a:cs typeface="Times New Roman" panose="02020603050405020304" pitchFamily="18" charset="0"/>
              </a:rPr>
              <a:t>Microsoft offers a wide array of tools designed to enhance productivity, collaboration, and efficiency across various domains. Here's a detailed overview of some key Microsoft tools</a:t>
            </a:r>
            <a:r>
              <a:rPr lang="en-US" sz="2800" dirty="0">
                <a:latin typeface="Times New Roman" panose="02020603050405020304" pitchFamily="18" charset="0"/>
                <a:cs typeface="Times New Roman" panose="02020603050405020304" pitchFamily="18" charset="0"/>
              </a:rPr>
              <a:t>:</a:t>
            </a:r>
          </a:p>
          <a:p>
            <a:pPr>
              <a:lnSpc>
                <a:spcPct val="150000"/>
              </a:lnSpc>
              <a:buClr>
                <a:schemeClr val="bg2">
                  <a:lumMod val="75000"/>
                </a:schemeClr>
              </a:buClr>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Microsoft Office Suite: (Word, Excel, Power Point)</a:t>
            </a:r>
          </a:p>
          <a:p>
            <a:pPr marL="0" indent="0">
              <a:lnSpc>
                <a:spcPct val="150000"/>
              </a:lnSpc>
              <a:buClr>
                <a:schemeClr val="bg2">
                  <a:lumMod val="75000"/>
                </a:schemeClr>
              </a:buClr>
              <a:buNone/>
            </a:pPr>
            <a:endParaRPr lang="en-US" sz="2800" dirty="0">
              <a:latin typeface="Times New Roman" panose="02020603050405020304" pitchFamily="18" charset="0"/>
              <a:cs typeface="Times New Roman" panose="02020603050405020304" pitchFamily="18" charset="0"/>
            </a:endParaRPr>
          </a:p>
          <a:p>
            <a:pPr marL="0" indent="0">
              <a:lnSpc>
                <a:spcPct val="150000"/>
              </a:lnSpc>
              <a:buClr>
                <a:schemeClr val="bg2">
                  <a:lumMod val="75000"/>
                </a:schemeClr>
              </a:buClr>
              <a:buNone/>
            </a:pPr>
            <a:endParaRPr lang="en-US" sz="2800" dirty="0">
              <a:latin typeface="Times New Roman" panose="02020603050405020304" pitchFamily="18" charset="0"/>
              <a:cs typeface="Times New Roman" panose="02020603050405020304" pitchFamily="18" charset="0"/>
            </a:endParaRPr>
          </a:p>
          <a:p>
            <a:pPr>
              <a:lnSpc>
                <a:spcPct val="150000"/>
              </a:lnSpc>
              <a:buClr>
                <a:schemeClr val="bg2">
                  <a:lumMod val="75000"/>
                </a:schemeClr>
              </a:buClr>
              <a:buFont typeface="Wingdings" panose="05000000000000000000" pitchFamily="2" charset="2"/>
              <a:buChar char="§"/>
            </a:pPr>
            <a:r>
              <a:rPr lang="fr-FR" sz="2800" dirty="0">
                <a:solidFill>
                  <a:srgbClr val="FFFFFF"/>
                </a:solidFill>
                <a:latin typeface="Times New Roman" panose="02020603050405020304" pitchFamily="18" charset="0"/>
                <a:cs typeface="Times New Roman" panose="02020603050405020304" pitchFamily="18" charset="0"/>
              </a:rPr>
              <a:t>Collaboration and Communication Tools: (Microsoft Teams, Outlook, SharePoint)</a:t>
            </a:r>
          </a:p>
          <a:p>
            <a:pPr>
              <a:lnSpc>
                <a:spcPct val="150000"/>
              </a:lnSpc>
              <a:buClr>
                <a:schemeClr val="bg2">
                  <a:lumMod val="75000"/>
                </a:schemeClr>
              </a:buClr>
              <a:buFont typeface="Wingdings" panose="05000000000000000000" pitchFamily="2" charset="2"/>
              <a:buChar char="§"/>
            </a:pPr>
            <a:endParaRPr lang="fr-FR" sz="2800" dirty="0">
              <a:solidFill>
                <a:srgbClr val="FFFFFF"/>
              </a:solidFill>
              <a:latin typeface="Times New Roman" panose="02020603050405020304" pitchFamily="18" charset="0"/>
              <a:cs typeface="Times New Roman" panose="02020603050405020304" pitchFamily="18" charset="0"/>
            </a:endParaRPr>
          </a:p>
          <a:p>
            <a:pPr>
              <a:lnSpc>
                <a:spcPct val="150000"/>
              </a:lnSpc>
              <a:buClr>
                <a:schemeClr val="bg2">
                  <a:lumMod val="75000"/>
                </a:schemeClr>
              </a:buClr>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marL="0" indent="0">
              <a:buClr>
                <a:schemeClr val="bg2">
                  <a:lumMod val="75000"/>
                </a:schemeClr>
              </a:buClr>
              <a:buNone/>
            </a:pPr>
            <a:endParaRPr lang="en-US" dirty="0"/>
          </a:p>
          <a:p>
            <a:pPr>
              <a:buClr>
                <a:schemeClr val="bg2">
                  <a:lumMod val="75000"/>
                </a:schemeClr>
              </a:buClr>
              <a:buFont typeface="Wingdings" panose="05000000000000000000" pitchFamily="2" charset="2"/>
              <a:buChar char="§"/>
            </a:pPr>
            <a:endParaRPr lang="fr-DZ" dirty="0"/>
          </a:p>
        </p:txBody>
      </p:sp>
      <p:pic>
        <p:nvPicPr>
          <p:cNvPr id="6" name="Picture 5">
            <a:extLst>
              <a:ext uri="{FF2B5EF4-FFF2-40B4-BE49-F238E27FC236}">
                <a16:creationId xmlns:a16="http://schemas.microsoft.com/office/drawing/2014/main" id="{C5B547D2-5996-C23E-D400-3595ECAEC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4279" y="3428998"/>
            <a:ext cx="814253" cy="814253"/>
          </a:xfrm>
          <a:prstGeom prst="rect">
            <a:avLst/>
          </a:prstGeom>
        </p:spPr>
      </p:pic>
      <p:pic>
        <p:nvPicPr>
          <p:cNvPr id="8" name="Picture 7">
            <a:extLst>
              <a:ext uri="{FF2B5EF4-FFF2-40B4-BE49-F238E27FC236}">
                <a16:creationId xmlns:a16="http://schemas.microsoft.com/office/drawing/2014/main" id="{062EFC44-F4B6-2DDE-DD4A-D0ABFAF77C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8873" y="3428999"/>
            <a:ext cx="814253" cy="814253"/>
          </a:xfrm>
          <a:prstGeom prst="rect">
            <a:avLst/>
          </a:prstGeom>
        </p:spPr>
      </p:pic>
      <p:pic>
        <p:nvPicPr>
          <p:cNvPr id="10" name="Picture 9">
            <a:extLst>
              <a:ext uri="{FF2B5EF4-FFF2-40B4-BE49-F238E27FC236}">
                <a16:creationId xmlns:a16="http://schemas.microsoft.com/office/drawing/2014/main" id="{427F7168-8CB3-5733-0D7E-FEB0B92DD0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3467" y="3428998"/>
            <a:ext cx="814253" cy="814253"/>
          </a:xfrm>
          <a:prstGeom prst="rect">
            <a:avLst/>
          </a:prstGeom>
        </p:spPr>
      </p:pic>
      <p:pic>
        <p:nvPicPr>
          <p:cNvPr id="12" name="Picture 11">
            <a:extLst>
              <a:ext uri="{FF2B5EF4-FFF2-40B4-BE49-F238E27FC236}">
                <a16:creationId xmlns:a16="http://schemas.microsoft.com/office/drawing/2014/main" id="{6BBDD9C8-E102-0E9F-0061-72373DE1FE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4278" y="5249524"/>
            <a:ext cx="814253" cy="814253"/>
          </a:xfrm>
          <a:prstGeom prst="rect">
            <a:avLst/>
          </a:prstGeom>
        </p:spPr>
      </p:pic>
      <p:pic>
        <p:nvPicPr>
          <p:cNvPr id="14" name="Picture 13">
            <a:extLst>
              <a:ext uri="{FF2B5EF4-FFF2-40B4-BE49-F238E27FC236}">
                <a16:creationId xmlns:a16="http://schemas.microsoft.com/office/drawing/2014/main" id="{041416AF-7948-4FE3-3A2E-9EBEDF3CF7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87285" y="5249524"/>
            <a:ext cx="814252" cy="814252"/>
          </a:xfrm>
          <a:prstGeom prst="rect">
            <a:avLst/>
          </a:prstGeom>
        </p:spPr>
      </p:pic>
      <p:pic>
        <p:nvPicPr>
          <p:cNvPr id="16" name="Picture 15">
            <a:extLst>
              <a:ext uri="{FF2B5EF4-FFF2-40B4-BE49-F238E27FC236}">
                <a16:creationId xmlns:a16="http://schemas.microsoft.com/office/drawing/2014/main" id="{20EAE222-CE66-D88E-214F-43F6EE6490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60291" y="5249524"/>
            <a:ext cx="814252" cy="814252"/>
          </a:xfrm>
          <a:prstGeom prst="rect">
            <a:avLst/>
          </a:prstGeom>
        </p:spPr>
      </p:pic>
    </p:spTree>
    <p:extLst>
      <p:ext uri="{BB962C8B-B14F-4D97-AF65-F5344CB8AC3E}">
        <p14:creationId xmlns:p14="http://schemas.microsoft.com/office/powerpoint/2010/main" val="37485166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FFA75C-0BFE-2014-7BE7-790E9CFA4BB8}"/>
              </a:ext>
            </a:extLst>
          </p:cNvPr>
          <p:cNvSpPr txBox="1"/>
          <p:nvPr/>
        </p:nvSpPr>
        <p:spPr>
          <a:xfrm>
            <a:off x="1234633" y="856600"/>
            <a:ext cx="9722734" cy="6280181"/>
          </a:xfrm>
          <a:prstGeom prst="rect">
            <a:avLst/>
          </a:prstGeom>
          <a:noFill/>
        </p:spPr>
        <p:txBody>
          <a:bodyPr wrap="square" rtlCol="0">
            <a:spAutoFit/>
          </a:bodyPr>
          <a:lstStyle/>
          <a:p>
            <a:pPr>
              <a:lnSpc>
                <a:spcPct val="150000"/>
              </a:lnSpc>
              <a:buClr>
                <a:schemeClr val="bg2">
                  <a:lumMod val="75000"/>
                </a:schemeClr>
              </a:buClr>
              <a:buFont typeface="Wingdings" panose="05000000000000000000" pitchFamily="2" charset="2"/>
              <a:buChar char="§"/>
            </a:pPr>
            <a:r>
              <a:rPr lang="en-US" sz="2800" b="0" i="0" dirty="0">
                <a:solidFill>
                  <a:srgbClr val="FFFFFF"/>
                </a:solidFill>
                <a:effectLst/>
                <a:latin typeface="Times New Roman" panose="02020603050405020304" pitchFamily="18" charset="0"/>
                <a:cs typeface="Times New Roman" panose="02020603050405020304" pitchFamily="18" charset="0"/>
              </a:rPr>
              <a:t>Development</a:t>
            </a:r>
            <a:r>
              <a:rPr lang="fr-FR" sz="2800" b="0" i="0" dirty="0">
                <a:solidFill>
                  <a:srgbClr val="FFFFFF"/>
                </a:solidFill>
                <a:effectLst/>
                <a:latin typeface="Times New Roman" panose="02020603050405020304" pitchFamily="18" charset="0"/>
                <a:cs typeface="Times New Roman" panose="02020603050405020304" pitchFamily="18" charset="0"/>
              </a:rPr>
              <a:t> and Coding Tools: (Visual Studio, </a:t>
            </a:r>
            <a:r>
              <a:rPr lang="fr-FR" sz="2800" b="0" i="0" dirty="0" err="1">
                <a:solidFill>
                  <a:srgbClr val="FFFFFF"/>
                </a:solidFill>
                <a:effectLst/>
                <a:latin typeface="Times New Roman" panose="02020603050405020304" pitchFamily="18" charset="0"/>
                <a:cs typeface="Times New Roman" panose="02020603050405020304" pitchFamily="18" charset="0"/>
              </a:rPr>
              <a:t>Github</a:t>
            </a:r>
            <a:r>
              <a:rPr lang="fr-FR" sz="2800" b="0" i="0" dirty="0">
                <a:solidFill>
                  <a:srgbClr val="FFFFFF"/>
                </a:solidFill>
                <a:effectLst/>
                <a:latin typeface="Times New Roman" panose="02020603050405020304" pitchFamily="18" charset="0"/>
                <a:cs typeface="Times New Roman" panose="02020603050405020304" pitchFamily="18" charset="0"/>
              </a:rPr>
              <a:t>)</a:t>
            </a:r>
          </a:p>
          <a:p>
            <a:pPr>
              <a:lnSpc>
                <a:spcPct val="150000"/>
              </a:lnSpc>
              <a:buClr>
                <a:schemeClr val="bg2">
                  <a:lumMod val="75000"/>
                </a:schemeClr>
              </a:buClr>
            </a:pPr>
            <a:endParaRPr lang="fr-FR" sz="2800" b="0" i="0" dirty="0">
              <a:solidFill>
                <a:srgbClr val="FFFFFF"/>
              </a:solidFill>
              <a:effectLst/>
              <a:latin typeface="Times New Roman" panose="02020603050405020304" pitchFamily="18" charset="0"/>
              <a:cs typeface="Times New Roman" panose="02020603050405020304" pitchFamily="18" charset="0"/>
            </a:endParaRPr>
          </a:p>
          <a:p>
            <a:pPr>
              <a:lnSpc>
                <a:spcPct val="150000"/>
              </a:lnSpc>
              <a:buClr>
                <a:schemeClr val="bg2">
                  <a:lumMod val="75000"/>
                </a:schemeClr>
              </a:buClr>
              <a:buFont typeface="Wingdings" panose="05000000000000000000" pitchFamily="2" charset="2"/>
              <a:buChar char="§"/>
            </a:pPr>
            <a:r>
              <a:rPr lang="fr-FR" sz="2800" dirty="0">
                <a:latin typeface="Times New Roman" panose="02020603050405020304" pitchFamily="18" charset="0"/>
                <a:cs typeface="Times New Roman" panose="02020603050405020304" pitchFamily="18" charset="0"/>
              </a:rPr>
              <a:t>Cloud </a:t>
            </a:r>
            <a:r>
              <a:rPr lang="fr-FR" sz="2800" dirty="0" err="1">
                <a:latin typeface="Times New Roman" panose="02020603050405020304" pitchFamily="18" charset="0"/>
                <a:cs typeface="Times New Roman" panose="02020603050405020304" pitchFamily="18" charset="0"/>
              </a:rPr>
              <a:t>Computing</a:t>
            </a:r>
            <a:r>
              <a:rPr lang="fr-FR" sz="2800" dirty="0">
                <a:latin typeface="Times New Roman" panose="02020603050405020304" pitchFamily="18" charset="0"/>
                <a:cs typeface="Times New Roman" panose="02020603050405020304" pitchFamily="18" charset="0"/>
              </a:rPr>
              <a:t> Services: (Microsoft Azure)</a:t>
            </a:r>
          </a:p>
          <a:p>
            <a:pPr>
              <a:lnSpc>
                <a:spcPct val="150000"/>
              </a:lnSpc>
              <a:buClr>
                <a:schemeClr val="bg2">
                  <a:lumMod val="75000"/>
                </a:schemeClr>
              </a:buClr>
            </a:pPr>
            <a:endParaRPr lang="fr-FR" sz="2800" dirty="0">
              <a:latin typeface="Times New Roman" panose="02020603050405020304" pitchFamily="18" charset="0"/>
              <a:cs typeface="Times New Roman" panose="02020603050405020304" pitchFamily="18" charset="0"/>
            </a:endParaRPr>
          </a:p>
          <a:p>
            <a:pPr>
              <a:lnSpc>
                <a:spcPct val="150000"/>
              </a:lnSpc>
              <a:buClr>
                <a:schemeClr val="bg2">
                  <a:lumMod val="75000"/>
                </a:schemeClr>
              </a:buClr>
              <a:buFont typeface="Wingdings" panose="05000000000000000000" pitchFamily="2" charset="2"/>
              <a:buChar char="§"/>
            </a:pPr>
            <a:r>
              <a:rPr lang="fr-FR" sz="2800" b="0" i="0" dirty="0">
                <a:solidFill>
                  <a:srgbClr val="FFFFFF"/>
                </a:solidFill>
                <a:effectLst/>
                <a:latin typeface="Times New Roman" panose="02020603050405020304" pitchFamily="18" charset="0"/>
                <a:cs typeface="Times New Roman" panose="02020603050405020304" pitchFamily="18" charset="0"/>
              </a:rPr>
              <a:t>Business Analytics and Intelligence (Power BI)</a:t>
            </a:r>
          </a:p>
          <a:p>
            <a:pPr>
              <a:lnSpc>
                <a:spcPct val="150000"/>
              </a:lnSpc>
              <a:buClr>
                <a:schemeClr val="bg2">
                  <a:lumMod val="75000"/>
                </a:schemeClr>
              </a:buClr>
            </a:pPr>
            <a:endParaRPr lang="fr-FR" sz="2800" b="0" i="0" dirty="0">
              <a:solidFill>
                <a:srgbClr val="FFFFFF"/>
              </a:solidFill>
              <a:effectLst/>
              <a:latin typeface="Times New Roman" panose="02020603050405020304" pitchFamily="18" charset="0"/>
              <a:cs typeface="Times New Roman" panose="02020603050405020304" pitchFamily="18" charset="0"/>
            </a:endParaRPr>
          </a:p>
          <a:p>
            <a:pPr>
              <a:lnSpc>
                <a:spcPct val="150000"/>
              </a:lnSpc>
              <a:buClr>
                <a:schemeClr val="bg2">
                  <a:lumMod val="75000"/>
                </a:schemeClr>
              </a:buClr>
              <a:buFont typeface="Wingdings" panose="05000000000000000000" pitchFamily="2" charset="2"/>
              <a:buChar char="§"/>
            </a:pPr>
            <a:r>
              <a:rPr lang="fr-FR" sz="2800" b="0" i="0" dirty="0">
                <a:solidFill>
                  <a:srgbClr val="FFFFFF"/>
                </a:solidFill>
                <a:effectLst/>
                <a:latin typeface="Times New Roman" panose="02020603050405020304" pitchFamily="18" charset="0"/>
                <a:cs typeface="Times New Roman" panose="02020603050405020304" pitchFamily="18" charset="0"/>
              </a:rPr>
              <a:t>Security and Compliance</a:t>
            </a:r>
            <a:r>
              <a:rPr lang="fr-FR" sz="2800" dirty="0">
                <a:solidFill>
                  <a:srgbClr val="FFFFFF"/>
                </a:solidFill>
                <a:latin typeface="Times New Roman" panose="02020603050405020304" pitchFamily="18" charset="0"/>
                <a:cs typeface="Times New Roman" panose="02020603050405020304" pitchFamily="18" charset="0"/>
              </a:rPr>
              <a:t>: (</a:t>
            </a:r>
            <a:r>
              <a:rPr lang="fr-FR" sz="2800" b="0" i="0" dirty="0">
                <a:solidFill>
                  <a:srgbClr val="FFFFFF"/>
                </a:solidFill>
                <a:effectLst/>
                <a:latin typeface="Times New Roman" panose="02020603050405020304" pitchFamily="18" charset="0"/>
                <a:cs typeface="Times New Roman" panose="02020603050405020304" pitchFamily="18" charset="0"/>
              </a:rPr>
              <a:t>Security and Compliance</a:t>
            </a:r>
            <a:r>
              <a:rPr lang="fr-FR" sz="2800" dirty="0">
                <a:solidFill>
                  <a:srgbClr val="FFFFFF"/>
                </a:solidFill>
                <a:latin typeface="Times New Roman" panose="02020603050405020304" pitchFamily="18" charset="0"/>
                <a:cs typeface="Times New Roman" panose="02020603050405020304" pitchFamily="18" charset="0"/>
              </a:rPr>
              <a:t>, </a:t>
            </a:r>
            <a:r>
              <a:rPr lang="fr-FR" sz="2800" b="0" i="0" dirty="0">
                <a:solidFill>
                  <a:srgbClr val="FFFFFF"/>
                </a:solidFill>
                <a:effectLst/>
                <a:latin typeface="Times New Roman" panose="02020603050405020304" pitchFamily="18" charset="0"/>
                <a:cs typeface="Times New Roman" panose="02020603050405020304" pitchFamily="18" charset="0"/>
              </a:rPr>
              <a:t>Azure Active Directory</a:t>
            </a:r>
            <a:r>
              <a:rPr lang="fr-FR" sz="2800" dirty="0">
                <a:solidFill>
                  <a:srgbClr val="FFFFFF"/>
                </a:solidFill>
                <a:latin typeface="Times New Roman" panose="02020603050405020304" pitchFamily="18" charset="0"/>
                <a:cs typeface="Times New Roman" panose="02020603050405020304" pitchFamily="18" charset="0"/>
              </a:rPr>
              <a:t>)</a:t>
            </a:r>
            <a:br>
              <a:rPr lang="fr-FR" sz="2800" dirty="0"/>
            </a:br>
            <a:endParaRPr lang="fr-FR" sz="2800" dirty="0">
              <a:latin typeface="Times New Roman" panose="02020603050405020304" pitchFamily="18" charset="0"/>
              <a:cs typeface="Times New Roman" panose="02020603050405020304" pitchFamily="18" charset="0"/>
            </a:endParaRPr>
          </a:p>
          <a:p>
            <a:pPr>
              <a:lnSpc>
                <a:spcPct val="150000"/>
              </a:lnSpc>
            </a:pPr>
            <a:endParaRPr lang="fr-DZ" dirty="0"/>
          </a:p>
        </p:txBody>
      </p:sp>
      <p:pic>
        <p:nvPicPr>
          <p:cNvPr id="4" name="Picture 3">
            <a:extLst>
              <a:ext uri="{FF2B5EF4-FFF2-40B4-BE49-F238E27FC236}">
                <a16:creationId xmlns:a16="http://schemas.microsoft.com/office/drawing/2014/main" id="{CF1705CB-E429-C91B-E3A6-4599B60AE7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187" y="1549914"/>
            <a:ext cx="736194" cy="736194"/>
          </a:xfrm>
          <a:prstGeom prst="rect">
            <a:avLst/>
          </a:prstGeom>
        </p:spPr>
      </p:pic>
      <p:pic>
        <p:nvPicPr>
          <p:cNvPr id="6" name="Picture 5">
            <a:extLst>
              <a:ext uri="{FF2B5EF4-FFF2-40B4-BE49-F238E27FC236}">
                <a16:creationId xmlns:a16="http://schemas.microsoft.com/office/drawing/2014/main" id="{6A8CDC26-7688-EDAD-ED1B-FF156216AB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621" y="1549914"/>
            <a:ext cx="736195" cy="736195"/>
          </a:xfrm>
          <a:prstGeom prst="rect">
            <a:avLst/>
          </a:prstGeom>
        </p:spPr>
      </p:pic>
      <p:pic>
        <p:nvPicPr>
          <p:cNvPr id="11" name="Picture 10">
            <a:extLst>
              <a:ext uri="{FF2B5EF4-FFF2-40B4-BE49-F238E27FC236}">
                <a16:creationId xmlns:a16="http://schemas.microsoft.com/office/drawing/2014/main" id="{E716C94E-7120-705B-AACE-503AD04AC6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7901" y="4118715"/>
            <a:ext cx="736194" cy="736194"/>
          </a:xfrm>
          <a:prstGeom prst="rect">
            <a:avLst/>
          </a:prstGeom>
        </p:spPr>
      </p:pic>
      <p:pic>
        <p:nvPicPr>
          <p:cNvPr id="5" name="Picture 4">
            <a:extLst>
              <a:ext uri="{FF2B5EF4-FFF2-40B4-BE49-F238E27FC236}">
                <a16:creationId xmlns:a16="http://schemas.microsoft.com/office/drawing/2014/main" id="{22648709-CB69-7A1C-B3BC-D844C1D085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6930" y="2842371"/>
            <a:ext cx="778135" cy="737181"/>
          </a:xfrm>
          <a:prstGeom prst="rect">
            <a:avLst/>
          </a:prstGeom>
        </p:spPr>
      </p:pic>
    </p:spTree>
    <p:extLst>
      <p:ext uri="{BB962C8B-B14F-4D97-AF65-F5344CB8AC3E}">
        <p14:creationId xmlns:p14="http://schemas.microsoft.com/office/powerpoint/2010/main" val="32329597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5EC93-B684-33DB-E5B4-2BBAD8746FF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III.   </a:t>
            </a:r>
            <a:r>
              <a:rPr lang="en-US" b="1" u="sng" dirty="0">
                <a:latin typeface="Times New Roman" panose="02020603050405020304" pitchFamily="18" charset="0"/>
                <a:cs typeface="Times New Roman" panose="02020603050405020304" pitchFamily="18" charset="0"/>
              </a:rPr>
              <a:t>Google Services:</a:t>
            </a:r>
            <a:endParaRPr lang="fr-DZ"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B0ABB9-5D0F-47F7-931C-1CC8E7420F0F}"/>
              </a:ext>
            </a:extLst>
          </p:cNvPr>
          <p:cNvSpPr>
            <a:spLocks noGrp="1"/>
          </p:cNvSpPr>
          <p:nvPr>
            <p:ph idx="1"/>
          </p:nvPr>
        </p:nvSpPr>
        <p:spPr>
          <a:xfrm>
            <a:off x="1234009" y="1786498"/>
            <a:ext cx="9905999" cy="4614301"/>
          </a:xfrm>
        </p:spPr>
        <p:txBody>
          <a:bodyPr>
            <a:normAutofit fontScale="92500" lnSpcReduction="10000"/>
          </a:bodyPr>
          <a:lstStyle/>
          <a:p>
            <a:pPr marL="0" indent="0">
              <a:buNone/>
            </a:pPr>
            <a:r>
              <a:rPr lang="en-US" sz="2800" b="0" i="0" dirty="0">
                <a:solidFill>
                  <a:srgbClr val="FFFFFF"/>
                </a:solidFill>
                <a:effectLst/>
                <a:latin typeface="Times New Roman" panose="02020603050405020304" pitchFamily="18" charset="0"/>
                <a:cs typeface="Times New Roman" panose="02020603050405020304" pitchFamily="18" charset="0"/>
              </a:rPr>
              <a:t>Google, a global technology giant, offers a suite of services that have become integral to the daily lives of millions of users. Among these services:</a:t>
            </a:r>
          </a:p>
          <a:p>
            <a:pPr>
              <a:buClr>
                <a:schemeClr val="bg2">
                  <a:lumMod val="75000"/>
                </a:schemeClr>
              </a:buClr>
              <a:buFont typeface="Wingdings" panose="05000000000000000000" pitchFamily="2" charset="2"/>
              <a:buChar char="§"/>
            </a:pPr>
            <a:r>
              <a:rPr lang="fr-FR" b="0" i="0" dirty="0">
                <a:solidFill>
                  <a:srgbClr val="FFFFFF"/>
                </a:solidFill>
                <a:effectLst/>
                <a:latin typeface="Times New Roman" panose="02020603050405020304" pitchFamily="18" charset="0"/>
                <a:cs typeface="Times New Roman" panose="02020603050405020304" pitchFamily="18" charset="0"/>
              </a:rPr>
              <a:t>Gmail</a:t>
            </a:r>
          </a:p>
          <a:p>
            <a:pPr>
              <a:buClr>
                <a:schemeClr val="bg2">
                  <a:lumMod val="75000"/>
                </a:schemeClr>
              </a:buClr>
              <a:buFont typeface="Wingdings" panose="05000000000000000000" pitchFamily="2" charset="2"/>
              <a:buChar char="§"/>
            </a:pPr>
            <a:r>
              <a:rPr lang="fr-FR" b="0" i="0" dirty="0">
                <a:solidFill>
                  <a:srgbClr val="FFFFFF"/>
                </a:solidFill>
                <a:effectLst/>
                <a:latin typeface="Times New Roman" panose="02020603050405020304" pitchFamily="18" charset="0"/>
                <a:cs typeface="Times New Roman" panose="02020603050405020304" pitchFamily="18" charset="0"/>
              </a:rPr>
              <a:t>Google Drive</a:t>
            </a:r>
          </a:p>
          <a:p>
            <a:pPr>
              <a:buClr>
                <a:schemeClr val="bg2">
                  <a:lumMod val="75000"/>
                </a:schemeClr>
              </a:buClr>
              <a:buFont typeface="Wingdings" panose="05000000000000000000" pitchFamily="2" charset="2"/>
              <a:buChar char="§"/>
            </a:pPr>
            <a:r>
              <a:rPr lang="fr-FR" b="0" i="0" dirty="0">
                <a:solidFill>
                  <a:srgbClr val="FFFFFF"/>
                </a:solidFill>
                <a:effectLst/>
                <a:latin typeface="Times New Roman" panose="02020603050405020304" pitchFamily="18" charset="0"/>
                <a:cs typeface="Times New Roman" panose="02020603050405020304" pitchFamily="18" charset="0"/>
              </a:rPr>
              <a:t>Google Docs</a:t>
            </a:r>
            <a:endParaRPr lang="fr-FR" dirty="0">
              <a:solidFill>
                <a:srgbClr val="FFFFFF"/>
              </a:solidFill>
              <a:latin typeface="Times New Roman" panose="02020603050405020304" pitchFamily="18" charset="0"/>
              <a:cs typeface="Times New Roman" panose="02020603050405020304" pitchFamily="18" charset="0"/>
            </a:endParaRPr>
          </a:p>
          <a:p>
            <a:pPr>
              <a:buClr>
                <a:schemeClr val="bg2">
                  <a:lumMod val="75000"/>
                </a:schemeClr>
              </a:buClr>
              <a:buFont typeface="Wingdings" panose="05000000000000000000" pitchFamily="2" charset="2"/>
              <a:buChar char="§"/>
            </a:pPr>
            <a:r>
              <a:rPr lang="fr-FR" b="0" i="0" dirty="0">
                <a:solidFill>
                  <a:srgbClr val="FFFFFF"/>
                </a:solidFill>
                <a:effectLst/>
                <a:latin typeface="Times New Roman" panose="02020603050405020304" pitchFamily="18" charset="0"/>
                <a:cs typeface="Times New Roman" panose="02020603050405020304" pitchFamily="18" charset="0"/>
              </a:rPr>
              <a:t>YouTube</a:t>
            </a:r>
          </a:p>
          <a:p>
            <a:pPr>
              <a:buClr>
                <a:schemeClr val="bg2">
                  <a:lumMod val="75000"/>
                </a:schemeClr>
              </a:buClr>
              <a:buFont typeface="Wingdings" panose="05000000000000000000" pitchFamily="2" charset="2"/>
              <a:buChar char="§"/>
            </a:pPr>
            <a:r>
              <a:rPr lang="fr-FR" b="0" i="0" dirty="0">
                <a:solidFill>
                  <a:srgbClr val="FFFFFF"/>
                </a:solidFill>
                <a:effectLst/>
                <a:latin typeface="Times New Roman" panose="02020603050405020304" pitchFamily="18" charset="0"/>
                <a:cs typeface="Times New Roman" panose="02020603050405020304" pitchFamily="18" charset="0"/>
              </a:rPr>
              <a:t>Google </a:t>
            </a:r>
            <a:r>
              <a:rPr lang="fr-FR" b="0" i="0" dirty="0" err="1">
                <a:solidFill>
                  <a:srgbClr val="FFFFFF"/>
                </a:solidFill>
                <a:effectLst/>
                <a:latin typeface="Times New Roman" panose="02020603050405020304" pitchFamily="18" charset="0"/>
                <a:cs typeface="Times New Roman" panose="02020603050405020304" pitchFamily="18" charset="0"/>
              </a:rPr>
              <a:t>Maps</a:t>
            </a:r>
            <a:endParaRPr lang="fr-FR" b="0" i="0" dirty="0">
              <a:solidFill>
                <a:srgbClr val="FFFFFF"/>
              </a:solidFill>
              <a:effectLst/>
              <a:latin typeface="Times New Roman" panose="02020603050405020304" pitchFamily="18" charset="0"/>
              <a:cs typeface="Times New Roman" panose="02020603050405020304" pitchFamily="18" charset="0"/>
            </a:endParaRPr>
          </a:p>
          <a:p>
            <a:pPr>
              <a:buClr>
                <a:schemeClr val="bg2">
                  <a:lumMod val="75000"/>
                </a:schemeClr>
              </a:buClr>
              <a:buFont typeface="Wingdings" panose="05000000000000000000" pitchFamily="2" charset="2"/>
              <a:buChar char="§"/>
            </a:pPr>
            <a:r>
              <a:rPr lang="fr-FR" b="0" i="0" dirty="0">
                <a:solidFill>
                  <a:srgbClr val="FFFFFF"/>
                </a:solidFill>
                <a:effectLst/>
                <a:latin typeface="Times New Roman" panose="02020603050405020304" pitchFamily="18" charset="0"/>
                <a:cs typeface="Times New Roman" panose="02020603050405020304" pitchFamily="18" charset="0"/>
              </a:rPr>
              <a:t>Google Translate</a:t>
            </a:r>
            <a:endParaRPr lang="fr-FR" dirty="0">
              <a:solidFill>
                <a:srgbClr val="FFFFFF"/>
              </a:solidFill>
              <a:latin typeface="Times New Roman" panose="02020603050405020304" pitchFamily="18" charset="0"/>
              <a:cs typeface="Times New Roman" panose="02020603050405020304" pitchFamily="18" charset="0"/>
            </a:endParaRPr>
          </a:p>
          <a:p>
            <a:pPr>
              <a:buClr>
                <a:schemeClr val="bg2">
                  <a:lumMod val="75000"/>
                </a:schemeClr>
              </a:buClr>
              <a:buFont typeface="Wingdings" panose="05000000000000000000" pitchFamily="2" charset="2"/>
              <a:buChar char="§"/>
            </a:pPr>
            <a:endParaRPr lang="en-US" sz="2800" dirty="0">
              <a:solidFill>
                <a:srgbClr val="FFFFFF"/>
              </a:solidFill>
              <a:latin typeface="Times New Roman" panose="02020603050405020304" pitchFamily="18" charset="0"/>
              <a:cs typeface="Times New Roman" panose="02020603050405020304" pitchFamily="18" charset="0"/>
            </a:endParaRPr>
          </a:p>
          <a:p>
            <a:pPr>
              <a:buClr>
                <a:schemeClr val="bg2">
                  <a:lumMod val="75000"/>
                </a:schemeClr>
              </a:buClr>
              <a:buFont typeface="Wingdings" panose="05000000000000000000" pitchFamily="2" charset="2"/>
              <a:buChar char="§"/>
            </a:pPr>
            <a:endParaRPr lang="en-US" sz="2800" b="0" i="0" dirty="0">
              <a:solidFill>
                <a:srgbClr val="FFFFFF"/>
              </a:solidFill>
              <a:effectLst/>
              <a:latin typeface="Times New Roman" panose="02020603050405020304" pitchFamily="18" charset="0"/>
              <a:cs typeface="Times New Roman" panose="02020603050405020304" pitchFamily="18" charset="0"/>
            </a:endParaRPr>
          </a:p>
          <a:p>
            <a:endParaRPr lang="fr-DZ"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103EFBD-A1F3-FC0B-7D1D-1ACFB2420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6426" y="231361"/>
            <a:ext cx="647432" cy="647432"/>
          </a:xfrm>
          <a:prstGeom prst="rect">
            <a:avLst/>
          </a:prstGeom>
        </p:spPr>
      </p:pic>
      <p:pic>
        <p:nvPicPr>
          <p:cNvPr id="11" name="Picture 10">
            <a:extLst>
              <a:ext uri="{FF2B5EF4-FFF2-40B4-BE49-F238E27FC236}">
                <a16:creationId xmlns:a16="http://schemas.microsoft.com/office/drawing/2014/main" id="{A3004F4F-29CD-5D73-D41F-FFA928405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239" y="179120"/>
            <a:ext cx="878793" cy="878793"/>
          </a:xfrm>
          <a:prstGeom prst="rect">
            <a:avLst/>
          </a:prstGeom>
        </p:spPr>
      </p:pic>
      <p:pic>
        <p:nvPicPr>
          <p:cNvPr id="13" name="Picture 12">
            <a:extLst>
              <a:ext uri="{FF2B5EF4-FFF2-40B4-BE49-F238E27FC236}">
                <a16:creationId xmlns:a16="http://schemas.microsoft.com/office/drawing/2014/main" id="{C9DBFC13-4BF8-2C20-A027-1450CFD5F7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9210" y="115680"/>
            <a:ext cx="878793" cy="878793"/>
          </a:xfrm>
          <a:prstGeom prst="rect">
            <a:avLst/>
          </a:prstGeom>
        </p:spPr>
      </p:pic>
      <p:pic>
        <p:nvPicPr>
          <p:cNvPr id="15" name="Picture 14">
            <a:extLst>
              <a:ext uri="{FF2B5EF4-FFF2-40B4-BE49-F238E27FC236}">
                <a16:creationId xmlns:a16="http://schemas.microsoft.com/office/drawing/2014/main" id="{A02404B0-A8BC-BA98-8BD3-D51AB94E61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6404" y="201761"/>
            <a:ext cx="878793" cy="878793"/>
          </a:xfrm>
          <a:prstGeom prst="rect">
            <a:avLst/>
          </a:prstGeom>
        </p:spPr>
      </p:pic>
      <p:pic>
        <p:nvPicPr>
          <p:cNvPr id="17" name="Picture 16">
            <a:extLst>
              <a:ext uri="{FF2B5EF4-FFF2-40B4-BE49-F238E27FC236}">
                <a16:creationId xmlns:a16="http://schemas.microsoft.com/office/drawing/2014/main" id="{A97419C4-BB13-58C5-219E-6593A63CA9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32604" y="1357803"/>
            <a:ext cx="878794" cy="878794"/>
          </a:xfrm>
          <a:prstGeom prst="rect">
            <a:avLst/>
          </a:prstGeom>
        </p:spPr>
      </p:pic>
      <p:pic>
        <p:nvPicPr>
          <p:cNvPr id="19" name="Picture 18">
            <a:extLst>
              <a:ext uri="{FF2B5EF4-FFF2-40B4-BE49-F238E27FC236}">
                <a16:creationId xmlns:a16="http://schemas.microsoft.com/office/drawing/2014/main" id="{964190CA-E632-DF83-31F1-27833A5D0A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620" y="1648836"/>
            <a:ext cx="878793" cy="878793"/>
          </a:xfrm>
          <a:prstGeom prst="rect">
            <a:avLst/>
          </a:prstGeom>
        </p:spPr>
      </p:pic>
    </p:spTree>
    <p:extLst>
      <p:ext uri="{BB962C8B-B14F-4D97-AF65-F5344CB8AC3E}">
        <p14:creationId xmlns:p14="http://schemas.microsoft.com/office/powerpoint/2010/main" val="15433998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82C0-E499-9630-B953-AD462404213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IV.   </a:t>
            </a:r>
            <a:r>
              <a:rPr lang="en-US" b="1" u="sng" dirty="0">
                <a:latin typeface="Times New Roman" panose="02020603050405020304" pitchFamily="18" charset="0"/>
                <a:cs typeface="Times New Roman" panose="02020603050405020304" pitchFamily="18" charset="0"/>
              </a:rPr>
              <a:t>Git and </a:t>
            </a:r>
            <a:r>
              <a:rPr lang="en-US" b="1" u="sng" dirty="0" err="1">
                <a:latin typeface="Times New Roman" panose="02020603050405020304" pitchFamily="18" charset="0"/>
                <a:cs typeface="Times New Roman" panose="02020603050405020304" pitchFamily="18" charset="0"/>
              </a:rPr>
              <a:t>github</a:t>
            </a:r>
            <a:r>
              <a:rPr lang="en-US" b="1" u="sng" dirty="0">
                <a:latin typeface="Times New Roman" panose="02020603050405020304" pitchFamily="18" charset="0"/>
                <a:cs typeface="Times New Roman" panose="02020603050405020304" pitchFamily="18" charset="0"/>
              </a:rPr>
              <a:t>:</a:t>
            </a:r>
            <a:endParaRPr lang="fr-DZ"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01A75D-8C11-34FA-3D1C-79BD3A389E3D}"/>
              </a:ext>
            </a:extLst>
          </p:cNvPr>
          <p:cNvSpPr>
            <a:spLocks noGrp="1"/>
          </p:cNvSpPr>
          <p:nvPr>
            <p:ph idx="1"/>
          </p:nvPr>
        </p:nvSpPr>
        <p:spPr/>
        <p:txBody>
          <a:bodyPr/>
          <a:lstStyle/>
          <a:p>
            <a:pPr marL="0" indent="0">
              <a:buNone/>
            </a:pPr>
            <a:r>
              <a:rPr lang="en-US" b="0" i="0" dirty="0">
                <a:solidFill>
                  <a:srgbClr val="FFFFFF"/>
                </a:solidFill>
                <a:effectLst/>
                <a:latin typeface="Times New Roman" panose="02020603050405020304" pitchFamily="18" charset="0"/>
                <a:cs typeface="Times New Roman" panose="02020603050405020304" pitchFamily="18" charset="0"/>
              </a:rPr>
              <a:t>Git is a free and open-source distributed version control system designed to handle everything from small to very large projects with speed and efficiency.</a:t>
            </a:r>
          </a:p>
          <a:p>
            <a:pPr marL="0" indent="0">
              <a:buNone/>
            </a:pPr>
            <a:r>
              <a:rPr lang="en-US" dirty="0">
                <a:latin typeface="Times New Roman" panose="02020603050405020304" pitchFamily="18" charset="0"/>
                <a:cs typeface="Times New Roman" panose="02020603050405020304" pitchFamily="18" charset="0"/>
              </a:rPr>
              <a:t>GitHub, on the other hand, is a web-based interface that uses Git, the open source version control software that lets multiple people make separate changes to web pages at the same time.</a:t>
            </a:r>
          </a:p>
          <a:p>
            <a:pPr marL="0" indent="0">
              <a:buNone/>
            </a:pPr>
            <a:endParaRPr lang="fr-DZ"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3362E88-62B7-B6A0-E278-4F8ADE905B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2312" y="844847"/>
            <a:ext cx="1025911" cy="1025911"/>
          </a:xfrm>
          <a:prstGeom prst="rect">
            <a:avLst/>
          </a:prstGeom>
        </p:spPr>
      </p:pic>
      <p:pic>
        <p:nvPicPr>
          <p:cNvPr id="7" name="Picture 6">
            <a:extLst>
              <a:ext uri="{FF2B5EF4-FFF2-40B4-BE49-F238E27FC236}">
                <a16:creationId xmlns:a16="http://schemas.microsoft.com/office/drawing/2014/main" id="{A79D9BD7-88C3-57DC-7B97-E9F4D2901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491" y="844846"/>
            <a:ext cx="1025912" cy="1025912"/>
          </a:xfrm>
          <a:prstGeom prst="rect">
            <a:avLst/>
          </a:prstGeom>
        </p:spPr>
      </p:pic>
      <p:sp>
        <p:nvSpPr>
          <p:cNvPr id="8" name="TextBox 7">
            <a:extLst>
              <a:ext uri="{FF2B5EF4-FFF2-40B4-BE49-F238E27FC236}">
                <a16:creationId xmlns:a16="http://schemas.microsoft.com/office/drawing/2014/main" id="{BECDE51C-305D-8A74-24A7-2960F9FD6E36}"/>
              </a:ext>
            </a:extLst>
          </p:cNvPr>
          <p:cNvSpPr txBox="1"/>
          <p:nvPr/>
        </p:nvSpPr>
        <p:spPr>
          <a:xfrm>
            <a:off x="7991776" y="942303"/>
            <a:ext cx="914400" cy="830997"/>
          </a:xfrm>
          <a:prstGeom prst="rect">
            <a:avLst/>
          </a:prstGeom>
          <a:noFill/>
        </p:spPr>
        <p:txBody>
          <a:bodyPr wrap="square" rtlCol="0">
            <a:spAutoFit/>
          </a:bodyPr>
          <a:lstStyle/>
          <a:p>
            <a:r>
              <a:rPr lang="en-US" sz="4800" b="1" dirty="0">
                <a:solidFill>
                  <a:schemeClr val="bg1"/>
                </a:solidFill>
              </a:rPr>
              <a:t>&amp;</a:t>
            </a:r>
            <a:endParaRPr lang="fr-DZ" sz="4800" b="1" dirty="0">
              <a:solidFill>
                <a:schemeClr val="bg1"/>
              </a:solidFill>
            </a:endParaRPr>
          </a:p>
        </p:txBody>
      </p:sp>
    </p:spTree>
    <p:extLst>
      <p:ext uri="{BB962C8B-B14F-4D97-AF65-F5344CB8AC3E}">
        <p14:creationId xmlns:p14="http://schemas.microsoft.com/office/powerpoint/2010/main" val="22170746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605CE-6A29-06F6-70C1-5282B4E5BFA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V.   </a:t>
            </a:r>
            <a:r>
              <a:rPr lang="en-US" b="1" u="sng" dirty="0">
                <a:latin typeface="Times New Roman" panose="02020603050405020304" pitchFamily="18" charset="0"/>
                <a:cs typeface="Times New Roman" panose="02020603050405020304" pitchFamily="18" charset="0"/>
              </a:rPr>
              <a:t>The impact of </a:t>
            </a:r>
            <a:r>
              <a:rPr lang="en-US" b="1" u="sng" dirty="0" err="1">
                <a:latin typeface="Times New Roman" panose="02020603050405020304" pitchFamily="18" charset="0"/>
                <a:cs typeface="Times New Roman" panose="02020603050405020304" pitchFamily="18" charset="0"/>
              </a:rPr>
              <a:t>tci</a:t>
            </a:r>
            <a:r>
              <a:rPr lang="en-US" b="1" u="sng" dirty="0">
                <a:latin typeface="Times New Roman" panose="02020603050405020304" pitchFamily="18" charset="0"/>
                <a:cs typeface="Times New Roman" panose="02020603050405020304" pitchFamily="18" charset="0"/>
              </a:rPr>
              <a:t>:</a:t>
            </a:r>
            <a:br>
              <a:rPr lang="en-US" b="1" u="sng" dirty="0">
                <a:latin typeface="Times New Roman" panose="02020603050405020304" pitchFamily="18" charset="0"/>
                <a:cs typeface="Times New Roman" panose="02020603050405020304" pitchFamily="18" charset="0"/>
              </a:rPr>
            </a:br>
            <a:endParaRPr lang="fr-DZ" b="1" u="sng"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E7B46598-3410-B893-E470-1A02800AAAC4}"/>
              </a:ext>
            </a:extLst>
          </p:cNvPr>
          <p:cNvGraphicFramePr>
            <a:graphicFrameLocks noGrp="1"/>
          </p:cNvGraphicFramePr>
          <p:nvPr>
            <p:extLst>
              <p:ext uri="{D42A27DB-BD31-4B8C-83A1-F6EECF244321}">
                <p14:modId xmlns:p14="http://schemas.microsoft.com/office/powerpoint/2010/main" val="1386927"/>
              </p:ext>
            </p:extLst>
          </p:nvPr>
        </p:nvGraphicFramePr>
        <p:xfrm>
          <a:off x="1895475" y="1973766"/>
          <a:ext cx="8392617" cy="2183408"/>
        </p:xfrm>
        <a:graphic>
          <a:graphicData uri="http://schemas.openxmlformats.org/drawingml/2006/table">
            <a:tbl>
              <a:tblPr firstRow="1" bandRow="1">
                <a:tableStyleId>{5940675A-B579-460E-94D1-54222C63F5DA}</a:tableStyleId>
              </a:tblPr>
              <a:tblGrid>
                <a:gridCol w="2748456">
                  <a:extLst>
                    <a:ext uri="{9D8B030D-6E8A-4147-A177-3AD203B41FA5}">
                      <a16:colId xmlns:a16="http://schemas.microsoft.com/office/drawing/2014/main" val="2371331798"/>
                    </a:ext>
                  </a:extLst>
                </a:gridCol>
                <a:gridCol w="2776653">
                  <a:extLst>
                    <a:ext uri="{9D8B030D-6E8A-4147-A177-3AD203B41FA5}">
                      <a16:colId xmlns:a16="http://schemas.microsoft.com/office/drawing/2014/main" val="485345283"/>
                    </a:ext>
                  </a:extLst>
                </a:gridCol>
                <a:gridCol w="2867508">
                  <a:extLst>
                    <a:ext uri="{9D8B030D-6E8A-4147-A177-3AD203B41FA5}">
                      <a16:colId xmlns:a16="http://schemas.microsoft.com/office/drawing/2014/main" val="2978751515"/>
                    </a:ext>
                  </a:extLst>
                </a:gridCol>
              </a:tblGrid>
              <a:tr h="4460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b="1" dirty="0">
                          <a:latin typeface="Times New Roman" panose="02020603050405020304" pitchFamily="18" charset="0"/>
                          <a:cs typeface="Times New Roman" panose="02020603050405020304" pitchFamily="18" charset="0"/>
                        </a:rPr>
                        <a:t>Innovation</a:t>
                      </a:r>
                      <a:endParaRPr lang="fr-FR" sz="2000" dirty="0">
                        <a:latin typeface="Times New Roman" panose="02020603050405020304" pitchFamily="18" charset="0"/>
                        <a:cs typeface="Times New Roman" panose="02020603050405020304" pitchFamily="18" charset="0"/>
                      </a:endParaRP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noProof="0" dirty="0">
                          <a:latin typeface="Times New Roman" panose="02020603050405020304" pitchFamily="18" charset="0"/>
                          <a:cs typeface="Times New Roman" panose="02020603050405020304" pitchFamily="18" charset="0"/>
                        </a:rPr>
                        <a:t>Efficiency</a:t>
                      </a:r>
                      <a:endParaRPr lang="en-US" sz="2000" noProof="0" dirty="0">
                        <a:latin typeface="Times New Roman" panose="02020603050405020304" pitchFamily="18" charset="0"/>
                        <a:cs typeface="Times New Roman" panose="02020603050405020304" pitchFamily="18" charset="0"/>
                      </a:endParaRP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b="1" dirty="0">
                          <a:latin typeface="Times New Roman" panose="02020603050405020304" pitchFamily="18" charset="0"/>
                          <a:cs typeface="Times New Roman" panose="02020603050405020304" pitchFamily="18" charset="0"/>
                        </a:rPr>
                        <a:t>Collaboration</a:t>
                      </a:r>
                      <a:endParaRPr lang="fr-FR" sz="2000" dirty="0">
                        <a:latin typeface="Times New Roman" panose="02020603050405020304" pitchFamily="18" charset="0"/>
                        <a:cs typeface="Times New Roman" panose="02020603050405020304" pitchFamily="18" charset="0"/>
                      </a:endParaRPr>
                    </a:p>
                  </a:txBody>
                  <a:tcPr>
                    <a:solidFill>
                      <a:schemeClr val="bg2">
                        <a:lumMod val="75000"/>
                      </a:schemeClr>
                    </a:solidFill>
                  </a:tcPr>
                </a:tc>
                <a:extLst>
                  <a:ext uri="{0D108BD9-81ED-4DB2-BD59-A6C34878D82A}">
                    <a16:rowId xmlns:a16="http://schemas.microsoft.com/office/drawing/2014/main" val="2955191836"/>
                  </a:ext>
                </a:extLst>
              </a:tr>
              <a:tr h="10921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Times New Roman" panose="02020603050405020304" pitchFamily="18" charset="0"/>
                          <a:cs typeface="Times New Roman" panose="02020603050405020304" pitchFamily="18" charset="0"/>
                        </a:rPr>
                        <a:t>TCI drives innovation by enabling the development of new technologies, solutions, and products.</a:t>
                      </a:r>
                    </a:p>
                  </a:txBody>
                  <a:tcP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Times New Roman" panose="02020603050405020304" pitchFamily="18" charset="0"/>
                          <a:cs typeface="Times New Roman" panose="02020603050405020304" pitchFamily="18" charset="0"/>
                        </a:rPr>
                        <a:t>With TCI, businesses can streamline processes, automate tasks, and improve overall operational efficiency.</a:t>
                      </a:r>
                    </a:p>
                  </a:txBody>
                  <a:tcP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Times New Roman" panose="02020603050405020304" pitchFamily="18" charset="0"/>
                          <a:cs typeface="Times New Roman" panose="02020603050405020304" pitchFamily="18" charset="0"/>
                        </a:rPr>
                        <a:t>TCI tools facilitate seamless communication and collaboration among individuals and teams, regardless of geographical locations.</a:t>
                      </a:r>
                    </a:p>
                  </a:txBody>
                  <a:tcPr anchor="ctr">
                    <a:solidFill>
                      <a:schemeClr val="bg2">
                        <a:lumMod val="20000"/>
                        <a:lumOff val="80000"/>
                      </a:schemeClr>
                    </a:solidFill>
                  </a:tcPr>
                </a:tc>
                <a:extLst>
                  <a:ext uri="{0D108BD9-81ED-4DB2-BD59-A6C34878D82A}">
                    <a16:rowId xmlns:a16="http://schemas.microsoft.com/office/drawing/2014/main" val="4029889867"/>
                  </a:ext>
                </a:extLst>
              </a:tr>
            </a:tbl>
          </a:graphicData>
        </a:graphic>
      </p:graphicFrame>
    </p:spTree>
    <p:extLst>
      <p:ext uri="{BB962C8B-B14F-4D97-AF65-F5344CB8AC3E}">
        <p14:creationId xmlns:p14="http://schemas.microsoft.com/office/powerpoint/2010/main" val="88793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83AB-338A-E0A3-9286-CB5AC60E0A1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Vi.  </a:t>
            </a:r>
            <a:r>
              <a:rPr lang="en-US" b="1" u="sng" dirty="0">
                <a:latin typeface="Times New Roman" panose="02020603050405020304" pitchFamily="18" charset="0"/>
                <a:cs typeface="Times New Roman" panose="02020603050405020304" pitchFamily="18" charset="0"/>
              </a:rPr>
              <a:t>Conclusion:</a:t>
            </a:r>
            <a:endParaRPr lang="fr-DZ"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42A4384-DDF5-EA08-2400-ED7355FD4DCB}"/>
              </a:ext>
            </a:extLst>
          </p:cNvPr>
          <p:cNvSpPr txBox="1"/>
          <p:nvPr/>
        </p:nvSpPr>
        <p:spPr>
          <a:xfrm>
            <a:off x="1141413" y="1984917"/>
            <a:ext cx="9508002" cy="2795958"/>
          </a:xfrm>
          <a:prstGeom prst="rect">
            <a:avLst/>
          </a:prstGeom>
          <a:noFill/>
        </p:spPr>
        <p:txBody>
          <a:bodyPr wrap="square" rtlCol="0">
            <a:spAutoFit/>
          </a:bodyPr>
          <a:lstStyle/>
          <a:p>
            <a:pPr>
              <a:lnSpc>
                <a:spcPct val="150000"/>
              </a:lnSpc>
            </a:pPr>
            <a:r>
              <a:rPr lang="en-US" sz="2400" b="0" i="0" dirty="0">
                <a:solidFill>
                  <a:srgbClr val="FFFFFF"/>
                </a:solidFill>
                <a:effectLst/>
                <a:latin typeface="Times New Roman" panose="02020603050405020304" pitchFamily="18" charset="0"/>
                <a:cs typeface="Times New Roman" panose="02020603050405020304" pitchFamily="18" charset="0"/>
              </a:rPr>
              <a:t>In conclusion, Information and Communication Technologies, along with key tools like Google services, Microsoft tools, Git, and GitHub, play pivotal roles in today's interconnected world. As technology continues to advance, staying abreast of emerging trends and addressing associated challenges will be essential for harnessing the full potential of ICT.</a:t>
            </a:r>
            <a:endParaRPr lang="fr-DZ"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30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293</TotalTime>
  <Words>465</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Times New Roman</vt:lpstr>
      <vt:lpstr>Tw Cen MT</vt:lpstr>
      <vt:lpstr>Wingdings</vt:lpstr>
      <vt:lpstr>Circuit</vt:lpstr>
      <vt:lpstr>Exploring the Basics of Information and Communication Technology (TCI):</vt:lpstr>
      <vt:lpstr>PLAN:</vt:lpstr>
      <vt:lpstr>Introduction:</vt:lpstr>
      <vt:lpstr>II.    Microsoft tools:</vt:lpstr>
      <vt:lpstr>PowerPoint Presentation</vt:lpstr>
      <vt:lpstr>III.   Google Services:</vt:lpstr>
      <vt:lpstr>IV.   Git and github:</vt:lpstr>
      <vt:lpstr>V.   The impact of tci: </vt:lpstr>
      <vt:lpstr>Vi.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Basics of Information and Communication Technology (TCI):</dc:title>
  <dc:creator>May Noor Mokhtech</dc:creator>
  <cp:lastModifiedBy>May Noor Mokhtech</cp:lastModifiedBy>
  <cp:revision>10</cp:revision>
  <dcterms:created xsi:type="dcterms:W3CDTF">2024-01-01T14:34:31Z</dcterms:created>
  <dcterms:modified xsi:type="dcterms:W3CDTF">2024-01-05T18:34:12Z</dcterms:modified>
</cp:coreProperties>
</file>