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0" r:id="rId5"/>
    <p:sldId id="261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62" r:id="rId14"/>
    <p:sldId id="263" r:id="rId15"/>
    <p:sldId id="275" r:id="rId16"/>
    <p:sldId id="276" r:id="rId17"/>
    <p:sldId id="277" r:id="rId18"/>
    <p:sldId id="278" r:id="rId19"/>
    <p:sldId id="279" r:id="rId20"/>
    <p:sldId id="281" r:id="rId21"/>
    <p:sldId id="291" r:id="rId22"/>
    <p:sldId id="280" r:id="rId23"/>
    <p:sldId id="282" r:id="rId24"/>
    <p:sldId id="283" r:id="rId25"/>
    <p:sldId id="287" r:id="rId26"/>
    <p:sldId id="284" r:id="rId27"/>
    <p:sldId id="288" r:id="rId28"/>
    <p:sldId id="292" r:id="rId29"/>
    <p:sldId id="293" r:id="rId30"/>
    <p:sldId id="294" r:id="rId31"/>
    <p:sldId id="295" r:id="rId32"/>
    <p:sldId id="296" r:id="rId33"/>
    <p:sldId id="297" r:id="rId34"/>
    <p:sldId id="289" r:id="rId35"/>
    <p:sldId id="290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  <p:sldId id="28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22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 18 2088,'-14'0'768,"5"0"284,4 0-80,2 0-408,0 0-71,2-17-65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3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53 469 1932,'0'0'4247,"0"-42"-1139,0-83-1933,-1 123-1172,1-1-1,-1 0 1,0 0-1,0 1 0,0-1 1,0 0-1,0 1 1,-1-1-1,-2-4 1,-6-12 10,6 6 9,1 5 2,0 1 0,0-1 0,0 0 0,-7-9 0,10 16-58,-1 13 15,0-1 41,0 1 1,1-1-1,0 1 0,1-1 1,1 1-1,3 12 1,2-12-5,-5-9-15,0-1-1,-1 1 1,1-1 0,-1 1-1,0-1 1,1 1-1,-1 0 1,-1 0-1,1-1 1,0 1 0,-1 0-1,1 0 1,-1 4-1,0-3 0,1-1-1,-1 1 1,1 0-1,0 0 0,0-1 1,0 1-1,0-1 0,1 1 1,1 3-1,-1-4 1,-1 0 0,1 1 1,-1-1-1,0 1 0,0-1 0,0 1 0,0-1 0,0 9 0,-1-7 5,1-1 0,0 1 0,0 0 0,0 0 0,1 0 0,0 0 0,0-1-1,0 1 1,4 6 0,7 15 55,-10-19-42,0 1 1,1-1 0,0 0-1,0 0 1,1-1 0,-1 1-1,7 5 1,-8-9 21,0 0-1,0 0 1,0-1-1,0 1 1,0-1-1,1 0 1,-1 0 0,1 0-1,-1-1 1,1 1-1,0-1 1,-1 0-1,1 0 1,0 0 0,0-1-1,7 1 1,-10-1-15,1 0 1,-1 0-1,1 0 0,-1 0 1,1 0-1,-1 0 1,1-1-1,-1 1 0,0 0 1,1-1-1,-1 1 1,0-1-1,1 0 0,-1 1 1,0-1-1,0 0 1,1 0-1,-1 0 0,0 0 1,0 0-1,0 0 1,0 0-1,0 0 0,-1-1 1,1 1-1,0 0 1,0 0-1,0-3 0,6-7 89,9-17-75,0-1 0,-2 0 0,-2-1-1,0 0 1,-2-1 0,-1-1 0,-2 1-1,-1-1 1,-2-1 0,1-50 0,-4 67-37,0 12-5,-1 0 0,1 0 0,-1 0 0,0 0 0,0 0 0,-1 0 0,1 0 0,-1 0 0,0 0 0,0 0 0,-2-4 0,-2-1-5,3 7 4,0 0 1,1 0 0,-1 0 0,1 0-1,0 0 1,0-1 0,0 1 0,0-1-1,0 1 1,0-1 0,1 1 0,-1-1-1,1 1 1,0-1 0,0-4 0,0 6 1,0-1 0,0 0 0,-1 1 0,1-1 0,0 1 0,-1-1 0,0 0 0,1 1-1,-1-1 1,0 1 0,1-1 0,-1 1 0,-2-2 0,2 1 0,0 1 0,0-1 0,0 0 0,0 1-1,1-1 1,-1 0 0,0 1 0,1-1-1,-1 0 1,1 0 0,-1 0 0,1 1-1,0-5 1,-4-1 34,4 7-40,0 0 1,0 0-1,0 0 1,0 0 0,0 0-1,0 0 1,0 0-1,0 0 1,1 1-1,-1-1 1,0 0-1,0 0 1,0 0-1,0 0 1,0 0-1,0 0 1,0 0-1,0 1 1,0-1-1,-1 0 1,1 0-1,0 0 1,0 0-1,0 0 1,0 0-1,0 0 1,0 0-1,0 1 1,0-1-1,0 0 1,0 0-1,0 0 1,0 0-1,0 0 1,0 0 0,0 0-1,-1 0 1,1 0-1,0 0 1,0 0-1,0 0 1,0 1-1,0-1 1,0 0-1,0 0 1,-1 0-1,1 0 1,0 0-1,0 0 1,0 0-1,0 0 1,0 0-1,0 0 1,0 0-1,0 0 1,-1 0-1,1 0 1,0 0-1,0-1 1,0 1-1,0 0 1,0 0-1,0 0 1,0 0-1,0 0 1,-1 0-1,1 0 1,0 0 0,0 75 37,0-71-31,1 0 0,-1 0-1,1 1 1,-1-1 0,1 0 0,1 0-1,-1 0 1,1 0 0,-1 0 0,4 5-1,-3-5 3,0-1 0,0 0 0,-1 1 0,1 0-1,-1-1 1,0 1 0,0 0 0,0 0-1,-1 0 1,1 5 0,-1-4 0,0-1 1,1 1-1,0-1 1,0 1-1,0-1 0,0 1 1,1-1-1,-1 0 1,1 0-1,3 5 1,5 11 17,0 8 24,10 20 8,23 40 54,-27-54-67,29 48 1,-35-66-225,43 59 638,-46-66-890,0-1 1,1 0-1,0-1 1,0 0 0,0 0-1,12 7 1,-18-13-229,1 0 1,-1 0-1,0 0 1,0 0-1,1-1 1,-1 1-1,0-1 0,1 0 1,-1 1-1,3-1 1,0 0-1441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58.9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1669 0 4848,'0'0'1871,"5"0"-901,17 0 3888,-25 0-4692,1 0-146,1 1 0,-1-1 0,1 0 0,-1 1 0,1 0 0,0-1 0,-1 1 0,1 0 0,-1-1 0,1 1 0,0 0 0,0 0 0,0 0 0,-2 2 0,-17 11 171,-36 14 205,-55 39 0,26-14 298,-26 10-407,-2-5 1,-3-5-1,-2-6 0,-2-4 1,-2-5-1,-141 23 1,180-51-399,-1-3 0,-102-6 0,104-2-784,123-21-11074,-12 8 9788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2.7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68 150 1932,'-1'0'1,"1"1"0,0 0 0,0-1 0,0 1-1,0 0 1,0-1 0,0 1 0,0 0 0,0 0 0,0-1 0,0 1-1,0 0 1,0 0 0,0-1 0,0 1 0,1 0 0,-1-1-1,0 1 1,0 0 0,1-1 0,-1 1 0,1-1 0,-1 1 0,1 0-1,-1-1 1,1 1 0,-1-1 0,1 1 0,-1-1 0,1 0-1,-1 1 1,1-1 0,0 1 0,-1-1 0,1 0 0,0 0 0,-1 1-1,1-1 1,0 0 0,-1 0 0,1 0 0,0 0 0,0 0-1,-1 0 1,1 0 0,0 0 0,-1 0 0,3 0 0,-1 0 2,3 0 72,0 0 145,11 3 3468,-16 7-3623,0-2 780,0-18 642,0 6-1471,-4-10 42,-15 12-35,15 2 10,0-2-49,-10-5 20,11 5 15,-8 2-65,84 0 107,-70-3-48,-3 1 0,1 1 0,-1 0-1,1 0 1,-1 0 0,1 0-1,-1 0 1,1 0 0,0 0 0,0 0-1,-1 0 1,1 1 0,0-1 0,0 0-1,0 0 1,0 1 0,0-1-1,0 0 1,0 1 0,0-1 0,0 1-1,3-1 1,-29 1 105,21 5-82,-11 13 11,15-18-45,-1 1 0,1-1 0,-1 1 0,0-1 0,1 1 0,-1-1 0,0 1 0,1-1 0,-1 0 0,0 1 0,1-1 0,-1 0 0,0 0 0,0 1 0,1-1 0,-1 0 0,0 0 0,0 0 0,1 0 0,-1 0 0,0 0 0,0 0 0,1 0 0,-1 0 0,0-1 0,0 1 0,1 0 0,-2-1 0,-4 16 16,2-14-7,1 0 0,-1-1 0,1 1 0,-1-1 0,0 1 0,1-1 0,-1 0-1,-6-1 1,0 0-7,8-24-7,2-10 10,5 28-18,14-6 21,-19 13-9,1 0-1,-1 0 0,0-1 1,1 1-1,-1 0 0,0 0 1,1 0-1,-1-1 0,0 1 1,0 0-1,1 0 1,-1-1-1,0 1 0,0 0 1,1 0-1,-1-1 0,0 1 1,0 0-1,0-1 1,0 1-1,0 0 0,1-1 1,-1 1-1,0 0 0,0-1 1,0 1-1,0 0 1,0-1-1,0 1 0,0 0 1,0-1-1,0 1 0,0 0 1,0-1-1,-1 1 0,1 0 1,0-1-1,0 1 1,0-1-1,0 1 0,-1 0 0,1 0 1,0-1-1,0 1 0,0 0 0,0 0 1,0-1-1,0 1 0,0 0 0,0 0 1,0-1-1,0 1 0,0 0 0,0 0 0,0-1 1,0 1-1,0 0 0,0 0 0,0-1 1,0 1-1,0 0 0,0 0 0,0-1 1,0 1-1,1 0 0,-1 0 0,0-1 0,0 1 1,0 0-1,0 0 0,1 0 0,-1 0 1,0-1-1,0 1 0,0 0 0,1 0 1,-1 0-1,0 0 0,0 0 0,0-1 1,1 1-1,-1 0 0,0 0 0,0 0 0,1 0 1,-1 0-1,1 0 0,17-8-17,-12 5 26,1 1 1,-1 1-1,1-1 1,-1 1-1,1 0 1,0 1-1,-1 0 1,11 1-1,-2-1 15,-14 0-17,-1 0 0,1 0 0,0 0 0,0 1 0,0-1 0,0 0-1,0 1 1,0-1 0,-1 1 0,1-1 0,0 1 0,0-1 0,-1 1 0,1 0 0,0-1 0,-1 1 0,1 0 0,-1 0 0,1-1 0,-1 1 0,1 0 0,-1 0 0,1 0 0,-1 0 0,0-1 0,1 1 0,-1 0 0,0 0 0,0 0 0,0 0 0,0 1 0,2 34 565,-2-30-399,0 38 641,0-43-808,0 0 0,0-1 0,0 1 0,0-1 0,0 1 0,0 0 0,0-1 0,-1 1 0,1-1 0,0 1 0,-1 0 0,1-1 0,0 1 0,-1-1 0,1 1 0,0-1 0,-1 1 0,1-1 0,-1 1 0,1-1 0,-1 0 0,1 1 0,-1-1 0,1 0 0,-1 1 0,1-1 0,-1 0 0,0 0 0,1 1 0,-1-1 0,1 0 0,-1 0 0,0 0 0,1 0 0,-1 0 0,0 0 0,0 0 0,1 0-1,-1 0 0,1 0 1,-1 0-1,1 0 0,0 0 1,-1 0-1,1 0 0,-1 0 1,1 1-1,0-1 0,-1 0 0,1 0 1,-1 0-1,1 1 0,0-1 1,-1 0-1,1 0 0,0 1 1,-1-1-1,1 0 0,0 0 1,-1 1-1,1-1 0,0 1 1,0-1-1,-1 0 0,1 1 0,0-1 1,0 0-1,0 1 0,0-1 1,-1 1-1,1 0 7,-1 0 0,0 0-1,0 0 1,0 0 0,0 0 0,0 0 0,0 0-1,0-1 1,0 1 0,0 0 0,-1-1 0,1 1-1,0-1 1,0 1 0,-1-1 0,-1 1-1,-19 5 13,12-4-26,-1-1 0,1 0-1,-21-2 1,10 1-21,20 0 22,1 0 1,0-1-1,-1 1 0,1 0 0,-1 0 1,1 0-1,-1 0 0,1-1 1,0 1-1,-1 0 0,1 0 0,-1-1 1,1 1-1,0 0 0,-1-1 1,1 1-1,0 0 0,-1-1 0,1 1 1,0 0-1,0-1 0,-1 1 0,1-1 1,0 1-1,0-1 0,0 1 1,0-1-1,0 1 0,0 0 0,-1-1 1,1 1-1,0-1 0,0 0 1,1 0-1,-1 1 1,0 0-1,0-1 1,0 1-1,-1-1 1,1 1-1,0-1 1,0 1 0,0 0-1,0-1 1,0 1-1,0-1 1,-1 1-1,1 0 1,0-1 0,0 1-1,0 0 1,-1-1-1,1 1 1,0 0-1,-1-1 1,1 1 0,0 0-1,-1-1 1,1 1-1,0 0 1,-1 0-1,1 0 1,-1-1-1,1 1 1,0 0 0,-1 0-1,0 0 1,-1-3 6,0-1 0,1 1 0,-1-1 0,1 1 0,0-1 0,-1 0 0,2 0 0,-2-7 0,-1-62-134,3 73 127,0-1 0,0 1-1,0-1 1,0 0 0,0 1-1,0-1 1,1 1-1,-1-1 1,0 1 0,0-1-1,1 1 1,-1-1 0,0 1-1,1-1 1,-1 1-1,0-1 1,1 1 0,-1 0-1,1-1 1,-1 1 0,1-1-1,-1 1 1,1 0 0,-1 0-1,1-1 1,-1 1-1,1 0 1,-1 0 0,1 0-1,0-1 1,-1 1 0,1 0-1,-1 0 1,2 0-1,-2 0 2,1 0 0,-1 0-1,1 0 1,-1 0 0,1 0-1,-1 0 1,1 0-1,-1 0 1,0 0 0,1-1-1,-1 1 1,1 0 0,-1 0-1,1 0 1,-1-1-1,0 1 1,1 0 0,-1-1-1,0 1 1,1 0 0,-1-1-1,0 1 1,1 0-1,-1-1 1,0 1 0,0 0-1,1-1 1,-1 1 0,0-1-1,0 1 1,0-1-1,0 1 1,0-1 0,5-2 12,16-1 13,1 0 0,0 2 1,0 0-1,28 2 0,-50 0-24,1 0-1,-1 0 0,1 0 1,0 0-1,-1 0 0,1 0 0,-1 0 1,1 1-1,-1-1 0,1 0 1,0 0-1,-1 0 0,1 1 0,-1-1 1,1 0-1,-1 0 0,1 1 0,-1-1 1,0 1-1,1-1 0,-1 0 1,1 1-1,-1-1 0,0 1 0,1-1 1,-1 1-1,0-1 0,1 1 1,-1-1-1,0 1 0,0-1 0,1 2 1,-1-2 0,0 1 1,0 0-1,0-1 0,1 1 1,-1-1-1,0 1 1,1 0-1,-1-1 0,1 1 1,-1-1-1,1 1 0,-1-1 1,1 1-1,-1-1 1,1 1-1,-1-1 0,1 0 1,-1 1-1,1-1 1,0 0-1,-1 1 0,1-1 1,0 0-1,-1 0 1,1 0-1,0 0 0,-1 1 1,1-1-1,0 0 1,-1 0-1,1 0 0,1-1 1,-2 2-1,1-1 0,-1 0 0,1 0 0,-1 0 0,1 0 0,-1 1 0,1-1 0,-1 0 0,1 1 1,-1-1-1,0 0 0,1 1 0,-1-1 0,0 0 0,1 1 0,-1-1 0,0 1 0,1-1 0,-1 0 0,0 1 0,0-1 0,0 1 0,1-1 1,-1 1-1,0-1 0,0 1 0,0-1 0,0 1 0,0-1 0,0 1 0,0-1 0,0 1 0,0 0 0,0-1 0,0 1 1,0 1 1,0 1 29,0-1-11,1-1 0,-1 1 0,0 0 0,0-1 0,0 1 0,0-1 0,0 1 0,0 0 0,0-1 0,0 1 0,-1-1 0,1 1 0,-1-1 0,1 1 0,-1-1 0,0 1 0,-1 1 0,-17 4 39,4-3-17,0 0-1,0-2 0,-1 1 0,1-2 0,-20 0 0,34-6-69,1-15-1,0 14 5,0 2 7,0-16-3,0-40-230,0 60 249,0-1 0,1 0 0,-1 1 0,0-1 0,1 1 0,-1-1 0,1 1 0,-1-1 0,1 1 0,-1-1 0,1 1 0,-1 0 0,1-1 0,0 1 0,-1 0 0,1-1 0,-1 1 0,1 0 0,0 0 0,-1 0 0,1-1 0,0 1 0,-1 0 0,1 0 0,0 0 0,-1 0 0,1 0 0,0 0 0,-1 0 0,1 1 1,0-1-1,0 0 0,1 0-4,2 0-14,-1-1 28,1 0-12,0 0 0,-1 0 1,1 1-1,-1-1 1,1 1-1,0 0 0,7 0 1,-10 0-14,0 0 1,-1 1-1,1-1 0,0 0 1,0 0-1,0 1 1,0-1-1,-1 1 1,1-1-1,0 0 0,0 1 1,-1 0-1,1-1 1,0 1-1,-1-1 1,1 1-1,-1 0 0,1-1 1,0 1-1,-1 0 1,0 0-1,1 0 1,-1-1-1,1 1 1,-1 0-1,0 0 0,0 0 1,1 0-1,-1 1 1,0 1-498,-32-3-9078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3.7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63 3224,'68'0'4100,"-66"0"-4061,-1 0-1,0-1 1,0 1 0,0 0-1,0 0 1,0 0-1,0-1 1,0 1 0,0-1-1,0 1 1,0-1 0,0 1-1,0-1 1,0 0 0,-1 1-1,1-1 1,0 0-1,0 1 1,0-2 0,0 1-13,0 0 1,0 0 0,0 0 0,-1 0 0,1 1-1,0-1 1,0 0 0,0 1 0,0-1-1,0 1 1,0-1 0,1 1 0,-1-1 0,0 1-1,0 0 1,0 0 0,0-1 0,0 1-1,2 0 1,3 0 76,-1 0 1,0 0-1,1 0 0,-1-1 0,1 0 0,-1 0 0,0 0 1,10-5-1,-9 5-73,0-1-1,0 1 1,1 1 0,-1-1 0,0 1-1,1 0 1,-1 0 0,9 2-1,8-1 65,-22-1-76,-1 0 1,1 0-1,0 0 1,-1 0-1,1 1 0,-1-1 1,1 0-1,-1 0 1,1 0-1,-1 0 1,1 1-1,-1-1 1,1 0-1,-1 0 1,1 1-1,-1-1 1,1 1-1,-1-1 1,1 0-1,-1 1 1,0-1-1,1 1 1,-1-1-1,0 1 1,1-1-1,-1 1 1,0-1-1,1 1 1,-1-1-1,0 1 1,0-1-1,0 1 1,0-1-1,0 1 0,0 0 1,5 6 250,-3-4-183,0 0 0,0 1 0,-1-1 0,1 1 0,-1-1 0,0 1 0,0-1 0,0 1 0,0 0 0,-1-1 0,1 6 0,-1-3 135,1-3-126,-1 0 0,0 0 0,1 0 0,-1 0 0,0 0 0,-1 0 0,1 0 0,0 0 0,-1 0-1,0 0 1,1 0 0,-4 5 0,1-8-60,3 0-30,-1 0 0,0 0 0,0 0 0,0 0-1,1 0 1,-1 0 0,0 0 0,0 1 0,1-1 0,-1 0 0,0 0 0,0 0 0,1 1 0,-1-1 0,0 1 0,1-1 0,-1 0 0,1 1 0,-1-1 0,0 1 0,1-1 0,-1 1-1,1 0 1,-1-1 0,1 1 0,-1 0 0,-1 0-5,1 1 0,-1-1-1,0 0 1,1-1 0,-1 1 0,0 0-1,0 0 1,0-1 0,1 1-1,-1-1 1,0 0 0,0 1 0,-3-1-1,-20 2 69,-37 0-1,44-2 43,18-1-108,-1 1 0,1 0 0,-1 0 0,1-1 0,-1 1-1,1 0 1,-1-1 0,1 1 0,-1-1 0,1 1 0,0 0 0,-1-1 0,1 1 0,0-1 0,-1 1 0,1-1 0,0 1-1,0-1 1,0 1 0,-1-1 0,1 1 0,0-1 0,0 0 0,0 1 0,0-1 0,0 1 0,0-1 0,0 1 0,0-1-1,0 0 1,0 1 0,0-1 0,0 0-3,1 1 0,-1-1 0,0 1 0,0-1 0,0 1 0,0 0 0,0-1-1,0 1 1,0-1 0,0 1 0,-1-1 0,1 1 0,0-1 0,0 1 0,0-1 0,0 1 0,-1 0-1,1-1 1,0 1 0,0-1 0,-1 1 0,1 0 0,0-1 0,-1 1 0,1 0 0,0-1-1,-1 1 1,0-1 0,-2-21-53,3-25-42,0 46 95,0 0 1,0 0-1,0 1 1,0-1-1,0 0 1,0 1 0,1-1-1,-1 0 1,0 0-1,0 1 1,1-1-1,-1 0 1,0 1 0,1-1-1,-1 0 1,1 1-1,-1-1 1,1 1-1,-1-1 1,1 1 0,-1-1-1,1 1 1,-1-1-1,1 1 1,0-1 0,-1 1-1,1 0 1,0-1-1,-1 1 1,1 0-1,0 0 1,0 0 0,-1-1-1,1 1 1,1 0-1,-1 0 1,-1 0-1,1 0 1,0 0-1,-1 0 0,1 0 1,-1 0-1,1-1 1,0 1-1,-1 0 1,1 0-1,-1-1 1,1 1-1,-1 0 0,1-1 1,-1 1-1,1 0 1,-1-1-1,1 1 1,-1-1-1,1 1 1,-1-1-1,0 1 0,1-1 1,-1 1-1,0-1 1,1 1-1,-1-1 1,0 0-1,0 1 1,0-1-1,1 1 0,-1-1 1,0 0-1,0 1 1,0-2-1,0 1 3,1 0-1,0-1 1,-1 1 0,1 0-1,0 0 1,0-1-1,0 1 1,0 0 0,0 0-1,0 0 1,0 0-1,0 0 1,1 0 0,-1 0-1,0 1 1,1-1-1,-1 0 1,0 1 0,1-1-1,2 0 1,28-9-14,38 3 102,-68 31-4,-2-16 0,1-6-71,-1 1-1,0-1 1,1 1-1,-1-1 1,-1 1-1,1-1 1,0 1-1,0 0 1,-1-1-1,0 1 1,1-1 0,-1 0-1,-2 5 1,-8 0 39,9-7-42,1 1 1,-1 0-1,1 0 0,0-1 1,-1 1-1,1 0 0,0 1 1,0-1-1,0 0 1,0 0-1,0 0 0,0 1 1,-1 1-1,-7 4 97,0 0 1,-1-1-1,1 0 0,-1 0 1,-21 7-1,22-10 104,-1-1 0,1 0 0,-1 0 0,0-1 0,1-1 0,-15 0 0,16 0-87,7 0-123,1 0 0,-1 0 0,1-1 0,0 1 0,-1 0 0,1 0 0,-1 0 1,1-1-1,0 1 0,-1 0 0,1-1 0,0 1 0,-1 0 0,1-1 0,0 1 0,-1 0 0,1-1 0,0 1 1,0-1-1,0 1 0,-1 0 0,1-1 0,0 1 0,0-1 0,0 1 0,0-1 0,0 1 0,0-1 1,0 1-1,0-1 0,0 1 0,0 0 0,0-2 0,0 2-6,0-1-1,0 1 1,0 0 0,0-1 0,0 1-1,0-1 1,0 1 0,0-1 0,0 1-1,0 0 1,0-1 0,0 1 0,0-1 0,-1 1-1,1-1 1,0 1 0,0 0 0,0-1-1,-1 1 1,1 0 0,0-1 0,-1 1-1,1 0 1,0-1 0,-1 1 0,1 0-1,0 0 1,-1-1 0,1 1 0,0 0-1,-1 0 1,1 0 0,-1-1 0,0-4-15,1-61-421,5 60 17,15-7-296,-19 13 661,-1-1 0,0 1-1,1 0 1,-1 0 0,0 0 0,1 0 0,-1 0 0,0-1 0,1 1 0,-1 0 0,0 0-1,0 0 1,1-1 0,-1 1 0,0 0 0,0 0 0,1-1 0,-1 1 0,0 0 0,0-1 0,0 1-1,0 0 1,1-1 0,-1 1 0,0 0 0,0-1 0,0 1 0,0 0 0,0-1 0,0 1 0,0 0-1,0-1 1,0 0 0,2-3-544,3 3-130,-4 1 587,-1 0-1,1 1 1,0-1 0,-1 0 0,1-1-1,-1 1 1,1 0 0,-1 0-1,1 0 1,0 0 0,-1 0 0,1-1-1,-1 1 1,1 0 0,-1 0 0,1-1-1,-1 1 1,1 0 0,-1-1-1,1 1 1,-1 0 0,0-1 0,1 1-1,-1-1 1,1 1 0,-1-1-1,21-5-5276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4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 2140,'0'0'864,"4"0"-713,-2-1-63,0 1 0,0 0 0,0 0 0,0-1-1,0 1 1,1-1 0,-1 0 0,0 1 0,-1-1 0,1 0 0,0 0 0,0 0 0,0-1-1,0 1 1,-1 0 0,3-3 0,-1 1 394,7 3 847,-4 0-1010,0 0 1,-1 0-1,1 0 1,0 0-1,0-1 1,-1 0-1,1-1 1,0 1-1,8-4 1,-10 3-284,0 1-1,-1 0 1,1 1 0,0-1-1,0 1 1,0-1 0,5 1-1,10-1 158,2-1 87,1 1 1,40 2-1,-16 1-173,-45-2-106,-1 0 1,1 0-1,-1 0 0,1 0 1,-1 0-1,1 0 0,-1 0 1,1 1-1,-1-1 0,1 0 0,-1 0 1,1 1-1,-1-1 0,1 0 1,-1 0-1,0 1 0,1-1 1,-1 1-1,1-1 0,-1 0 1,0 1-1,0-1 0,1 1 1,-1-1-1,0 1 0,0-1 1,1 1-1,-1-1 0,0 1 0,0-1 1,0 1-1,0-1 0,0 1 1,0-1-1,0 1 0,0-1 1,0 1-1,0 0 0,0-1 1,0 1 0,0-1 0,0 0 1,0 1-1,0-1 0,0 0 0,0 1 0,0-1 0,0 1 0,0-1 0,0 0 0,0 1 0,0-1 0,0 0 0,1 1 0,-1-1 0,0 0 0,0 1 0,0-1 0,1 0 1,-1 1-1,0-1 0,0 0 0,1 0 0,-1 1 0,0-1 0,0 0 0,1 0 0,-1 0 0,0 1 0,1-1 0,-1 0 0,0 0 0,1 0 0,0 0 0,0 2 24,0-1 0,0 0 0,-1 0 0,1 1 0,0-1 0,0 0-1,-1 1 1,1-1 0,-1 1 0,1-1 0,-1 0 0,1 1 0,-1 0 0,0-1-1,0 1 1,0-1 0,0 1 0,0-1 0,0 3 0,0-2 48,0 0 0,0 0 0,0 1-1,0-1 1,0 0 0,0 1 0,-1-1 0,1 0 0,-1 0 0,1 0 0,-1 1 0,0-1 0,0 0 0,-1 2 0,-23 6 146,15 0 133,-8-6-215,-1 0 1,1-1-1,-1-1 1,1-1-1,-24-1 1,41 0-138,1 0 0,0 0 1,0 0-1,0 0 1,0 0-1,-1 0 0,1 0 1,0 0-1,0 0 0,0 0 1,0 0-1,-1 0 1,1 0-1,0 0 0,0 0 1,0-1-1,0 1 0,0 0 1,-1 0-1,1 0 1,0 0-1,0 0 0,0 0 1,0-1-1,0 1 0,0 0 1,0 0-1,0 0 1,-1 0-1,1 0 0,0-1 1,0 1-1,0 0 0,0 0 1,0 0-1,0-1 1,0 1-1,0 0 0,0 0 1,0 0-1,0 0 1,0-1-1,0 1 0,1 0 1,-3-22 29,2 17-11,0-60-83,4 60 67,13-5-29,-16 10 23,-1 0-1,0 0 1,1 0 0,-1 0 0,0 0-1,1 0 1,-1-1 0,0 1 0,0 0-1,1 0 1,-1 0 0,0-1-1,0 1 1,1 0 0,-1 0 0,0-1-1,0 1 1,0 0 0,1-1 0,-1 1-1,0 0 1,0 0 0,0-1-1,0 1 1,0 0 0,0-1 0,0 1-1,0 0 1,0-1 0,0 1 0,0 0-1,0-1 1,2-3-15,1 3-181,0-1-1,0 1 1,1 0 0,-1 1-1,0-1 1,0 0 0,6 1-1,-6 0-928,-2 0 1044,-1 0 0,0-1 0,0 1 0,1 0-1,-1 0 1,0 0 0,0 0 0,1 0 0,-1 0 0,0 0 0,0 0 0,1 0 0,-1 0 0,0 0 0,0 0 0,1 0 0,-1 0 0,0 0 0,0 0 0,1 0 0,-1 0 0,0 0 0,0 0-1,0 0 1,1 1 0,-1-1 0,0 0 0,0 0 0,0 0 0,2 2-581,-2-2 581,0 0 0,0 0 0,0 1 0,0-1 0,0 0-1,0 0 1,0 1 0,2 15-2536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5.8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3624,'0'0'4533,"3"0"-4104,99 0 2652,-101 0-3079,-1 0 0,0 0 0,1 0 0,-1 0 0,0 0 0,1 0 0,-1 0 0,0 0 0,0 0 1,1 0-1,-1 1 0,0-1 0,1 0 0,-1 0 0,0 0 0,0 1 0,1-1 0,-1 0 0,0 0 0,0 1 0,0-1 0,1 0 0,-1 0 0,0 1 0,0-1 0,0 0 0,0 1 0,0-1 0,1 0 0,-1 1 0,0-1 1,0 0-1,0 0 0,0 1 0,0 0 0,0-1-1,0 0 1,0 1 0,0-1-1,0 0 1,0 1 0,0-1-1,0 0 1,0 1 0,0-1-1,1 0 1,-1 1 0,0-1 0,0 0-1,0 0 1,1 1 0,-1-1-1,0 0 1,0 1 0,0-1-1,1 0 1,-1 0 0,0 0-1,1 1 1,-1-1 0,0 0-1,0 0 1,1 0 0,-1 0-1,0 0 1,1 1 0,-1-1-1,0 0 1,1 0 0,-1 0-1,1 0 1,0 0 0,0 0 0,0 1-1,0-1 1,0 1 0,0-1 0,0 1-1,0 0 1,0-1 0,0 1 0,-1 0-1,1-1 1,0 1 0,0 0 0,-1 0-1,1 0 1,0 0 0,-1 0 0,1 0-1,-1 0 1,1 0 0,-1 0-1,1 1 1,6 27 1104,-7-28-1091,-3 23 1215,3-23-1214,-1 0 0,1-1-1,-1 1 1,1-1 0,-1 1 0,0-1-1,1 1 1,-1-1 0,0 1 0,0-1-1,1 1 1,-1-1 0,0 0 0,0 0-1,1 1 1,-1-1 0,0 0-1,0 0 1,0 0 0,-1 0 0,-2 6 281,4-4-259,0-5-527,0-19 181,0 16-114,0 2-133,0 3 510,0 0 1,0 0-1,0 0 1,1 1-1,-1-1 0,0 0 1,0 0-1,1 0 1,-1 0-1,1 0 0,-1 0 1,1 1-1,-1-1 1,1 0-1,-1 0 1,1 1-1,0-1 0,-1 0 1,1 1-1,1-2 1,-1 2-30,-1-1 0,1 1 0,-1-1 0,1 1 0,0-1 0,-1 1 0,1-1 0,-1 0 0,1 1 0,-1-1 0,0 0 0,1 0 0,-1 1 0,0-1 0,1 0 0,-1 0 0,0 1 0,0-1 0,1-2 0,-1 3 18,-1 0 0,1-1 0,0 1 0,1-1-1,-1 1 1,0-1 0,0 1 0,0-1 0,0 1 0,0 0-1,0-1 1,0 1 0,1-1 0,-1 1 0,0 0 0,0-1-1,1 1 1,-1 0 0,0-1 0,1 1 0,-1 0 0,0-1-1,1 1 1,-1 0 0,0 0 0,1-1 0,-1 1 0,0 0-1,1 0 1,-1 0 0,1-1 0,0 1-29,-1 0 0,0 0 0,1 0 0,-1 0-1,1-1 1,-1 1 0,0 0 0,1 0 0,-1-1 0,0 1 0,1 0 0,-1 0 0,0-1 0,0 1 0,1 0-1,-1-1 1,0 1 0,0 0 0,1-1 0,-1 1 0,0 0 0,0-1 0,0 1 0,0-1 0,0 1-1,0 0 1,0-1 0,1 1 0,-1-1 0,0 1 0,0-1 0,-1 1 6,1-1 0,0 1 0,0 0 0,0 0-1,1-1 1,-1 1 0,0 0 0,0-1 0,0 1 0,0 0 0,0-1 0,0 1 0,0 0 0,0 0 0,1-1-1,-1 1 1,0 0 0,0 0 0,0-1 0,0 1 0,1 0 0,-1 0 0,0 0 0,0-1 0,1 1-1,-1 0 1,0 0 0,0 0 0,1 0 0,-1 0 0,0-1 0,1 1 0,-1 0 0,1 0 0,4-2-927,-3-7-380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7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 7297,'6'-3'4971,"-3"-3"-3614,-4-9-6057,22 15 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1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1143 1312,'0'0'8726,"4"0"-8097,12 0-90,-12 0-109,0 0-90,1 0-253,-1 1 6,0-1 1,0 0-1,1-1 1,-1 1-1,0-1 1,8-2-1,-1-4 43,-9 6-97,0-1 0,0 1-1,-1 0 1,1 0-1,0 0 1,0 0-1,0 1 1,0-1 0,0 0-1,1 1 1,-1-1-1,0 1 1,0 0-1,0 0 1,4 0 0,-3-1 11,1 0 0,-1 0 1,1 0-1,-1 0 0,0-1 1,1 1-1,-1-1 0,0 0 1,0 0-1,6-5 0,11-6 144,137-72 912,-138 75-900,23-9 496,-2-2 1,0-1-1,46-36 1,-66 40-694,-12 11 13,0 0-1,0 0 1,1 1 0,-1 0-1,1 1 1,0-1 0,13-4-1,-9 6 33,1-1 0,25-14 1,17-6-22,-32 10 186,-23 14-220,0-1 0,1 1 0,-1 0-1,1 0 1,-1 0 0,1 0 0,-1 0-1,1 0 1,0 0 0,0 1 0,-1-1-1,1 1 1,0-1 0,0 1 0,0 0 0,-1 0-1,3-1 1,16-1 59,-17-13 173,-3 11 280,5-1-610,10-8 99,1 0 0,33-20 0,-42 29 7,0 0 0,0 0 0,0-1-1,8-7 1,18-12-33,320-164-145,-247 139 323,159-49 0,-66 43 212,3 8-1,241-23 1,-237 48-332,182-24 345,-381 44 9,-11 1-305,-12-1-231,14 2 172,-2 0-191,0 0-118,1 0 134,1 1-1,-1-1 1,1 1 0,0-1-1,-1 1 1,1 0 0,0 0-1,-1 0 1,1 0-1,0 1 1,0-1 0,0 0-1,0 1 1,0 0 0,0-1-1,-2 4 1,-4-1-1609,6-4 1475,0 0 0,0 1 0,0-1 0,0 1 0,0-1 0,0 1 0,0 0 0,0 0 0,0 0 0,1 0 0,-1 0 0,0 0-1,0 0 1,1 1 0,-2 1 0,1-2-21,-23 5-5991,10 9 3508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3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3376,'13'2'-11,"41"39"1392,14 18 2698,113 127 1,-147-144-3532,-2 2 0,49 90 0,15 21-454,-49-91 238,2-3 0,73 70 0,-84-96-112,1-1 0,1-3 1,2-1-1,72 38 0,175 59 1125,11-21-256,-212-77-1159,-26-8-306,1-4-1,78 13 1,-134-60-12604,-9 29 12803,1 0 0,-1 0-1,1 0 1,-1 0 0,0 1 0,0-1-1,1 1 1,-1 0 0,0-1 0,0 1-1,1 0 1,-1 0 0,0 0-1,-3 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4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1 202 2140,'2'0'6,"0"0"-1,1-1 1,-1 1-1,0 0 1,1 1-1,-1-1 1,0 0-1,0 1 1,1-1-1,-1 1 1,2 0-1,5 13 3688,13-13 2211,-17-1-5738,-2 0-32,0 1 0,0-1 0,0-1 0,0 1 0,0 0 0,0-1 0,-1 1 0,1-1 0,3-1 0,4-7 98,-9 8-189,0-1 0,0 1 1,0 0-1,0 1 1,0-1-1,1 0 0,-1 0 1,0 0-1,0 1 1,1-1-1,-1 1 0,0-1 1,1 1-1,-1-1 1,0 1-1,1 0 0,-1-1 1,1 1-1,-1 0 0,0 0 1,1 0-1,1 1 1,-1-1-1,-1-1 1,1 1 0,-1 0 0,1 0-1,-1-1 1,1 1 0,-1-1-1,1 1 1,-1-1 0,0 0 0,1 1-1,-1-1 1,0 0 0,2-1-1,-1 1 5,-1 0 0,0 0-1,0 0 1,1 0-1,-1 0 1,1 1-1,-1-1 1,1 1-1,-1-1 1,1 1-1,-1-1 1,1 1-1,-1 0 1,3 0-1,4-1 164,-1 0-1,1 0 0,-1-1 1,0 1-1,9-5 0,22-4 595,18-1 97,109-19 674,174-8 1,89 0-901,-67 4-718,-128 30 436,-157 5-474,-75-1 78,-1 0-1,1 0 0,-1 0 0,1 0 1,0 0-1,-1 0 0,1 0 0,-1 0 1,1 0-1,-1 1 0,1-1 0,0 0 1,-1 0-1,1 1 0,-1-1 0,1 0 1,-1 1-1,0-1 0,1 0 0,-1 1 1,1-1-1,-1 1 0,1-1 0,-1 1 1,0-1-1,0 1 0,1-1 0,-1 1 1,1 0-1,-1 0-132,0 0 0,0-1 0,1 1 0,-1-1 0,0 1 1,1-1-1,-1 1 0,0-1 0,1 1 0,-1-1 0,1 1 0,-1-1 0,1 1 1,-1-1-1,1 0 0,-1 1 0,1-1 0,-1 0 0,1 0 0,-1 1 0,1-1 1,0 0-1,-1 0 0,1 0 0,0 0 0,-1 0 0,1 0 0,-1 0 0,1 0 1,0 0-1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5.1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3124,'4'3'65,"-1"0"0,1 0 1,0-1-1,-1 1 0,1-1 0,0 0 0,0 0 0,0 0 0,1-1 0,4 2 0,1 0 276,139 63 5982,-75-31-4354,100 32 0,337 67 2061,-382-102-3900,-58-17-46,0-3 0,106 5-1,-108-14-4884,2-3-5181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42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13 664 3276,'-1'0'22,"1"0"-1,-1-1 0,1 1 1,-1 0-1,0 0 0,1 0 1,-1-1-1,1 1 1,-1 0-1,1-1 0,-1 1 1,1 0-1,-1-1 0,1 1 1,-1-1-1,1 1 0,-1-1 1,1 1-1,0-1 0,-1 1 1,1-1-1,0 1 1,0-1-1,-1 1 0,1-1 1,0 0-1,0 1 0,0-1 1,0 1-1,0-1 0,-1 0 1,1 1-1,0-1 0,0 0 1,1 1-1,-1-1 1,0 1-1,0-1 0,0 0 1,0 1-1,1-2 0,-1-1 121,0-2 440,0-1 60,0-170 4903,1 174-5537,0 0 0,0 0 0,0 0 0,0-1 0,0 1 0,1 0 0,-1 1 0,0-1 0,1 0 0,0 0 0,-1 0 0,1 1 0,2-2 0,13-16 18,-8 4-26,1 1-1,1 0 0,1 0 0,0 1 0,0 1 0,1 0 1,1 1-1,0 0 0,1 1 0,-1 0 0,24-10 0,-37 20 3,1-1-1,-1 1 0,0-1 0,0 1 0,0-1 0,0 1 0,0 0 1,0 0-1,1-1 0,-1 1 0,0 0 0,0 0 0,0 0 0,1 0 1,-1 1-1,0-1 0,0 0 0,0 0 0,0 1 0,1-1 0,-1 1 1,0-1-1,0 1 0,0-1 0,0 1 0,0 0 0,0-1 0,1 2 1,0 1 11,0 1 0,0-1 0,0 1 0,-1-1 0,1 1 0,-1-1 0,0 1 0,1 5 0,19 74 152,-11-34-81,2-1 0,3 0 0,1-1 0,30 57 0,-44-99 16,1 0 0,0-1 1,0 0-1,0 1 0,0-1 1,1-1-1,0 1 0,0 0 0,0-1 1,0 0-1,1 0 0,-1 0 1,1 0-1,0-1 0,-1 0 1,1 0-1,0 0 0,0-1 1,0 1-1,1-1 0,-1 0 0,0-1 1,0 1-1,11-2 0,-14 1-81,0 0 0,0 0 0,-1 0-1,1-1 1,0 1 0,0-1 0,0 1-1,-1-1 1,1 0 0,0 1 0,-1-1-1,1 0 1,0 0 0,-1-1-1,1 1 1,-1 0 0,0 0 0,1-1-1,0-1 1,9-6 68,32-25 242,-38 30-306,0 1 0,-1-1 0,1 0 1,0 0-1,-1-1 0,0 1 0,0-1 0,6-10 0,11-16 32,-15 23-39,0 0 1,-1 0-1,1 0 1,-1-1-1,-1 0 1,0 0-1,0 0 1,-1-1-1,0 1 1,0-1-1,-1 0 1,1-17-1,-3-45-147,0 71 127,0 0-1,0 0 1,0-1 0,0 1-1,0 0 1,-1 0 0,1-1-1,0 1 1,-1 0-1,1 0 1,-1 0 0,1-1-1,-1 1 1,0 0 0,1 0-1,-1 0 1,0 0-1,0 0 1,0 0 0,0 1-1,0-1 1,0 0 0,0 0-1,0 1 1,-2-2-1,2 1 1,0 1 0,0-1 0,0 0 0,0 1 0,0-1-1,0 0 1,0 0 0,0 0 0,0 0 0,0 0 0,1 0-1,-1 0 1,0 0 0,1 0 0,-1 0 0,1 0 0,-1 0-1,1-1 1,-1 1 0,1 0 0,0 0 0,0 0 0,0-1-1,-1 1 1,1-2 0,0 1-1,0 1 1,0-1-1,0 1 0,-1 0 1,1-1-1,-1 1 0,1-1 1,-1 1-1,0 0 0,1 0 1,-1-1-1,0 1 0,0 0 1,0 0-1,0 0 0,0 0 1,0 0-1,0 0 0,0 0 1,0 0-1,0 0 0,-1 1 1,1-1-1,0 1 0,-3-2 1,-5-3-36,5 2 7,1 0 0,0 0 0,0-1 0,0 1 0,1-1 0,-4-4 0,-7-11-114,4 6 91,-1 1 1,0 1-1,-1 0 0,0 1 1,-17-12-1,27 19-60,9 0 136,100-15-154,114-34 0,-109 17-2742,-7-6-3605,-57 19 3713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6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 3196,'12'0'800,"143"0"4942,-155 0-5723,1 0 1,0 0-1,0 0 0,0 0 0,-1 0 0,1 0 1,0 1-1,0-1 0,0 0 0,-1 0 0,1 1 0,0-1 1,0 1-1,-1-1 0,1 0 0,0 1 0,-1-1 1,1 1-1,0 0 0,-1-1 0,1 1 0,-1 0 0,1-1 1,0 2-1,-1-1-8,1 0 0,-1-1 1,1 1-1,-1 0 0,1-1 0,-1 1 1,1-1-1,-1 1 0,1 0 1,0-1-1,-1 1 0,1-1 0,0 0 1,0 1-1,-1-1 0,1 0 0,0 1 1,0-1-1,0 0 0,-1 0 1,1 0-1,0 0 0,0 1 0,1-2 1,-1 1-5,0 1 1,0-1-1,0 0 1,1 0-1,-1 0 1,0 0-1,0 1 1,0-1-1,0 1 1,0-1-1,0 0 1,0 1-1,-1 0 1,1-1-1,0 1 1,0 0-1,0-1 1,1 2-1,-1-1-2,-1 0-1,1 0 1,0-1-1,0 1 1,0 0-1,-1-1 1,1 1-1,0-1 1,0 1-1,0-1 1,0 1-1,0-1 1,0 0-1,0 1 1,0-1-1,0 0 1,0 0-1,2 0 1,0 1 31,0 0 0,-1 0 1,1 0-1,0 1 0,-1-1 0,1 0 1,-1 1-1,1 0 0,-1 0 1,0-1-1,0 1 0,0 1 0,0-1 1,0 0-1,0 0 0,-1 1 0,1-1 1,-1 1-1,0-1 0,1 1 1,-1 0-1,0-1 0,0 1 0,-1 0 1,2 6-1,-2-3 70,0-5-85,1 1 0,-1-1 0,0 1 0,0-1 0,0 1 1,0-1-1,0 1 0,0-1 0,0 1 0,0-1 0,-1 1 0,1-1 0,0 1 0,-1-1 0,0 1 0,1-1 1,-1 0-1,-1 3 0,-3-2 13,4-2-29,0 0 0,0 0 0,1 1-1,-1-1 1,0 0 0,0 1-1,0-1 1,0 0 0,1 1 0,-1-1-1,0 1 1,0-1 0,1 1-1,-1 0 1,0-1 0,1 1 0,-1 0-1,1-1 1,-1 1 0,1 0-1,-1 0 1,1 0 0,-1-1 0,1 1-1,0 0 1,0 0 0,-1 1-1,1-1 3,-1 0-1,1 0 1,-1 0-1,1 0 0,-1 0 1,1 0-1,-1 0 0,1 0 1,-1-1-1,0 1 0,0 0 1,1 0-1,-1-1 0,0 1 1,0-1-1,0 1 0,0 0 1,-2 0-1,-21 10 146,18-8-86,-2 0 80,0-1 0,0 0 0,0 0 0,-1-1 0,1 0 0,-1 0 0,1-1 0,0 0 1,-10-1-1,-8 0-1,25 1-143,1 0-1,-1 0 0,1 0 0,-1 0 0,0 0 1,1 0-1,-1-1 0,1 1 0,-1 0 1,1 0-1,-1-1 0,1 1 0,-1 0 1,1-1-1,-1 1 0,1-1 0,-1 1 0,1 0 1,0-1-1,-1 1 0,1-1 0,0 1 1,-1-1-1,1 1 0,0-1 0,0 1 1,-1-1-1,1 0 0,0 1 0,0-1 0,0 1 1,0-1-1,0 1 0,0-2 0,0 1 0,0 1 0,0-1-1,0 1 1,0-1-1,0 1 1,-1-1-1,1 1 1,0-1 0,0 1-1,0-1 1,0 1-1,-1-1 1,1 1-1,0-1 1,-1 1 0,1-1-1,0 1 1,-1 0-1,1-1 1,0 1 0,-1-1-1,1 1 1,-1 0-1,1 0 1,-1-1-1,1 1 1,-1 0 0,1 0-1,-1-1 1,1 1-1,-1 0 1,1 0-1,-2 0 1,1-1-1,0 0 0,1 1 0,-1-1 0,0 0 0,0 0-1,1 1 1,-1-1 0,0 0 0,1 0 0,-1 0 0,1 0 0,-1 0 0,1 0 0,-1 0 0,1 0-1,0 0 1,-1 0 0,1 0 0,0 0 0,0 0 0,0 0 0,0-1 0,0 1 0,0-1 0,-1-34-8,1 34 3,0 1 2,-1-2 2,1 0 0,-1 0 0,1 0 0,0 0 0,0 0 0,0 0 0,1 0 0,-1 0 0,1 0 0,0 0 0,-1 0 0,3-4 0,-1 7-5,-1 0 4,0 0 0,0 0-1,0 0 1,0-1 0,0 1 0,0 0 0,0 0-1,0-1 1,0 1 0,0-1 0,0 1 0,0-1-1,0 1 1,-1-1 0,1 1 0,0-1-1,0 0 1,-1 1 0,1-1 0,0-1 0,0 1-1,0 0 1,0 0-1,0 1 0,0-1 1,0 0-1,0 0 1,0 1-1,0-1 1,1 1-1,-1-1 0,0 1 1,0 0-1,0-1 1,1 1-1,-1 0 1,0 0-1,0 0 1,0 0-1,2 0 0,27-2-7,27 2 6,-56 0 4,-1 0 0,1 0 0,-1 0 0,1 0-1,0 0 1,-1 0 0,1 1 0,-1-1 0,1 0-1,-1 0 1,1 1 0,0-1 0,-1 0 0,1 1-1,-1-1 1,1 1 0,-1-1 0,0 1 0,1-1 0,-1 1-1,1-1 1,-1 1 0,0-1 0,0 1 0,1-1-1,-1 1 1,0-1 0,0 1 0,1 0 0,-1-1-1,0 2 1,0-2 0,0 1 0,0 0 0,0-1-1,0 1 1,1 0 0,-1-1 0,0 1 0,0-1-1,1 1 1,-1-1 0,0 1 0,1-1 0,-1 1-1,1-1 1,-1 1 0,1-1 0,-1 1 0,0-1-1,1 1 1,0-1 0,-1 0 0,1 1-1,-1-1 1,1 0 0,-1 0 0,1 1 0,0-1-1,-1 0 1,1 0 0,-1 0 0,2 0 0,0 2 4,0 0 0,-1 0 0,1-1 0,0 1 0,-1 1 0,0-1 0,1 0 0,-1 0 0,0 0 0,0 1 0,0-1 0,0 1 0,-1-1 0,1 4 0,0-5 30,-1 0 0,1 0 1,-1 0-1,1 1 0,-1-1 0,1 0 1,-1 0-1,0 1 0,0-1 1,0 0-1,0 1 0,0-1 0,0 0 1,0 0-1,0 1 0,-1-1 1,1 0-1,0 0 0,-1 1 1,1-1-1,-1 0 0,1 0 0,-1 0 1,0 0-1,1 0 0,-1 0 1,0 0-1,0 0 0,0 0 0,0 0 1,0 0-1,0 0 0,0 0 1,0-1-1,-1 2 0,-5-1 60,0 1 0,0-1-1,0 0 1,0-1 0,0 0-1,-9 0 1,-6-1 24,-20 1 599,35-4-319,3 1-269,3 1-95,0 1 0,0 0 0,0 0-1,0 0 1,-1 0 0,1 0 0,0 0-1,-1 0 1,1 0 0,-1 0 0,1 0 0,-1 1-1,1-1 1,-1 1 0,0-1 0,1 1-1,-1 0 1,-2-1 0,3 1-13,0 0 0,0 0 0,0-1 0,0 1 0,1 0 1,-1-1-1,0 1 0,0-1 0,1 1 0,-1-1 0,0 1 0,0-1 0,1 1 0,-1-1 0,1 0 1,-1 1-1,1-1 0,-1 0 0,1 1 0,-1-1 0,1 0 0,0 0 0,-1 0 0,1 0 0,-1-1 1,-7-28 165,6 18-189,2 11 1,-1 0 0,1 0 0,0 0 1,0 0-1,0 0 0,-1 0 0,1 0 0,0 0 0,0 0 0,0 0 0,1 0 1,-1 0-1,0 0 0,0 0 0,0 0 0,1 1 0,-1-1 0,1 0 1,-1 0-1,1 0 0,-1 0 0,1 0 0,-1 0 0,1 1 0,-1-1 0,3-1 1,24-8-2,-23 8-1,17-1-5,0 0 0,-1 2 0,1 0 1,22 2-1,-1 0 0,-41-1 8,0 0-1,0 0 0,0 0 1,0 0-1,0 0 0,0 1 1,0-1-1,0 0 0,0 1 1,0-1-1,0 1 0,0-1 1,0 1-1,0-1 0,0 1 1,-1-1-1,1 1 0,0 0 1,0 0-1,-1-1 0,1 1 1,1 2-1,-2-2 0,1 0 0,0 0 0,-1 0 1,1-1-1,0 1 0,0 0 0,0 0 0,0 0 1,0-1-1,0 1 0,0-1 0,0 1 0,0-1 0,0 1 1,0-1-1,0 1 0,1-1 0,-1 0 0,0 0 0,0 1 1,0-1-1,0 0 0,2 0 0,-3 0 1,1 0 0,-1 0 0,1 0-1,-1 0 1,1 0 0,-1 0 0,0 0 0,1 1 0,-1-1 0,1 0 0,-1 0-1,0 1 1,1-1 0,-1 0 0,1 0 0,-1 1 0,0-1 0,0 0-1,1 1 1,-1-1 0,0 1 0,1-1 0,-1 0 0,0 1 0,0-1-1,0 1 1,0-1 0,1 1 0,-1-1 0,0 0 0,0 1 0,0-1-1,0 1 1,0-1 0,0 1 0,0-1 0,0 1 0,0 0 1,0-1 1,0 0-1,0 1 1,0-1-1,0 1 0,0-1 1,0 0-1,0 1 1,0-1-1,0 1 1,0-1-1,0 0 1,0 1-1,1-1 1,-1 1-1,0-1 1,0 0-1,0 1 0,1-1 1,-1 0-1,0 1 1,0-1-1,1 0 1,-1 0-1,0 1 1,1-1-1,-1 0 1,0 0-1,1 1 1,-1-1-1,1 0 0,-1 0 1,0 0-1,1 0 1,-1 0-1,1 1 1,0 3 46,-1-3-25,0 0 0,1 0-1,-1 0 1,0 0 0,0 0-1,1 0 1,-1 0 0,0 0 0,0 0-1,0 0 1,0 0 0,0 0-1,-1 0 1,1 0 0,0 0-1,0 0 1,-1 0 0,1 0 0,-1 0-1,1 0 1,-1 0 0,1-1-1,-2 3 1,-11 3 216,1 0-121,0 0 0,-1-1 1,1-1-1,-1 0 0,0 0 1,-19 1-1,-2-1 621,-35-2 1,67-2-672,1-18 27,0 15-93,0 0 0,1 0 0,0-1 0,-1 1-1,1 0 1,0 0 0,0-1 0,1 1 0,-1 0 0,1 0 0,-1-1 0,1 1 0,2-5 0,7 4 19,-9 4-19,0 0 0,-1 0 0,1 0 0,-1 0 0,1 0 1,-1 0-1,1 0 0,0-1 0,-1 1 0,1 0 0,-1 0 0,1-1 0,-1 1 0,1 0 1,-1-1-1,0 1 0,1 0 0,-1-1 0,1 1 0,-1-1 0,0 1 0,1-1 1,-1 1-1,0 0 0,1-1 0,-1 0 0,0 1 0,0-1 0,1 1 0,-1-1 0,0 1 1,0-1-1,0 1 0,0-1 0,0 0 0,5-5-11,50-19-89,-53 25 98,-1-1-1,0 1 1,1-1-1,0 1 1,-1-1-1,1 1 0,-1 0 1,1 0-1,-1 0 1,1 0-1,0 0 1,-1 0-1,1 1 1,-1-1-1,1 0 0,-1 1 1,4 0-1,-5 0 6,1 0 0,0 0 1,0-1-1,0 1 0,-1 0 0,1 0 0,0 0 0,-1 0 0,1 0 0,-1 0 0,1 0 0,-1 0 0,1 0 0,-1 0 0,0 0 0,1 1 0,5 18-77,-6-16 15,0 18 158,-5-14-75,-4-5-24,0-1 1,0 0 0,0-1 0,0 0-1,-14 0 1,-65-1 39,43-1-90,36-17 7,9 17 39,0 0 0,-1 0 0,1 0 0,0 1 0,0-1 0,0 0-1,0 0 1,0 0 0,0 0 0,0 0 0,0 0 0,0 0 0,0 0 0,1 0 0,-1 1 0,0-1 0,1 0 0,-1 0 0,0 0 0,1 0 0,-1 1 0,1-1 0,-1 0 0,1 0 0,0 1 0,0-2 0,49-24-55,-41 21-12,1 0 1,0 0-1,0 1 1,0 0-1,1 0 1,13-2-1,33-4-4083,-46 9 1069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7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76 4004,'22'0'255,"-18"0"146,49 0 6769,-52 0-7125,-1-1-1,1 1 0,-1 0 1,1-1-1,-1 1 0,1-1 0,-1 1 1,1 0-1,-1-1 0,1 0 1,-1 1-1,0-1 0,1 1 0,-1-1 1,0 1-1,1-1 0,-1 0 1,0 1-1,0-1 0,0 0 0,1 1 1,-1-1-1,0 0 0,0 1 1,0-2-1,0 1 89,0 1-112,0-1 0,0 1 0,0 0 1,1 0-1,-1-1 0,0 1 0,0 0 0,0 0 1,0 0-1,1-1 0,-1 1 0,0 0 1,0 0-1,0 0 0,1 0 0,-1-1 1,0 1-1,0 0 0,1 0 0,-1 0 1,0 0-1,0 0 0,1 0 0,-1 0 1,0 0-1,0 0 0,1 0 0,-1 0 1,0 0-1,0 0 0,1 0 0,-1 0 1,0 0-1,1 0 0,5-1 86,-4-1-84,0 0 0,0 1 1,0-1-1,1 1 0,-1-1 1,0 1-1,1 0 0,-1 0 1,1 0-1,0 0 0,-1 0 1,1 1-1,0-1 0,-1 1 1,1 0-1,3-1 0,58 2 370,-35 0-292,-28-1-99,0 0 0,-1 0 1,1 0-1,0 1 0,0-1 1,-1 0-1,1 0 0,0 0 1,-1 0-1,1 1 0,0-1 0,-1 0 1,1 1-1,-1-1 0,1 1 1,0-1-1,-1 0 0,1 1 1,-1-1-1,1 1 0,-1-1 1,1 1-1,-1 0 0,0-1 1,1 1-1,-1-1 0,0 1 1,1 0-1,-1-1 0,0 1 0,0 0 1,0-1-1,1 2 0,-1-1 2,0-1-1,0 1 1,0 0-1,0-1 0,0 1 1,1-1-1,-1 1 1,0 0-1,0-1 0,1 1 1,-1-1-1,0 1 0,1-1 1,-1 1-1,1-1 1,-1 1-1,1-1 0,-1 1 1,1-1-1,-1 0 1,1 1-1,-1-1 0,1 0 1,-1 0-1,1 1 1,0-1-1,-1 0 0,1 0 1,-1 0-1,1 1 1,0-1-1,-1 0 0,2 0 1,-1 0 12,0 0 1,0 1 0,0-1-1,0 1 1,0 0-1,0-1 1,0 1 0,0 0-1,0-1 1,0 1-1,0 0 1,0 0 0,0 0-1,-1 0 1,1 0 0,0 0-1,-1 0 1,1 0-1,-1 0 1,1 0 0,-1 0-1,1 3 1,11 33 558,-10-30-435,-1 3 74,1-1-1,-1 1 1,-1 0-1,-1 16 1,1-5 541,-1-20-721,0 0 0,1 0 0,-1 0 0,0 0 1,0 0-1,0-1 0,0 1 0,0 0 0,0 0 0,0-1 0,0 1 0,0-1 0,0 1 1,0-1-1,0 1 0,-1-1 0,1 0 0,0 0 0,0 1 0,-2-1 0,2 0 41,-14 5 8,-1-1-1,0-1 0,1-1 0,-1 0 1,-27 0-1,33-2-77,-166 0 436,173 0-421,1 0 0,-1 0-1,1-1 1,0 1-1,-1-1 1,1 0-1,0 0 1,-1 0-1,1 0 1,0 0 0,0 0-1,0 0 1,0-1-1,0 1 1,0-1-1,0 0 1,0 1-1,0-1 1,1 0 0,-1 0-1,1 0 1,0 0-1,-1 0 1,1-1-1,-1-2 1,-1-3-17,0 0 1,0-1-1,1 1 0,0-1 1,-1-17-1,2 20-3,1 3-11,-1 1 0,1-1 0,-1 1 0,1-1 0,0 1 1,0-1-1,0 0 0,0 1 0,1-1 0,-1 1 0,1-1 0,-1 1 0,1-1 0,0 1 1,0-1-1,2-3 0,10-1 17,0 0 0,0 0 0,1 1 0,0 1 0,0 0 0,24-4 0,-9 4-11,1 1 1,50 0 0,-68 3-51,-9 0 43,0 1 1,-1-1-1,1 1 0,0 0 1,0 0-1,0 0 1,0 0-1,-1 1 1,1-1-1,0 1 1,0 0-1,0-1 1,-1 1-1,4 2 0,-2 3 6,-4-5 8,0 0 1,1 0-1,-1 0 0,1 0 0,-1 0 0,1-1 0,-1 1 0,1 0 0,-1 0 0,1-1 0,0 1 0,-1 0 0,1-1 0,0 1 0,-1-1 0,1 1 0,0-1 0,0 1 1,0-1-1,0 1 0,0-1 0,-1 0 0,1 0 0,2 1 0,-2-1 2,0 0 1,0 1-1,-1-1 0,1 1 1,0-1-1,0 0 1,0 1-1,0-1 0,-1 1 1,1 0-1,0-1 0,-1 1 1,1 0-1,0-1 1,-1 1-1,1 0 0,-1 0 1,1 0-1,-1-1 0,1 1 1,-1 0-1,0 0 1,1 0-1,-1 2 0,6 26 207,-6-26-185,0-1-9,1 0 0,-1 1 0,0-1 1,0 0-1,0 0 0,0 0 0,0 1 0,0-1 0,0 0 1,-1 0-1,1 0 0,-1 1 0,0-1 0,0 0 1,0 0-1,-1 2 0,-3-3 25,4 0-32,0-1-1,0 0 0,0 0 1,0 0-1,0 0 0,0 1 1,0-1-1,0 1 0,0-1 1,0 0-1,1 1 0,-1 0 0,0-1 1,0 1-1,0-1 0,1 1 1,-1 0-1,0 0 0,1-1 1,-1 1-1,1 0 0,-1 0 1,1 0-1,-1 0 0,1-1 1,-1 3-1,0-2 4,0 1-1,0-1 1,0 0 0,0 1 0,0-1 0,0 0-1,-1 0 1,1 0 0,0 0 0,-1 0 0,1-1-1,0 1 1,-1 0 0,1 0 0,-1-1-1,1 1 1,-4 0 0,-2 2 19,-4-1 153,0 0 0,-1-1 1,1 0-1,-18-1 0,26-5-188,-1-79 141,4 84-138,0 0 1,0 0-1,0-1 0,0 1 0,0 0 0,0 0 0,0-1 0,0 1 0,1 0 0,-1 0 0,0-1 0,0 1 1,0 0-1,0 0 0,0 0 0,0-1 0,0 1 0,1 0 0,-1 0 0,0 0 0,0 0 0,0-1 0,1 1 1,-1 0-1,0 0 0,0 0 0,0 0 0,1 0 0,-1-1 0,0 1 0,0 0 0,1 0 0,-1 0 0,0 0 1,1 0-1,33-21-19,-28 16 12,0 1-1,0 0 1,0 0 0,1 1 0,-1-1 0,1 2 0,0-1-1,0 1 1,0 0 0,0 0 0,0 1 0,0 0 0,13-1-1,-19 2 9,1 0-1,0-1 0,-1 1 1,1 0-1,0 0 1,-1 0-1,1 0 0,0 0 1,-1 1-1,1-1 0,-1 0 1,1 1-1,0-1 0,-1 1 1,1 0-1,-1-1 1,1 1-1,-1 0 0,0 0 1,1 0-1,-1 0 0,0 0 1,1 0-1,-1 0 0,0 1 1,0-1-1,0 0 1,0 1-1,0-1 0,1 2 1,8 13-15,-7-11 28,0 0 0,0 1-1,-1-1 1,1 1 0,-1 0-1,0 0 1,-1 0 0,0 0-1,0 0 1,0 0 0,0 1-1,-1-1 1,-1 10 0,1-15-13,-1 0 0,1 0 1,-1 0-1,1 0 0,-1 0 0,1 0 1,-1 0-1,0 0 0,0 0 0,1 0 1,-1 0-1,0 0 0,0-1 1,0 1-1,0 0 0,0-1 0,0 1 1,0-1-1,0 1 0,0-1 0,0 1 1,-1-1-1,1 0 0,0 0 0,0 1 1,0-1-1,-3 0 0,-2 1 0,-12 6 11,0-2 0,-1 0 0,0-1 0,0-1 0,0-1 0,0 0 0,-1-2-1,-21-1 1,16 1 8,24 0-20,0-1-1,0 1 1,0 0 0,0 0-1,0 0 1,1-1-1,-1 1 1,0 0 0,0-1-1,0 1 1,0-1-1,1 1 1,-1-1 0,0 1-1,0-1 1,1 0 0,-1 1-1,0-1 1,1 0-1,-1 0 1,1 1 0,-1-1-1,1 0 1,-1 0-1,1 0 1,0 0 0,-1 1-1,1-1 1,0 0 0,0-2-1,-2-2-3,-10-4 81,11 6-86,0-1 0,0 1 0,1 0 0,-1 0 0,1-1 0,0 1 0,0 0 0,0-1 0,0 1 1,1 0-1,-1-1 0,1 1 0,0 0 0,0 0 0,0-1 0,1 1 0,-1 0 0,1 0 0,-1 0 0,1 1 0,0-1 0,0 0 1,0 1-1,1-1 0,-1 1 0,1 0 0,-1 0 0,5-3 0,3-3-845,1 0 0,0 1 0,24-12 0,26-15-10715,-43 19 7962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9.0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56 3428,'1'0'29,"-1"-1"-1,1 0 1,-1 1-1,1-1 0,0 1 1,-1-1-1,1 1 1,0-1-1,0 1 1,-1-1-1,1 1 0,0 0 1,0-1-1,-1 1 1,1 0-1,0-1 0,0 1 1,0 0-1,0 0 1,0 0-1,-1 0 1,1 0-1,0 0 0,0 0 1,0 0-1,1 1 1,-1-1 58,19-13 1690,-14 12-1235,0 0-1,0 0 1,0 1 0,0 0-1,11 0 1,-12 0 42,54 0 1478,-59 0-2057,0 1 1,1-1 0,-1 0-1,0 0 1,0 1 0,1-1-1,-1 0 1,0 0 0,0 1 0,0-1-1,1 0 1,-1 1 0,0-1-1,0 0 1,0 1 0,0-1-1,0 0 1,0 1 0,1-1-1,-1 0 1,0 1 0,0-1-1,0 0 1,0 1 0,0-1-1,-1 1 1,1-1 0,0 0-1,0 1 1,0 0 0,0-1 2,-1 0 1,1 1 0,0-1 0,0 1 0,0-1-1,0 1 1,0-1 0,0 1 0,0-1-1,0 1 1,0-1 0,0 1 0,0-1-1,0 1 1,0-1 0,0 1 0,1-1-1,-1 1 1,0-1 0,0 0 0,0 1-1,1-1 1,-1 1 0,0-1 0,1 0-1,-1 1 1,0-1 0,1 1 0,-1-1-1,0 0 1,1 0 0,-1 1 0,1-1 0,-1 0-1,1 0 1,0 1 0,-1 22 581,0-21-554,1-1 0,-1 1-1,0-1 1,0 1 0,0-1 0,0 1 0,0-1-1,0 1 1,0-1 0,0 1 0,-1 0 0,1-1 0,-1 0-1,1 1 1,-1-1 0,1 1 0,-1-1 0,0 0 0,0 1-1,0-1 1,0 0 0,0 0 0,0 0 0,0 1 0,0-1-1,0 0 1,0-1 0,-1 1 0,1 0 0,0 0 0,-1 0-1,1-1 1,-2 1 0,-12 8 255,10-4-177,4-3-82,-1-1 1,1 0-1,0 1 1,-1-1-1,0 0 1,1 0-1,-1 0 1,0 0-1,1 0 1,-1 0-1,-3 1 1,-19 3 709,-1 0 0,0-2 1,0-1-1,-43-1 0,67-2-707,0 0-1,0 0 0,0-1 1,0 1-1,1 0 0,-1 0 0,0-1 1,0 1-1,1 0 0,-1-1 1,1 1-1,-1-1 0,1 1 1,0-1-1,0 1 0,-1-1 1,1 1-1,0-1 0,0 1 0,1-1 1,-1 1-1,1-3 0,4-35-81,3 32 8,-7 6 37,0 1 1,0-1-1,0 1 1,0-1-1,-1 1 1,1-1-1,0 0 1,0 1-1,-1-1 1,1 0-1,0 0 1,-1 1-1,1-1 1,-1 0-1,1 0 1,-1 0-1,0 0 1,1 0-1,-1 0 1,0 0-1,1 0 1,-1 0-1,0 0 1,0-1-1,0 1 0,1 0 0,-1 0 0,0 0 1,1 0-1,-1 0 0,1 0 0,-1 0 0,1 0 0,0 0 0,-1 0 0,1 0 0,0 0 1,0 0-1,0 1 0,-1-1 0,1 0 0,0 1 0,0-1 0,0 0 0,0 1 1,0-1-1,1 1 0,-1-1 0,0 1 0,0 0 0,0 0 0,0-1 0,2 1 0,4-2-2,30-17-38,-11 8 76,-21 9-28,1 0-1,-1-1 1,1 2 0,0-1-1,6 0 1,42-1-13,-39 3 4,-14 0 3,0 0 0,-1 0 1,1 0-1,0 0 0,-1 0 0,1 0 0,0 1 1,-1-1-1,1 0 0,-1 0 0,1 1 1,0-1-1,-1 0 0,1 1 0,-1-1 1,1 1-1,-1-1 0,1 1 0,-1-1 1,0 1-1,1-1 0,-1 1 0,1-1 1,-1 1-1,0 0 0,1 0 0,-1 0-1,1 0 0,-1-1 0,0 1-1,1 0 1,0 0 0,-1-1 0,1 1-1,-1 0 1,1-1 0,0 1 0,0 0-1,-1-1 1,1 1 0,0-1 0,0 1-1,-1-1 1,1 0 0,0 1-1,0-1 1,0 0 0,0 0 0,0 1-1,0-1 1,0 0 0,0 0 0,1 0-1,-1 0 5,0 0 0,-1 1-1,1-1 1,0 0 0,0 1-1,-1-1 1,1 0 0,0 1-1,-1-1 1,1 1 0,-1-1-1,1 1 1,-1 0-1,1-1 1,-1 1 0,1-1-1,-1 1 1,1 0 0,-1-1-1,0 1 1,1 0 0,-1 0-1,0-1 1,0 1 0,0 0-1,1 0 1,-1-1 0,0 1-1,0 0 1,0 0-1,0 0 1,-1 1 0,-3 11 54,-42 10 114,41-19-160,0-2 1,0 1-1,-1-1 1,1 0-1,-1 0 1,0 0-1,0-1 0,1 0 1,-11 1-1,-60 0 614,61-2-353,15 0-270,-1 0 1,0 0 0,1-1 0,-1 1 0,1 0-1,-1 0 1,1-1 0,-1 1 0,1-1 0,-1 1 0,1 0-1,-1-1 1,1 1 0,-1-1 0,1 1 0,0-1 0,-1 1-1,1-1 1,0 0 0,-1 1 0,1-1 0,0 1-1,0-1 1,0 0 0,-1 1 0,1-1 0,0 1 0,0-1-1,0 0 1,0-1 0,-1-29 106,1 22-140,0 8 25,0-1-3,0 0-1,-1 0 1,1 1-1,0-1 0,0 0 1,0 0-1,1 1 0,-1-1 1,0 0-1,1 0 1,-1 1-1,1-1 0,-1 0 1,1 1-1,1-3 1,6 2-55,-7 2 36,0 0 0,-1 0 0,1 0 1,-1 0-1,1 0 0,0 0 0,-1 0 1,1 0-1,-1 0 0,1 0 0,-1 0 0,1-1 1,0 1-1,-1 0 0,1 0 0,-1-1 1,1 1-1,-1 0 0,1-1 0,-1 1 1,0-1-1,1 1 0,-1 0 0,1-1 1,-1 1-1,0-1 0,1 1 0,-1-1 0,0 1 1,0-1-1,1 0 0,-1 0 0,5-1-1454,4 2 931,37 0-11309,-34 0 9705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29.6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39 4432,'2'-2'69,"-1"1"-1,1-1 1,0 1-1,0 0 1,0-1 0,0 1-1,0 1 1,0-1-1,0 0 1,0 0-1,1 1 1,-1-1-1,0 1 1,0-1-1,5 1 1,-4 0 108,0 0 0,0-1 0,0 1 1,0-1-1,0 0 0,0 0 0,0 0 1,3-2-1,2 0 379,-1 1 0,1 0 1,0 1-1,0-1 0,-1 1 0,1 1 1,0 0-1,0 0 0,0 0 1,10 3-1,12-2-552,-29 0 14,0 0 1,0 0 0,0 0 0,0 0 0,-1 0 0,1 0 0,0 0 0,-1 0 0,1 1 0,0-1 0,-1 0 0,0 0 0,1 0-1,-1 1 1,0-1 0,1 0 0,-1 1 0,0-1 0,0 0 0,0 1 0,0 1 0,1 32 956,-1-35-938,0 85 1363,0-84-1368,-1 0-1,1 0 1,-1 1-1,1-1 1,-1 0-1,0 0 1,1 1-1,-1-1 1,0 0-1,0 0 1,0 0-1,0 0 1,0 0-1,0-1 1,0 1-1,0 0 1,0 0-1,0-1 1,-1 1-1,1 0 1,-2 0-1,-10 7 635,8-5-474,-1 0 0,1 0 0,-1-1 0,1 0 0,-1 0-1,0 0 1,0-1 0,0 0 0,0 0 0,0 0 0,0-1-1,0 0 1,-12-1 0,8 1 337,9-1-520,1 1-1,-1 0 1,0-1-1,1 1 1,-1 0-1,0-1 0,1 1 1,-1-1-1,1 1 1,-1-1-1,1 1 1,-1-1-1,1 1 1,0-1-1,-1 0 1,1 1-1,-1-1 1,1 1-1,0-1 0,0 0 1,-1 0-1,1 1 1,0-1-1,0 0 1,0 1-1,0-1 1,0 0-1,0 0 1,0 1-1,0-1 0,0 0 1,0 1-1,0-1 1,1-1-1,-1 0 16,0-3 46,0 0-3,0-77-12,0 81-50,0 0-1,0 0 0,0 0 0,0 0 1,0 0-1,0 0 0,0 1 0,1-1 1,-1 0-1,0 0 0,1 0 0,-1 0 1,1 0-1,-1 0 0,1 0 1,-1 0-1,1 1 0,-1-1 0,1 0 1,0 0-1,-1 1 0,1-1 0,0 0 1,0 1-1,0-1 0,0 1 0,-1-1 1,1 1-1,0-1 0,1 1 1,-1-1-8,0 1 0,0 0 0,0 0 1,0-1-1,-1 1 0,1-1 0,0 1 1,0-1-1,-1 1 0,1-1 0,0 1 1,-1-1-1,1 0 0,-1 1 0,1-1 1,-1 0-1,1 0 0,-1 1 1,1-1-1,-1 0 0,0 0 0,1 0 1,-1 1-1,0-1 0,0 0 0,0 0 1,1 0-1,-1 0 0,0 0 0,0 0 1,0-2-3,1 1 0,0 0-1,0 0 1,0 1 0,1-1 0,-1 0 0,0 0 0,1 0 0,-1 1 0,1-1 0,0 1 0,-1-1 0,1 1 0,0 0 0,0 0 0,0 0 0,3-2 0,5-3 30,-7 4-396,1 1 1,-1 0 0,0 0 0,0 0-1,1 0 1,-1 0 0,1 1-1,-1 0 1,1 0 0,-1 0 0,5 0-1,-2 1-1008,1 9-2484,-2 1 2357,-3 16-7061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3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6333,'0'0'15,"1"0"0,-1 0 1,0 0-1,1 0 1,-1 0-1,0 0 0,1 0 1,-1 0-1,0 0 1,1 0-1,-1 0 0,0-1 1,0 1-1,1 0 1,-1 0-1,0 0 1,0-1-1,1 1 0,-1 0 1,0 0-1,0 0 1,1-1-1,-1 1 0,0 0 1,0 0-1,0-1 1,0 1-1,1 0 0,-1-1 1,0 1-1,0-1 8,0 1 0,0 0 1,0-1-1,1 1 0,-1 0 0,0-1 0,0 1 0,1 0 0,-1-1 1,0 1-1,0 0 0,1 0 0,-1-1 0,0 1 0,1 0 0,-1 0 0,0-1 1,1 1-1,-1 0 0,0 0 0,1 0 0,-1 0 0,0 0 0,1 0 1,-1-1-1,1 1 0,-1 0 0,0 0 0,1 0 0,0 0 0,3 0 266,1-1 0,0 0-1,-1 0 1,1 0 0,7-4 0,26-6 1312,34 11 803,-72 0-2401,1 0 0,-1 0 0,1 0 0,-1 1 1,0-1-1,1 0 0,-1 0 0,1 0 0,-1 1 0,0-1 0,1 0 0,-1 0 0,1 1 0,-1-1 0,0 0 0,0 1 0,1-1 0,-1 1 1,0-1-1,0 0 0,1 1 0,-1-1 0,0 1 0,0-1 0,0 1 0,0-1 0,1 1 0,-1-1 0,0 0 0,0 1 0,0-1 0,0 1 1,0-1-1,0 1 0,0 0 1,0-1 0,-1 1 0,1-1 0,0 1 1,1-1-1,-1 0 0,0 1 0,0-1 0,0 1 0,0-1 1,0 0-1,0 1 0,0-1 0,1 1 0,-1-1 0,0 0 1,0 1-1,1-1 0,-1 0 0,0 1 0,0-1 0,1 0 1,-1 1-1,0-1 0,1 0 0,-1 0 0,0 1 1,1-1-1,-1 0 0,1 0 0,-1 0 0,0 1 0,1-1 1,1 2 20,0 1 0,0 0 0,0 0 0,-1 0 0,1 0 0,-1 0 1,0 0-1,0 1 0,1 4 0,-1-4 14,1 6 136,0 1 0,-1 0 0,0 0-1,-2 21 1,0-10 691,1-21-844,0-1 0,0 1 0,0 0 0,0-1 0,0 1 0,0-1 0,0 1 0,0-1 0,-1 1 0,1-1 1,0 1-1,0-1 0,-1 1 0,1-1 0,0 1 0,-1-1 0,1 1 0,-1-1 0,1 0 0,0 1 0,-1-1 0,1 0 0,-1 1 0,1-1 0,-1 0 1,1 1-1,-1-1 0,1 0 0,-1 0 0,0 0 0,1 0 0,-2 1 0,2-1 7,-1 0-1,1 0 1,-1 0-1,1 0 1,-1 0 0,1 0-1,0 1 1,-1-1-1,1 0 1,-1 0 0,1 1-1,-1-1 1,1 0-1,0 1 1,-1-1 0,1 0-1,0 1 1,-1-1-1,1 0 1,0 1 0,-1-1-1,1 1 1,0-1-1,0 1 1,-1-1 0,1 0-1,0 1 1,0-1-1,0 1 1,0-1 0,0 2-1,-1-1 35,1 0 0,-1 0 0,0-1 0,1 1 0,-1 0 0,0 0 0,1-1 0,-1 1 0,0 0 0,0-1 0,0 1 0,0-1 0,0 1 0,1-1 0,-1 1 0,0-1 1,0 0-1,0 1 0,0-1 0,0 0 0,0 0 0,0 0 0,0 0 0,-2 0 0,-30 3 1268,32-3-1312,-1 0 38,0 0-1,0 1 1,0-1 0,0 0 0,0 0-1,0 0 1,0 0 0,0-1 0,0 1-1,0-1 1,0 1 0,0-1 0,0 1-1,-3-2 1,5 1-45,0 0-7,0-1-1,0 1 1,0 0-1,0-1 1,0 1 0,-1 0-1,1 0 1,-1-1-1,1 1 1,-1 0 0,1 0-1,-1 0 1,0 0-1,-1-2 1,0-33 78,2 34-76,4-39 44,-4 38-53,2 1 0,-1 0-1,0 0 1,0 0 0,1 0 0,-1 0 0,1 0 0,-1 0 0,1 0-1,2-1 1,4-19-48,-3 20 52,-4 2-1,-1-1-1,1 1 0,0 0 1,0 0-1,-1-1 1,1 1-1,0-1 0,0 1 1,-1 0-1,1-1 1,0 1-1,-1-1 0,1 1 1,-1-1-1,1 0 1,-1 1-1,1-1 0,-1 0 1,1 1-1,-1-1 0,1 0 1,-1 0-1,0 0 1,1 0-25,-1 0 1,1 1-1,-1-1 1,1 0-1,-1 0 1,1 1-1,0-1 0,-1 0 1,1 1-1,0-1 1,-1 1-1,1-1 1,0 1-1,0-1 1,-1 1-1,1 0 1,0-1-1,0 1 1,0 0-1,0-1 1,0 1-1,-1 0 1,1 0-1,0 0 1,0 0-1,1 0 1,17-2-1936,-2 2-3687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31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173 0 6605,'0'0'9456,"3"0"-9530,50 0 157,-53 0-82,1 1 0,-1-1 0,1 0 1,-1 1-1,1-1 0,-1 0 0,0 1 0,1-1 0,-1 0 0,1 1 0,-1-1 0,0 1 1,0-1-1,1 0 0,-1 1 0,0-1 0,0 1 0,1-1 0,-1 1 0,0-1 0,0 1 1,0-1-1,0 1 0,0 0 0,0-1 0,0 1 0,0-1 0,0 1 0,0-1 0,0 1 0,0-1 1,0 1-1,0-1 0,-1 2 0,1-2 0,0 0 1,0 1-1,0-1 0,0 1 1,0-1-1,0 1 0,0-1 1,0 0-1,0 1 0,0-1 1,0 1-1,0-1 0,0 1 1,0-1-1,0 0 1,0 1-1,0-1 0,1 1 1,-1-1-1,0 1 0,0-1 1,0 0-1,1 1 0,-1-1 1,0 0-1,0 1 0,1-1 1,-1 0-1,0 1 0,1-1 1,5 27 227,-5-26-194,-1 1 0,0-1 0,0 1 0,1 0 0,-1-1-1,-1 1 1,1 0 0,0-1 0,0 1 0,0-1 0,-1 1 0,1-1 0,-1 1-1,1-1 1,-1 1 0,0-1 0,0 1 0,-1 2 0,-28 14 171,16-9 15,1-1 1,-1 0-1,-24 8 1,24-11 167,-1-1 0,0 0-1,-1-1 1,1-1 0,0 0 0,-22-2 0,35-22-179,2 17-152,0 0-6,0-15-8,0 20-44,0 0 1,0-1-1,0 1 0,0 0 1,0-1-1,0 1 1,0 0-1,0-1 1,0 1-1,0 0 1,0-1-1,0 1 1,1 0-1,-1-1 1,0 1-1,0 0 1,0-1-1,0 1 0,1 0 1,-1 0-1,0-1 1,0 1-1,1 0 1,-1 0-1,0-1 1,0 1-1,1 0 1,-1 0-1,1-1 1,42-37 53,-41 36-53,-1 1 1,0-1-1,1 0 1,-1 1-1,1-1 1,0 1-1,-1 0 1,1 0-1,0 0 1,0-1-1,0 2 1,0-1-1,3-1 1,11-4-19,6-2-492,40-9 0,-30 12-4037,-1 3-5696,-21 2 7079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37.8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3421 191 2108,'-39'-56'11971,"39"55"-11970,0 1 1,0 0 0,0-1-1,0 1 1,0-1 0,0 1-1,-1-1 1,1 1 0,0 0-1,0-1 1,0 1 0,-1 0-1,1-1 1,0 1 0,-1 0-1,1-1 1,0 1 0,-1 0-1,1-1 1,0 1 0,-1 0-1,1 0 1,-1-1 0,1 1-1,0 0 1,-1 0 0,1 0-1,-1 0 1,1 0 0,-1 0-1,1 0 1,0 0 0,-1 0-1,1 0 1,-1 0 0,1 0-1,-1 0 1,1 0 0,-1 0-1,1 0 8,-1 0 0,1 0 0,-1 0 0,1 1 0,0-1 0,-1 0 1,1 0-1,-1 0 0,1 0 0,0-1 0,-1 1 0,1 0 0,-1 0 0,1 0 0,0 0 0,-1 0 0,1 0 0,-1-1 0,1 1 0,0 0 0,-1 0 0,1 0 0,0-1 0,-1 1 0,1 0 0,0 0 0,0-1 0,-1 1 1,1 0-1,0-1 0,0 1 0,0 0 0,-1-1 0,1 1 0,0-1 0,0 1 0,0 0 0,0-1 0,-1 0-5,1 1-1,-1-1 1,1 1-1,-1-1 1,1 1-1,-1-1 1,1 1-1,-1-1 1,0 1-1,1 0 1,-1 0-1,1-1 1,-1 1-1,0 0 1,1 0 0,-1-1-1,0 1 1,0 0-1,1 0 1,-1 0-1,0 0 1,1 0-1,-2 0 1,1 0 3,-269-26 586,207 22-566,-78 5-1,48 1-44,91-3 23,-1 1 0,0 0 1,1-1-1,-1 1 0,0-1 0,1 0 0,-1 0 0,1 0 1,-1 0-1,-2-2 0,3 2 0,-1 0 1,1-1-1,-1 1 1,0 0-1,1 0 1,-1 1-1,0-1 1,0 1-1,0-1 1,-3 1-1,-3-1-4,1 1-1,-1-1 1,1-1-1,-1 1 1,-14-6-1,-45-4-33,56 9 41,-130-24-35,97 23 339,-70 4 0,38 1-304,-99-2 981,175 0-988,1 0 0,-1 0 1,1 0-1,-1-1 0,1 1 1,0 0-1,-1 0 0,1 0 1,0 0-1,-1 0 0,1-1 1,-1 1-1,1 0 0,0 0 0,-1-1 1,1 1-1,0 0 0,-1 0 1,1-1-1,0 1 0,0 0 1,-1-1-1,1 1 0,0 0 0,0-1 1,0 1-1,-1-1 0,1 0-1,0 1-1,0 0 1,-1-1-1,1 1 1,0-1-1,0 1 1,-1-1-1,1 1 1,0 0-1,-1-1 1,1 1-1,0 0 1,-1-1-1,1 1 1,-1 0-1,1 0 1,-1-1-1,1 1 1,-1 0 0,1 0-1,0 0 1,-1-1-1,1 1 1,-1 0-1,1 0 1,-1 0-1,0 0 1,-303 0-32,300 0 30,0 1 1,1-1 0,-1 1 0,0 0-1,1 0 1,-1 0 0,-5 3 0,6-3 0,-1 0-1,1 1 1,-1-1 0,0 0-1,0 0 1,1-1 0,-7 1 0,-777-1-112,786 0 114,0 0 0,0 0 1,0 0-1,0 1 0,0-1 0,0 0 0,0 1 1,0-1-1,0 0 0,0 1 0,0-1 1,0 1-1,0 0 0,0-1 0,0 1 1,0 0-1,0-1 0,0 1 0,1 0 0,-1 0 1,-1 1-1,2-1-1,-1 0 0,0 1 0,0-1 0,0 0 1,0-1-1,0 1 0,0 0 0,0 0 0,-1 0 0,1 0 0,0-1 1,0 1-1,-1-1 0,1 1 0,0-1 0,-1 1 0,1-1 0,0 0 0,-1 0 1,1 1-1,-3-1 0,0 0-1,1 0 0,-1 1 0,0-1 0,1 1 0,-1 0 1,0 0-1,-4 2 0,4-1 11,1-1 0,-1 1 1,0-1-1,0 0 0,0-1 1,0 1-1,-6 0 0,-10-1 42,0 2 0,-34 6 0,2 0-82,-1-2-1,1-3 1,-79-4 0,38-1-42,67 13 281,21-10-105,0-1 0,0 1 0,0 0 0,-1 1 0,-6 2 0,-20 5 134,5-7-171,-39-2 1,26 0-1297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3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21 2692,'2'-7'300,"-2"6"-215,0 1 1,0-1 0,0 1 0,0 0 0,-1-1-1,1 1 1,0-1 0,0 1 0,0-1 0,0 1-1,1 0 1,-1-1 0,0 1 0,0-1 0,0 1-1,0 0 1,0-1 0,0 1 0,1-1 0,-1 1-1,0 0 1,0-1 0,0 1 0,1 0 0,-1-1-1,0 1 1,1 0 0,-1-1 0,0 1 0,1 0-1,-1 0 1,0 0 0,1-1 0,-1 1 0,0 0-1,1 0 1,-1 0 0,1 0 0,-1 0 0,1-1-1,0 1 1,-14 0 3648,-54 0-3487,-33 0 307,98 0-544,0 1-1,0-1 0,0 0 1,0 0-1,0 1 0,0 0 0,0-1 1,0 1-1,0 0 0,0 0 1,1 0-1,-3 1 0,2 0 1,0-1-1,0 0 1,0 0-1,1 0 0,-1-1 1,0 1-1,0 0 1,0-1-1,0 1 0,0-1 1,0 0-1,-3 0 1,-5 1 57,1 0 0,-1 0-1,1 1 1,0 0 0,-1 1 0,1-1 0,0 2 0,0 0 0,1 0 0,-1 0 0,1 1-1,0 0 1,0 1 0,1 0 0,-1 0 0,1 0 0,1 1 0,-1 0 0,1 0 0,0 1 0,1 0-1,0 0 1,-5 11 0,1 0 128,1 1 0,0 0 0,2 0 0,0 0 0,2 1 0,0 0 0,1 0-1,0 29 1,3 33 367,0-82-558,0 0-1,0-1 1,0 1 0,0 0-1,1 0 1,-1-1-1,0 1 1,0 0-1,0-1 1,1 1-1,-1 0 1,0-1-1,1 1 1,-1 0 0,0-1-1,1 1 1,-1-1-1,1 1 1,-1 0-1,1-1 1,0 1-1,-1-1 1,1 0 0,-1 1-1,1-1 1,0 1-1,-1-1 1,1 0-1,0 0 1,-1 1-1,1-1 1,0 0-1,0 0 1,0 0 0,0 0 0,-1 0 0,1 0 0,0 1 1,-1-1-1,1 0 0,0 0 0,-1 0 1,1 1-1,-1-1 0,1 0 0,0 0 1,-1 1-1,1-1 0,-1 1 0,1-1 1,-1 1-1,1-1 0,-1 0 0,1 1 1,-1 0-1,0-1 0,1 1 0,-1-1 1,0 1-1,1-1 0,-1 1 0,0 0 1,0-1-1,0 1 0,0 0 0,1-1 1,-1 1-1,0 1 0,0-1 10,0 0 0,1-1 0,-1 1 0,0 0-1,1 0 1,-1 0 0,1 0 0,0 0 0,-1-1 0,1 1 0,-1 0 0,1 0-1,0-1 1,0 1 0,-1-1 0,1 1 0,0-1 0,0 1 0,0-1-1,0 1 1,0-1 0,1 1 0,28 10 327,-17-7-207,13 5-121,-1-1 0,1-1 1,1-2-1,29 3 0,-1-4-2621,0-3-3349,-54-1 5808,0 0 0,0 0 0,0 0 0,0 0 0,0 0 1,0 0-1,0 0 0,0 0 0,0-1 0,0 1 0,0 0 0,0-1 1,0 1-1,0-1 0,0 1 0,0-1 0,0 0 0,0 0 0,17-29-2345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2300,'0'2'271,"5"25"5175,250-27 612,-251 0-6041,0 0 0,-1 1 0,1-1 0,0 1 0,0 0 0,0 0 0,-1 1 0,1-1 1,5 4-1,-6-3-12,1 0 0,-1-1 0,1 1 0,0-1-1,-1 0 1,1 0 0,0 0 0,0 0 0,6 0 0,27-3-3,-27 0-76,1 2 0,0-1 0,0 1 0,0 1 0,-1 0 0,20 5 0,-21-3-395,0 0 0,1-1 1,0 0-1,-1 0 1,1-1-1,19 0 0,17 7-7337,-40-8 6226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71 3428,'0'-16'204,"0"15"-37,0-1 0,1 0 1,-1 1-1,0-1 0,0 1 0,-1-1 0,1 0 0,0 1 0,-1-1 0,1 0 0,-2-2 0,1 2-55,-1 1-1,1-1 1,-1 1 0,0 0-1,0-1 1,1 1-1,-1 0 1,0 0-1,0 0 1,0 1-1,-4-2 1,-16-4 272,-1 2-1,1 1 1,-1 0 0,0 2-1,-31 1 1,53 0-379,-2 0 21,0 0 1,0 1-1,1-1 0,-1 1 1,0-1-1,0 1 0,1 0 1,-1 0-1,0 1 1,1-1-1,-1 0 0,1 1 1,-5 3-1,-5 3 58,-37 14 284,41-20-305,0 1 0,0 1 0,0-1 0,1 1 0,0 0 0,-1 1 0,2 0 0,-1 0 0,-10 10 0,-6 14 236,8-11 80,1 0 1,-12 22 0,22-33-273,0 0 0,1 0 0,0 1-1,1-1 1,-1 1 0,1 0 0,1-1 0,0 1 0,-1 16 0,1-3 118,0-16-187,0 0-1,1 0 1,0 0-1,0 0 1,0 0-1,1 0 1,-1 0 0,1 0-1,0 0 1,3 7-1,38 50 470,-37-56-473,0 0 0,1-1 0,0 0 0,0 0 0,1 0 0,-1-1 0,1 0 0,0 0 0,0-1 0,1 1 0,-1-2 0,9 3 0,7 2-676,0-1 0,47 5-1,35-9-6189,-75-2 3881,-7 0 1273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1:49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1128 2084,'0'0'621,"0"-5"-526,0-19 3866,0 19-3887,0-16 63,0 16 312,0 2-414,0-141 1154,0 143-1186,0 0 1,0 0 0,0 0-1,1 0 1,-1 1-1,0-1 1,0 0 0,1 0-1,-1 0 1,0 1 0,1-1-1,-1 0 1,0 0-1,1 1 1,-1-1 0,1 0-1,0 1 1,-1-1-1,1 1 1,0-2 0,0 2-1,0-1 1,-1 1-1,1-1 1,0 0 0,-1 1-1,1-1 1,-1 0-1,1 0 1,-1 1 0,1-1-1,-1 0 1,0 0-1,1 0 1,-1 1 0,0-1-1,1 0 1,-1 0-1,0 0 1,0 0 0,0-1-1,1-3 26,0 0 0,1 1 0,-1-1 0,1 1 0,0-1 1,1 1-1,-1 0 0,1 0 0,0 0 0,6-7 0,9-17 95,-2 2-67,1 1 0,2 1 0,0 0 0,1 1 0,2 1 0,33-26 1,10-13-2,-28 24-53,-19 17-6,2 1-1,0 0 1,1 2 0,38-25 0,55-24 23,-28 15-35,154-67 1,-50 53 95,-2 1-123,-172 57 37,0 1 1,1 1-1,0 1 1,0 0-1,0 1 1,1 1-1,20 0 1,86 2 67,-123 0-62,0 0 0,0 0 0,0 0 1,0 0-1,-1 1 0,1-1 0,0 0 0,0 0 0,0 1 0,-1-1 0,1 0 0,0 1 0,0-1 0,-1 1 0,1-1 0,0 1 1,0-1-1,-1 1 0,1-1 0,-1 1 0,2 1 0,-2-1 0,1-1 1,-1 1-1,1-1 1,-1 1 0,1 0-1,0-1 1,-1 1-1,1-1 1,0 1-1,-1-1 1,1 0-1,0 1 1,-1-1-1,1 0 1,0 1-1,0-1 1,0 0-1,-1 0 1,1 0-1,0 0 1,1 0 0,9 0 9,0 0 1,0 1 0,0 0 0,0 0-1,14 5 1,41 2 56,-54-5-31,-1 0-1,1-1 0,16 1 0,12 2 87,319 77 459,-211-35-142,-81-32-231,-40-10-107,0 1 0,0 1 0,-1 2 0,0 0 0,31 17 0,-11 0 5,49 38-1,-79-51-94,0 1 0,-1 0 0,0 1 0,-2 0-1,1 2 1,10 17 0,-3-4 8,2-2 0,1 0 0,29 26 1,-2-2 13,5 1-40,-36-37 11,30 35-1,95 98-27,-114-119 60,95 85-55,28 27 40,-126-116-26,0-1 1,2 0-1,0-3 0,2 0 1,48 24-1,-67-40 25,7 3-28,-1 0 1,0 1 0,-1 1 0,0 1 0,27 24-1,-27-19 17,0-2-1,1 1 0,24 13 1,-20 2-72,2-10 43,277 135 163,-132-59 112,-125-67-158,-36-24-19,-1 0-1,1 0 0,0-1 1,0 0-1,0-1 1,1 1-1,12 2 1,2-1 110,148 30 658,58-2-449,146-6-47,3-27-67,-191-2-103,-186 1-180,1 0-1,-1-1 0,0 1 1,1 0-1,-1-1 0,0 0 0,0 1 1,0-1-1,0 0 0,1 0 0,-1 0 1,2-3-1,-2 3 1,0 0 0,0 0 1,0-1-1,0 1 0,0 1 1,0-1-1,0 0 0,1 0 0,-1 1 1,0-1-1,0 1 0,4 0 0,24-7 30,-1 0 21,-14 5-24,-1 0 0,0-1 0,-1 0 0,1-1 0,15-7 0,-9 4 48,124-34 135,-24 8 54,134-33 40,-126 35-200,1145-289 922,-349 79-568,-359 89-377,-451 128-102,-73 17-4,58-18 0,57-24 38,-78 20 30,-39 13-32,1 1 0,0 3 1,59-11-1,-90 21-14,475-56-35,9 36 180,77 22-182,-566 0 41,0 0 0,0 1 0,1-1 0,-1 1 0,0 0 0,0 1 0,-1-1 0,6 3-1,-5-2-2,-1-1 0,1 1 0,0-1 0,0 0-1,0 0 1,0 0 0,0-1 0,6 1-1,-3-1 1,-1 0 0,1 1 0,0 0 0,0 0 0,0 0 0,0 1 0,-1 0 0,1 0 0,6 4 0,82 31-6,-65-26 6,39 23 0,-62-29 4,1-1 0,-1 1 0,0 1 0,0-1 1,0 1-1,-1 1 0,0-1 0,0 1 0,-1 0 0,5 8 0,-7-13-5,-1 1 0,0 0-1,1-1 1,-1 1 0,1-1 0,0 0 0,0 0-1,0 0 1,0 0 0,0 0 0,0-1 0,0 1-1,1-1 1,-1 0 0,7 1 320,-13-2-665,-4 0-1054,-29 0-13851,18 0 14168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2944,'0'1'18,"0"-1"0,0 1 0,0 0 0,0-1 0,0 1 0,1 0 0,-1-1 0,0 1 0,0 0 0,1-1 0,-1 1 0,0-1 0,1 1 0,-1 0 0,0-1 0,1 1 0,-1-1 0,1 1 0,-1-1 0,1 0 0,-1 1 0,1-1 0,-1 1 0,1-1 0,0 0 0,-1 0 0,1 1 0,0-1-1,-1 0 1,1 0 0,-1 0 0,1 1 0,0-1 0,-1 0 0,1 0 0,1 0 0,4 1 113,12 13 2007,-8-9-1571,-1-1 0,1 0 0,-1 0 0,1-1 0,0 0 0,0-1 1,1 0-1,13 0 0,91-1 90,-57-3-549,152 2-1429,-70 0-5983,-112 0 5674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68 2692,'0'-2'129,"0"0"1,0 0-1,0 0 0,-1 0 0,1 0 1,-1 0-1,1 0 0,-1 0 0,0 0 1,0 0-1,1 0 0,-1 1 0,-1-1 1,1 0-1,0 1 0,0-1 0,-1 1 0,1-1 1,-2-1-1,-1 1 147,0-1-1,0 1 1,0 0-1,0 0 1,-1 0 0,1 0-1,0 1 1,-6-2 0,-9 0 367,0 0 1,0 2 0,-22 0 0,40 1-645,-18-1 318,15 0-265,-1 1 1,1-1-1,0 1 0,-1 0 0,1 1 1,0-1-1,-1 1 0,1 0 0,0 0 0,-8 3 1,-60 36 506,65-38-474,0 1 1,1 0-1,-1 0 0,0 1 1,1 0-1,0 0 0,0 0 0,0 1 1,0 0-1,1 0 0,-7 8 1,-7 13 210,6-10 57,1 1 1,0 0 0,-16 36-1,19-32-115,1 2 0,2-1 0,0 1 0,1 0 0,-1 24 0,0 119-57,6-166-181,0 1 2,0 0 0,0 0-1,0 0 1,0 0 0,0 0 0,0 0 0,1 0-1,-1 0 1,0 0 0,0 0 0,1 0-1,-1 0 1,1-1 0,-1 1 0,1 0 0,-1 0-1,1 0 1,0-1 0,-1 1 0,1 0-1,0-1 1,0 1 0,-1 0 0,1-1-1,0 1 1,0-1 0,0 0 0,1 1 0,-1 0-1,0-1-1,-1 0 1,1 1 0,0-1 0,0 1 0,0-1 0,-1 1 0,1-1 0,0 1 0,-1-1 0,1 1 0,-1 0 0,1-1 0,0 1 0,-1 0 0,0 0 0,1-1 0,-1 1 0,1 0 0,-1 0 0,0 0 0,0 0 0,1-1 0,-1 1 0,0 0 0,0 0 0,0 0 0,0 1-1,0-1-3,1 0 0,-1 0 0,1 0 0,-1 0 0,1 0-1,-1 0 1,1 0 0,0 0 0,-1 0 0,1 0 0,0 0-1,0 0 1,0 0 0,-1-1 0,1 1 0,0 0 0,0-1-1,0 1 1,0-1 0,0 1 0,0-1 0,1 1 0,-1-1-1,0 0 1,0 1 0,0-1 0,0 0 0,3 0 0,0 1-58,10 3-638,1 0-1,-1-2 0,0 1 0,1-2 0,-1 0 0,1-1 0,19-2 0,4 1-2689,-35 1 3066,0 0 0,0 0-1,0 0 1,0 0-1,0-1 1,0 1 0,5-3-1,19-18-1970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6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3372,'0'0'2496,"4"0"-1459,45 0 2568,-40 4-2781,-7-3-767,0 1 37,0 0-1,0-1 0,0 1 0,1 0 0,-1-1 0,1 0 0,0 1 0,-1-1 0,1 0 1,0 0-1,-1 0 0,1-1 0,0 1 0,0-1 0,3 1 0,69 12 1290,-27-6-1148,4 1-131,231 2-937,-150-9-3327,-1 1-3885,-108-2 7060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7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44 3244,'0'0'5,"0"-1"0,0 0 1,0 0-1,0 0 0,0 1 0,-1-1 0,1 0 0,0 0 0,0 1 0,-1-1 0,1 0 0,-1 0 1,1 1-1,-1-1 0,1 0 0,-1 1 0,1-1 0,-1 1 0,1-1 0,-1 1 0,0-1 0,1 1 1,-1-1-1,0 1 0,1 0 0,-1-1 0,0 1 0,0 0 0,1-1 0,-1 1 0,0 0 0,0 0 1,0 0-1,1 0 0,-1 0 0,0 0 0,-1 0 0,-5-1 37,-3-10 460,-4 7 185,-1 1 1,0 1-1,1 0 0,-28 0 0,41 2-634,-1 0-1,0 0 1,1 1 0,-1-1 0,0 0-1,1 1 1,-1-1 0,0 1 0,1 0-1,-1 0 1,1-1 0,0 1 0,-1 0-1,1 0 1,-1 0 0,-1 3-1,-7 4 218,-15 5 292,17-9-383,-1 0 1,0 1 0,1 1 0,0-1-1,0 2 1,-11 11 0,18-17-161,-18 18 499,1 2 0,0 0-1,2 1 1,1 1-1,-24 48 1,31-52-340,1 0 0,1 1 1,1-1-1,0 1 1,2 0-1,0 0 1,0 33-1,3-52-177,0 1 1,1-1-1,-1 1 0,0-1 1,1 1-1,-1 0 0,0-1 1,1 1-1,0-1 0,-1 1 1,1-1-1,0 0 0,0 1 1,0-1-1,0 0 0,0 0 1,0 1-1,0-1 0,0 0 1,3 1-1,5 7 16,-3-2-2,1 0 0,1-1 1,-1 0-1,1-1 0,0 1 0,0-2 0,1 1 0,-1-1 0,1 0 0,16 4 0,3 0-137,-1-1 1,46 6-1,129-7-6023,-138-7 2258,-59 1 3569,0 0 0,0 0 0,0 0 0,0-1 0,0 0 0,5-1 0,24-20-1300,-32 21 1536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1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530 1 1884,'0'0'4012,"-4"0"-3831,-31 0 1025,32 0-924,-1 0 42,-381 0 4132,382 0-4452,0 0 0,-1 0 0,1 1-1,0 0 1,0-1 0,0 1 0,1 0 0,-1 1 0,0-1 0,0 0-1,-3 3 1,3-2-2,1-1 0,-1 1 0,0-1 0,0 0 0,0 1 0,0-1-1,0-1 1,0 1 0,0 0 0,0-1 0,-5 1 0,-1-1-6,-1-1-371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2484,'0'0'4209,"0"6"-3294,1 12-355,0-8-419,0 0 0,-1 1 1,0-1-1,-1 0 0,0 1 0,-4 15 0,-3-10-103,6-13-35,0 0 0,1 0 0,-1 0 0,1 0 0,0 1 0,0-1 0,0 0 0,0 0 0,1 1 0,-1-1 0,1 4 0,-1-1-9,1 0-1,-1 1 1,0-2 0,0 1-1,-4 11 1,3-12-2,0 1-1,0-1 1,1 1 0,0 0 0,0 10 0,2 55-56,0 17-45,-3-30-7081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 2628,'1'0'147,"0"-1"0,0 1 0,0 0-1,0 0 1,0 0 0,0 0 0,1 1 0,-1-1-1,0 0 1,0 0 0,0 1 0,0-1 0,0 0-1,0 1 1,0-1 0,0 1 0,0-1 0,2 2-1,-1 22 2483,-2-13-2874,0 111 1441,0-118-1188,0-1-1,-1 1 0,0-1 1,1 1-1,-1 0 0,-1-1 1,1 0-1,-4 7 0,4-7 1,-1 1-1,1-1 1,-1 1-1,1-1 1,0 1-1,0-1 1,1 1-1,-1 7 1,2 16 12,0-18-23,-1-1-1,0 0 1,0 0-1,0 1 1,-1-1-1,-3 12 1,-1-9-10,4-8 13,0-1 0,0 1-1,0-1 1,0 1 0,0-1 0,1 1 0,-1 0 0,1-1-1,0 4 1,-4 48 264,1-25-1532,2 0-4440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0 139 5268,'24'0'148,"-19"0"111,-1 0 184,-3 0-415,0 0-1,0 0 1,0 0 0,0 0 0,0 0-1,-1-1 1,1 1 0,0 0 0,0 0-1,0-1 1,0 1 0,-1 0 0,1-1-1,0 1 1,0-1 0,-1 1 0,1-1 0,0 1-1,-1-1 1,1 0 0,0 1 0,-1-1-1,1 0 1,-1 1 0,1-2 0,0 1 32,-1 0 1,1 0-1,0 0 1,0 0-1,0 0 1,0 0-1,0 0 1,0 1-1,0-1 1,0 0-1,0 0 1,1 1-1,-1-1 1,0 1 0,0-1-1,0 1 1,1 0-1,-1-1 1,0 1-1,1 0 1,-1 0-1,0 0 1,1 0-1,-1 0 1,2 0-1,24-7 358,-23 5-389,0 0-1,0 1 0,1 0 0,-1 0 0,0 0 0,0 0 1,5 0-1,5 0-24,0-1 0,0-1 0,0 0 0,0-1-1,17-7 1,3 0-279,42-18-2666,-70 27 2470,-1 0 0,1 0 0,-1 0 0,0-1-1,0 0 1,7-5 0,1-2-899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3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 2492,'5'3'2960,"-5"-3"-2878,0 3 905,-1-3-905,4 23 1662,-3 36-1316,0-49-218,0-8-207,0 0-1,0-1 1,0 1-1,0 0 0,-1-1 1,1 1-1,-1-1 0,1 1 1,-1 0-1,1-1 0,-1 1 1,0-1-1,0 0 0,0 1 1,0-1-1,0 0 0,-2 3 1,2-3-3,0 0 1,0 0 0,0 0 0,0 1 0,0-1-1,0 0 1,0 1 0,0-1 0,1 1 0,-1-1-1,1 1 1,-1-1 0,1 1 0,-1-1 0,1 1 0,0-1-1,0 4 1,0 70-192,-6-59-392,5-15 225,1 0 1,-1 0-1,0 0 1,1 0-1,-1 1 1,1-1-1,-1 0 1,1 0-1,0 0 1,-1 0-1,1 1 1,0-1-1,0 2 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5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4 4420,'0'-3'1032,"1"5"-390,1 12-134,-2-11-449,0 0 1,0 1-1,0-1 1,0 0-1,-1 0 1,1 0-1,-1 1 1,0-1-1,0 0 1,-3 6-1,1-5-22,1-1-13,0 0 1,0 0 0,0 1 0,0-1-1,0 1 1,1-1 0,-1 1 0,1 0 0,0-1-1,0 1 1,0 0 0,1 0 0,-1 4-1,1-2 7,-1 0-1,0 0 0,0 0 1,-1 0-1,1-1 0,-1 1 1,-3 6-1,-7 21 55,-32 155 18,14-60-5436,26-111 3936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01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1 237 1984,'0'0'2204,"0"-3"-2094,0 2-98,0 0 0,0 1 1,0-1-1,0 0 0,-1 0 0,2 1 1,-1-1-1,0 0 0,0 1 1,0-1-1,0 0 0,0 1 0,0-1 1,1 0-1,-1 1 0,0-1 1,1 1-1,-1-1 0,0 0 0,1 1 1,-1-1-1,1 1 0,-1-1 1,1 1-1,-1-1 0,1 1 0,-1 0 1,1-1-1,0 1 0,-1-1 1,1 1-1,-1 0 0,1 0 0,0-1 1,-1 1-1,1 0 0,0 0 1,-1 0-1,1 0 0,0 0 0,-1 0 1,1 0-1,0 0 0,0 0 1,-1 0-1,2 0 0,-1 0 12,0-1 1,-1 1-1,1-1 0,0 0 1,0 0-1,0 1 0,-1-1 1,1 0-1,0 0 0,-1 0 1,1 0-1,0 0 0,-1 1 0,0-1 1,1 0-1,-1 0 0,1 0 1,-1-3-1,4-3 192,13-10 255,-8 8-249,0 0-1,0 1 1,1 0-1,0 1 1,21-12-1,-24 16-129,69-33 842,91-28 1,-151 61-854,0 0 1,-1 2 0,1 0 0,0 0 0,23 3 0,2-1 247,-39-1-317,0 0 0,-1 1 0,1-1 0,0 0 0,-1 0 0,1 1 0,-1-1 0,1 1 0,0-1 0,-1 1 0,0 0 1,1 0-1,-1-1 0,1 1 0,-1 0 0,0 0 0,0 1 0,2 0 0,-2-1 1,0 1-1,1-1 1,-1 0 0,0 0-1,1 0 1,-1 0 0,0-1-1,1 1 1,-1 0 0,1-1-1,0 1 1,-1 0 0,1-1-1,-1 0 1,1 1 0,0-1-1,-1 0 1,3 0 0,1 0 27,1 0-1,-1 1 1,0-1 0,0 1 0,0 0 0,0 1 0,0-1 0,0 1 0,0 0-1,6 4 1,-9-5-28,1-1-1,0 1 1,-1 0 0,1-1-1,-1 1 1,1-1-1,0 0 1,-1 0-1,1 0 1,4-1 0,21 3 74,-21 0-72,0 0 0,0 0 0,0-1-1,1 0 1,12 1 0,-7-2 17,0 2 1,22 5-1,19 3 2,129-8 360,-106-3-243,-74 1-139,1 1 1,0-1-1,-1 1 1,1 0-1,-1 0 0,1 0 1,6 3-1,-7-3-3,0 1 0,0-1-1,0 0 1,1 0 0,-1 0 0,1-1 0,5 1-1,23 1 41,0 2-1,0 0 0,-1 2 0,32 11 0,-37-10-35,-4-1 20,-1 0 0,0 2-1,-1 0 1,0 1 0,0 1-1,-1 1 1,0 0 0,22 20-1,25 22-17,103 88 156,-132-107 67,-2 2 0,44 58 0,-20-22-192,3-3 1,110 96-1,-41-38-15,-30-26-18,35 32-31,-71-72 22,-4 3 0,90 119 1,6 50-13,-37-53 53,-113-169-40,1 0 0,0-1 0,1 0 0,0 0 0,1-1 0,16 12 0,-19-17 4,0 0 1,0 0 0,1-1-1,-1 0 1,0 0-1,1-1 1,0 0-1,0 0 1,0-1-1,0 0 1,15 0 0,-7 0 39,-11 0-42,-1 0 0,0-1 0,1 0 0,-1 0 0,0 0 0,1 0 0,-1-1 0,0 1 0,1-1 0,7-3 0,-10 2-11,1 0 0,0 0 1,0 1-1,0-1 1,0 1-1,0-1 0,0 1 1,0 0-1,0 0 1,0 1-1,1-1 1,-1 0-1,0 1 0,0 0 1,1 0-1,-1 0 1,4 1-1,12-3 41,-1 0 0,1-1 0,32-10 0,0 0 45,238-58 1169,-276 67-1182,37-10 248,0-3 0,75-37 1,-118 51-269,0-1 0,-1 0 0,1-1 0,-1 1 0,0-1 0,0 0 0,0-1 0,-1 0 0,0 1 0,0-2 0,7-11 0,-3-1 14,0 0 0,-2 0 1,7-25-1,1 4 64,24-49 0,-25 61 130,-2 0 1,0-1 0,-2 0 0,7-35-1,73-397 780,-85 439-1008,1 1 0,1 0 0,0 0-1,2 1 1,0 0 0,13-19 0,-14 26-16,1 0 0,1 1-1,0 1 1,1 0 0,0 0 0,0 1-1,1 0 1,1 1 0,19-11 0,4 0-14,1 2 1,0 1-1,1 3 1,1 0-1,0 3 1,1 1-1,0 2 1,0 2-1,1 2 1,41 0 0,17 4 99,-96 0-94,0 0 1,-1 1 0,1-1 0,0 1 0,0 0-1,-1 0 1,1 0 0,0 0 0,-1 0 0,6 3 0,-6-2-5,1-1 1,-1 0-1,1 1 1,-1-1-1,1 0 1,0 0-1,-1-1 1,1 1-1,0 0 1,5-1-1,-2 1 1,1-1-1,-1 1 1,0 0 0,0 0-1,-1 1 1,1 0-1,0 0 1,0 0 0,-1 0-1,10 7 1,13 5 25,-17-8-1,0 0 1,0 1 0,0 0-1,-1 1 1,0 0-1,-1 1 1,12 12-1,-2 1 25,-1 2 0,18 28-1,201 301 635,-181-271-675,50 69 107,-86-126-142,0-2 0,2 0-1,45 36 1,-22-23 89,-33-25-54,-1-1 1,2-1-1,-1 0 0,1 0 0,0-1 0,1-1 0,0 0 1,0-1-1,15 4 0,-1-5 68,0-2 0,0 0 0,54-3 0,-37-1-66,-43 1-3,-1 0-1,1 0 1,-1 0-1,1 0 1,-1-1-1,1 1 1,-1-1-1,1 1 1,-1-1-1,0 0 1,1 1-1,-1-1 1,0 0-1,1 0 1,-1 0-1,2-2 1,-2 2-8,0 0 0,0 0-1,1 0 1,-1 0 0,0 0 0,0 1-1,1-1 1,-1 0 0,1 1 0,-1-1 0,1 1-1,-1-1 1,1 1 0,-1 0 0,1-1 0,2 1-1,0-1 16,1 1 0,-1-1 0,0-1 0,0 1 0,0-1 0,0 1-1,-1-1 1,1 0 0,0 0 0,4-4 0,32-26 432,-36 27-364,0 0 1,0 1-1,-1-1 0,0 0 0,0-1 1,0 1-1,-1 0 0,0-1 0,0 0 1,0 1-1,0-1 0,-1 0 0,1-8 0,0-13 50,0-43-1,-2 56-140,0-525-52,0 536 58,1 0 0,-1 1 1,0-1-1,1 0 0,0 0 0,0 1 0,0-1 0,0 0 0,0 1 0,0-1 0,0 1 1,4-4-1,-4 4 0,1-1 0,-1 1 0,1-1 0,-1 1 0,0-1 0,0 1 0,0-1 0,0 0 0,-1 1 0,1-1 0,-1 0 0,1-4 0,-1 1 0,0-1 0,0 0 1,1 1-1,0 0 1,1-1-1,0 1 1,0 0-1,5-11 1,-2-22 42,64-122-104,-65 152 60,0 0 1,0 1-1,1-1 1,0 1 0,1 0-1,0 1 1,0-1 0,1 1-1,0 0 1,0 1-1,8-7 1,-3 6-6,0-1 0,0 2-1,0 0 1,1 0 0,0 1-1,27-6 1,6 3-10,0 2-1,1 2 0,76 4 1,-67 1 31,-39-2-19,-12 1 6,0-1 1,0 1-1,-1 0 0,1 0 1,0 1-1,0-1 1,-1 1-1,1 0 1,4 2-1,4 4-1,-10-5 2,-1 0 1,0-1-1,1 0 1,-1 1-1,1-1 1,0 0 0,-1 0-1,1-1 1,0 1-1,0 0 1,0-1-1,4 1 1,-1-1 0,0 1 1,0 0-1,-1 0 0,1 0 1,0 1-1,-1 0 1,10 4-1,14 6 4,28 7-3,-2 3-1,-1 2 1,0 3-1,57 39 0,191 151 46,-228-162-28,-27-20-56,-18-15 20,-2 1-1,34 32 1,-54-45 19,1 0 1,-1 1 0,0 0 0,-1 0 0,0 1 0,-1 0 0,0 0-1,0 0 1,-1 1 0,0-1 0,2 15 0,-5-22-2,0 1 0,0-1 0,1 0 0,-1 0 0,1 0 1,0 0-1,0 0 0,0 0 0,0 0 0,0-1 0,4 4 571,-29-6-2072,22 0 1405,0 0 1,0 0-1,0-1 0,0 1 0,0-1 0,0 1 1,0-1-1,0 1 0,0-1 0,0 1 0,0-1 1,0 0-1,1 1 0,-1-1 0,0 0 0,1 0 1,-1 0-1,0 1 0,1-1 0,-1 0 0,1 0 1,-1 0-1,1 0 0,-1-2 0,0 2 186,1 1-110,0 0-1,0-1 0,0 1 0,0 0 1,0 0-1,0 0 0,0-1 0,0 1 1,0 0-1,0 0 0,0 0 1,0 0-1,0-1 0,-1 1 0,1 0 1,0 0-1,0 0 0,0 0 1,0 0-1,0-1 0,0 1 0,-1 0 1,1 0-1,0 0 0,0 0 0,0 0 1,0 0-1,-1 0 0,1 0 1,0 0-1,0 0 0,0 0 0,-1 0 1,1 0-1,0 0 0,0 0 1,0 0-1,-1 0 0,1 0 0,0 0 1,0 0-1,0 0 0,-1 0 0,1 0 9,0 0 0,0 0 1,0 0-1,0 0 0,-1 0 0,1 0 0,0 0 0,0 0 0,0 0 0,0 0 0,-1 0 0,1 0 0,0 0 0,0 0 0,0 0 0,0 0 0,0 0 0,-1 0 0,1 0 0,0 0 0,0 0 0,0 0 0,0 0 0,0 0 0,0 0 0,-1-1 0,1 1 0,0 0 0,0 0 0,0 0 0,0 0 1,0 0-1,0 0 0,0-1 0,0 1 0,0 0 0,-1 0 0,1 0 0,0 0 0,0 0 0,0 0 0,0-1 0,0 1 0,0 0 0,0 0 0,0 0 0,0 0 0,0-1 0,0 1 0,0-1-56,0 0-1,0 0 1,-1 0 0,1 0-1,-1 0 1,1 0 0,-1 1-1,1-1 1,-1 0-1,1 0 1,-1 0 0,0 0-1,1 1 1,-1-1 0,0 0-1,0 1 1,1-1 0,-1 1-1,-2-2 1,-25 0-1242,25 2 1348,2 0-41,1 0-1,0 0 1,-1 0-1,1 0 1,-1 0-1,1 0 1,-1 1-1,1-1 1,0 0-1,-1 0 1,1 1-1,0-1 1,-1 0-1,1 0 1,0 1-1,-1-1 1,1 0-1,0 1 1,-1-1-1,1 0 1,0 1-1,0-1 1,-1 0-1,1 1 1,0-1-1,0 1 1,0-1-1,0 1 1,0-1 0,-1 0-1,1 1 1,0 0-1,0 0 1,0-1 1,0 1-1,0-1 1,0 1-1,0-1 1,0 1-1,-1-1 0,1 1 1,0-1-1,0 1 1,-1-1-1,1 1 1,0-1-1,-1 0 0,1 1 1,0-1-1,-1 1 1,1-1-1,0 0 1,-1 1-1,1-1 0,-1 0 1,1 1-1,-1-1 1,1 0-1,-1 0 1,1 0-1,-1 1 0,1-1 1,-1 0-1,1 0 1,-1 0-1,0 0 1,-1 0 11,0 0 0,0 0 0,0 1 0,0-1 0,1 0 0,-1 1 0,0 0 0,0-1 0,1 1 0,-1 0 1,0 0-1,-1 1 0,1-1 29,1 0 1,-1 0 0,0-1 0,1 1 0,-1 0-1,0 0 1,0-1 0,1 0 0,-1 1-1,0-1 1,0 0 0,-2 0 0,-56 9 1415,-38-9-843,97 0-613,1 0 0,-1 0 0,1 0-1,0 0 1,-1-1 0,1 1 0,-1 0 0,1 0 0,-1-1-1,1 1 1,0 0 0,-1 0 0,1-1 0,-1 1 0,1 0-1,0-1 1,0 1 0,-1-1 0,1 1 0,0 0 0,-1-1-1,1 1 1,0-1 0,0 1 0,0-1 0,0 1 0,0-1-1,-1 1 1,1-1 0,0 1 0,0-1 0,0 1 0,0-1-1,0 0 1,1 1 0,-1-1-1,0 1 0,0-1 0,0 1 0,0-1 0,0 1 1,0-1-1,-1 1 0,1-1 0,0 1 0,0-1 1,0 1-1,0 0 0,-1-1 0,1 1 0,0-1 1,0 1-1,-1 0 0,1-1 0,0 1 0,0-1 1,-1 1-1,1 0 0,-1 0 0,1-1 0,0 1 1,-1 0-1,1-1 0,-1 1 0,1 0 0,0 0 1,-1 0-1,1 0 0,-2-1 0,1 0-69,0 0-1,1 0 1,-1-1 0,0 1 0,0 0-1,1-1 1,-1 1 0,0 0-1,1-1 1,-1 1 0,1-1-1,0 1 1,0-1 0,-1 1-1,1-1 1,0 0 0,1-1-1,-3-28-1917,1 21 255,1 8 965,-1-1-1,1 0 1,0 0-1,0 0 1,0 0 0,0 1-1,0-1 1,0 0-1,1 0 1,-1 0 0,1 1-1,0-1 1,2-4-1,17 0-1193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 2056,'0'0'541,"0"3"-68,0 95 3733,0-96-4189,-1 1 1,1 0-1,0 0 0,-1-1 0,0 1 1,1 0-1,-1-1 0,0 1 1,0-1-1,-1 1 0,1-1 1,-4 5-1,4-5-10,-1 0 0,0 1-1,1-1 1,0 1 0,0 0 0,-1-1 0,2 1 0,-1 0-1,0 0 1,0-1 0,1 1 0,0 0 0,-1 3 0,1 0-6,-1 1 0,0-1 0,0 0 0,0 0 1,-1 0-1,0 0 0,-3 6 0,-7 23-17,7-19-4,3-11 18,1 1 0,-1 0 0,1-1 0,0 1 0,0 8 0,-12 61-19,3-4-1335,6-43-2477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4 7381,'16'-2'47,"-15"2"63,0-1 0,1 1 1,-1 0-1,0 0 0,0-1 0,0 1 0,1 0 0,-1 0 0,0 1 0,0-1 0,0 0 0,1 0 0,-1 0 0,0 1 0,0-1 0,0 1 0,1 0 0,-1 1-14,0-1-1,0 1 0,0 0 1,0 0-1,-1 0 0,1 0 1,-1 0-1,1 0 0,-1 0 0,0 0 1,0 0-1,0 0 0,0 0 1,0 3-1,0 61 334,0-64-428,0 1 1,-1-1 0,1 1-1,0-1 1,-1 1 0,1-1 0,-1 0-1,0 1 1,0-1 0,0 0-1,0 1 1,0-1 0,0 0-1,-1 0 1,1 0 0,-4 3-1,4-3 0,-1-1 0,1 1-1,-1 0 1,1 0 0,0 0-1,0 0 1,0 0-1,0 0 1,0 0 0,0 0-1,1 0 1,-1 0 0,1 1-1,-1-1 1,1 0-1,0 4 1,0-3 0,0 1 0,-1-1 0,1 0 1,-1 0-1,0 0 0,0 0 0,0 0 0,0 0 0,0 0 0,-1 0 1,-2 4-1,2-5-1,1 1 0,-1 0 0,1 0 0,0 0 0,-1 0 0,1 0-1,1 0 1,-1 0 0,0 0 0,1 0 0,-1 5 0,-12 63-174,12-65 6,0 0 0,0 1-1,-1-1 1,0 0-1,0 0 1,0-1-1,-4 7 1,-3 11-1868,-5-4-2937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4204,'21'-3'870,"0"-1"0,0-1-1,25-9 1,35-9 362,43-6-1963,-93 20-1289,-2-1 1,31-14-1,-30 10 667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0 2492,'0'0'6479,"4"4"-5898,14 14-56,-16-15-431,-1 1 0,0-1 0,0 1 0,0-1 0,0 1 0,0 0 0,-1-1 0,0 1 1,0 0-1,0-1 0,0 1 0,-1 0 0,0 5 0,0-5-64,2 18 125,0-17-135,-1-1-1,1 1 1,-1 0 0,-1 0 0,1 0 0,0-1 0,-1 1 0,0 0-1,0-1 1,-3 7 0,-5 4 13,7-13-27,0 1-1,0 0 0,1 0 0,-1 0 0,1 0 0,0 0 0,-1 0 1,1 1-1,1-1 0,-1 0 0,0 0 0,1 1 0,0 4 0,-1-4-1,1 0 0,-1 0 1,1 1-1,-1-1 0,0 0 0,-1 0 0,1 0 0,-1 0 0,0 0 0,-4 7 0,-4 8 1,5-5-2,0 0 1,-4 26-1,0-3-11,3-18-8,4-13-3,0 0-1,0 0 0,0 0 1,1 0-1,0 0 1,0 8-1,-12 99-2186,13-50-4703,0-55 5387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7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 4264,'0'0'25,"0"0"0,0 0 0,0 0 0,0 0-1,0 0 1,1-1 0,-1 1 0,0 0-1,0 0 1,0 0 0,1 0 0,-1 0 0,0 0-1,0 0 1,0 0 0,1 0 0,-1 0 0,0 0-1,0 0 1,0 0 0,1 0 0,-1 0-1,0 0 1,0 0 0,0 0 0,0 0 0,1 0-1,-1 0 1,0 1 0,0-1 0,0 0 0,0 0-1,1 0 1,-1 0 0,0 0 0,0 0 0,0 1-1,0-1 1,0 0 0,1 0 0,-1 0-1,0 0 1,0 1 0,0-1 0,0 0 0,0 0-1,0 0 1,0 1 0,0-1 0,0 0 0,0 0-1,0 0 1,0 1 0,0-1 0,0 0-1,0 0 1,0 0 0,0 1 0,0-1 0,0 0-1,0 0 1,1 121 2298,-2-62-1985,1-56-320,0 1 0,-1-1 1,1 1-1,-1-1 0,0 0 0,0 0 0,0 1 0,0-1 0,-1 0 0,-3 6 1,3-6-9,1 0 0,-1 0 1,1 0-1,-1 0 0,1 1 1,0-1-1,0 0 0,0 1 1,1-1-1,-1 7 0,0 0-6,0 0 0,-1 0 0,-1 0 0,1-1 0,-1 1 0,-8 15-1,-1 4-100,10-23-55,-22 61-857,3-24-4462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8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0 4216,'1'0'88,"0"0"0,0 0 0,-1 0 0,1 1 0,0-1 0,-1 0 0,1 0 0,0 1 0,-1-1 0,1 0 0,0 1 0,-1-1 0,1 0 0,-1 1 0,1-1 0,-1 1 0,1-1 0,-1 1 0,1-1 0,-1 1 0,1 0 0,-1-1 0,0 1 0,1 1 0,6 24 1168,-8 43-248,0-43-615,1-24-377,0 1 0,0 0 0,-1-1 0,1 1 1,-1 0-1,0-1 0,0 1 0,0-1 0,0 1 0,0-1 1,0 0-1,-1 1 0,1-1 0,-3 2 0,-5 10 37,-20 69 105,-30 36-356,45-88-478,13-27 251,0-1-1,0 0 1,0 0 0,-1 1 0,1-1-1,-1 0 1,0 0 0,0-1 0,0 1-1,0 0 1,-3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8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89 6077,'0'0'558,"-1"0"-542,1 0 0,0 0 0,0 1 0,0-1-1,0 0 1,0 0 0,0 1 0,-1-1 0,1 0 0,0 0 0,0 0 0,0 1 0,0-1 0,0 0 0,0 0 0,0 1 0,0-1 0,0 0 0,0 0 0,0 1 0,0-1 0,0 0 0,0 0 0,1 1 0,-1-1 0,0 0 0,0 0 0,0 1 0,0-1 0,0 0 0,0 0 0,1 0 0,-1 1 0,0-1 0,0 0 0,0 0 0,0 0 0,1 0 0,-1 0 0,0 1 0,0-1 0,1 0 0,-1 0 0,0 0 0,0 0 0,0 0 0,1 0 0,-1 0 0,0 0 0,0 0-1,1 0 1,-1 0 0,0 0 0,0 0 0,1 0 0,-1 0 0,17 2 936,0-1-1,30-2 1,-16 1-648,-13 1-141,-13-1-151,-1 1 1,1-1 0,-1 0-1,0 0 1,1 0 0,-1-1 0,1 0-1,-1 0 1,0 0 0,5-2-1,5-5-7,-12 6-12,0 1 1,1-1-1,-1 1 1,1-1-1,-1 1 1,1 0-1,0 0 1,0 0-1,-1 1 1,1-1-1,0 0 1,0 1-1,3 0 1,-2 0-41,-1-1 0,1 1 1,-1-1-1,1 0 0,0 0 1,-1 0-1,0 0 0,1 0 1,-1-1-1,0 0 0,4-1 1,21-11-1096,-21 12 333,0 0-1,0-1 1,0 0-1,-1 0 0,1-1 1,-1 0-1,0 0 1,8-7-1,-5 2-486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9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28 2760,'23'-28'7181,"-38"45"-6982,11-8-10,3 2-147,0 1 0,-1-1 0,0 0 0,-1 0 0,-7 16 0,-7 31-1,-12 36-37,23-73-250,-5 25 293,9-16-4782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18 2928,'0'-17'4483,"0"40"-2541,0 35-743,1-36-875,-1-17-272,1 1 1,-1-1-1,0 0 1,0 0-1,-1 0 0,0 0 1,0 1-1,-2 7 1,-7 9-13,1 2 1,-5 23-1,-13 78-213,12-42-2884,7-67-2236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1 6337,'1'0'30,"0"0"0,0 0 1,0 0-1,0 1 1,0-1-1,0 0 0,0 1 1,0-1-1,0 0 1,0 1-1,0-1 0,0 1 1,-1 0-1,1-1 1,0 1-1,0 0 0,-1-1 1,1 1-1,0 0 1,-1 0-1,1 0 0,-1-1 1,1 1-1,-1 0 1,1 0-1,-1 0 0,0 0 1,1 0-1,-1 0 1,0 0-1,0 0 0,1 2 1,0 43 1864,-2-27-1478,1-16-367,0-1-1,-1 0 0,1 0 0,0 1 1,-1-1-1,0 0 0,1 0 1,-1 0-1,0 0 0,0 0 1,0 0-1,0 0 0,-1 0 1,1 0-1,-2 2 0,1-3-9,1 1 0,-1 0 1,1 0-1,0 0 0,0 0 0,0 0 0,0 0 0,0 0 0,0 1 0,0-1 0,1 0 1,-1 0-1,1 1 0,0-1 0,-1 3 0,1-1 1,0-1-1,-1 0 1,1 0-1,-1 0 1,0 0 0,1 0-1,-1 0 1,-1 0-1,1 0 1,0-1 0,-1 1-1,-2 3 1,-5 10 90,-30 104 223,11-36-407,12-43-305,13-33-175,0 0 1,0-1-1,0 1 0,-1-1 1,0 0-1,-7 10 1,6-14-1524,4-2 1763,1-1-1,-1 0 0,0 1 1,0-1-1,0 0 1,1 0-1,-1 0 0,0 1 1,0-1-1,0 0 0,0 0 1,-1-1-1,-6 1-1146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1:55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1 978 2348,'0'0'6095,"0"4"-5968,-1-3-120,1-1 0,0 1 0,0 0-1,0 0 1,0-1 0,0 1 0,0 0-1,0 0 1,0-1 0,1 1 0,-1 0 0,0 0-1,0-1 1,1 1 0,-1 0 0,0-1 0,1 1-1,-1 0 1,1-1 0,-1 1 0,1 0 0,-1-1-1,1 1 1,-1-1 0,1 1 0,-1-1 0,1 0-1,0 1 1,-1-1 0,1 1 0,0-1 0,0 0-1,-1 0 1,1 1 0,0-1 0,-1 0 0,1 0-1,0 0 1,0 0 0,0 0 0,0 0-1,0 0-2,-1 0-1,0 0 0,0 0 0,0 0 1,0 0-1,0 0 0,0 0 0,0 0 1,1 0-1,-1 0 0,0 0 0,0 0 1,0 0-1,0 0 0,0 0 0,0 0 1,1 0-1,-1 0 0,0 0 0,0 0 1,0 0-1,0 0 0,0 0 0,0 0 0,0 0 1,1 0-1,-1 0 0,0 1 0,0-1 1,0 0-1,0 0 0,0 0 0,0 0 1,0 0-1,0 0 0,0 0 0,0 0 1,0 1-1,0-1 0,0 0 0,0 0 1,0 0-1,1 0 0,-1 0 0,0 0 1,0 0-1,0 1 0,0-1 0,0 0 0,0 0 1,0 0-1,-1 0 0,1 0 0,0 0 1,0 1-1,0-1 0,0 1 8,0 0 0,0-1-1,0 1 1,1 0 0,-1 0 0,0 0-1,0 0 1,1-1 0,-1 1 0,0 0-1,1 0 1,-1 0 0,1-1 0,-1 1 0,1 0-1,-1-1 1,1 1 0,-1-1 0,1 1-1,1 0 1,-1 0-2,-1 0 0,1-1 0,0 1 0,-1-1 1,1 1-1,0 0 0,-1 0 0,1-1 0,-1 1 0,1 0 0,-1 0 0,0 0 0,1 0 0,-1-1 0,0 1 0,1 0 1,-1 0-1,0 0 0,0 0 0,0 2 0,0-2-2,1 0 1,-1 0 0,0 0-1,0 0 1,1 0-1,-1 0 1,1 0 0,-1 0-1,1 0 1,-1 0-1,1-1 1,0 1 0,-1 0-1,1 0 1,0 0-1,0-1 1,-1 1 0,2 1-1,9 9 103,1 4 60,2 1-1,20 17 1,-33-32-171,23 20 129,1-1 0,52 29 0,13 11 177,-74-49-286,1 0 0,-1-1 0,1-1 0,1 0 0,0-1-1,0-1 1,1-1 0,-1-1 0,1 0 0,1-2 0,35 3-1,280 6 63,-332-13-81,0 1 0,0 0 0,0-1 0,0 1-1,0-1 1,-1 0 0,1 0 0,0 0 0,4-3 0,-4 2 1,0 1 0,0 0 0,-1-1 0,1 1 0,0 0 1,0 1-1,0-1 0,0 1 0,6-1 0,2 0-4,0 0 0,0-1 0,-1 0-1,1 0 1,15-7 0,18-3-4,182-53 79,-53 13-63,-150 44 6,-1 0-1,-1-1 1,24-14-1,28-12 17,60-29 52,-68 31-53,147-61 29,28-17 274,-50 39 7,-122 49-266,57-13 32,-92 25-76,-28 11-21,0-1 1,0-1-1,-1 1 0,1-1 0,-1 0 0,1 0 0,-1 0 0,0 0 0,0-1 0,0 0 0,0 1 0,0-2 0,6-6 0,-1 3-6,-1 0-1,1 0 0,1 1 1,-1 0-1,1 0 1,0 1-1,12-4 0,17-11 11,-23 13-14,-1 0 0,20-6 0,-19 8-4,0-1-1,17-9 1,113-49 15,-127 56-15,1 0 0,30-9 1,-27 11 15,36-17 0,-19 1 11,57-42-1,2-1 3,-46 37 94,89-33 0,-88 40 19,86-46 0,-83 26 66,-31 20 30,-25 21-202,0-1-127,1 0-1,-1 0 1,0 0-1,0 0 1,0 0-1,0 0 1,1 0-1,-1 0 1,0 0-1,-1-1 1,1 1-1,1-3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4132,'185'0'3685,"-182"0"-3682,0 0 0,1 0-1,-1-1 1,0 0-1,1 0 1,-1 0 0,0 0-1,5-2 1,-5 1-29,1 1 0,-1-1 0,0 1 0,1 0 0,-1 1 1,0-1-1,1 0 0,5 1 0,2-2-710,0 1-1,0-2 1,0 1 0,-1-1-1,1-1 1,-1 0-1,17-9 1,-26 13 614,13-7-905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3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0 3372,'0'0'515,"0"6"-194,0 141 1228,0-145-1549,0 1 1,-1 0-1,1 0 0,-1 0 0,0-1 1,0 1-1,0 0 0,0-1 0,0 1 1,0 0-1,-3 2 0,3-3-2,-1 1 1,1-1-1,0 1 0,0-1 0,0 1 1,0 0-1,0-1 0,1 1 0,-1 0 1,1 0-1,-1 3 0,1 28-99,0 61-3470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4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3832,'1'0'61,"0"1"-1,0-1 0,1 1 0,-1-1 1,0 1-1,0-1 0,0 1 0,1 0 1,-1 0-1,0-1 0,0 1 0,0 0 1,-1 0-1,1 0 0,0 0 0,0 0 1,0 0-1,-1 1 0,1-1 0,0 0 1,-1 0-1,1 0 0,-1 1 1,0-1-1,1 2 0,11 44 1193,-8-27-604,2 9 147,-1 0-1,-2 0 1,-1 1-1,-3 37 1,1-32-713,0-30-73,-1 0-1,0 1 0,0-1 0,0 0 0,0 0 1,-1 0-1,-3 7 0,3-7-17,0 1-1,0-1 1,0 1 0,1-1-1,0 1 1,0 0-1,0 8 1,1-12 2,-1 0 0,1-1 0,0 1 1,0 0-1,-1-1 0,1 1 0,0-1 0,-1 1 0,0 0 0,1-1 0,-1 1 0,0-1 1,0 1-1,0-1 0,0 0 0,0 1 0,-2 0 0,2-1-17,0 0 0,0 1-1,0-1 1,0 0 0,0 1-1,0-1 1,1 0 0,-1 1-1,0-1 1,1 1 0,-1-1-1,1 1 1,-1-1 0,1 1 0,0 0-1,0-1 1,0 3 0,0-3-20,0 0 1,-1 0-1,1 0 1,0 0 0,0 0-1,0 0 1,-1 1-1,1-1 1,-1 0 0,1 0-1,-1 0 1,1 0-1,-1 0 1,1-1 0,-1 1-1,0 0 1,-1 2-1,1-3-68,0 1 0,1 0-1,-1-1 1,0 1 0,1 0-1,-1 0 1,1 0 0,-1-1-1,1 1 1,0 0 0,-1 0-1,1 0 1,0 0-1,-1 0 1,1 0 0,0 0-1,0 2 1,0-3-38,0 1 1,0-1-1,0 1 1,-1 0-1,1-1 1,0 1-1,0-1 0,-1 1 1,1-1-1,0 1 1,0 0-1,-1-1 0,1 1 1,-1-1-1,1 0 1,0 1-1,-1-1 0,1 1 1,-1-1-1,1 0 1,-1 1-1,1-1 0,-1 0 1,0 1-1,1-1 1,-1 0-1,1 0 0,-1 0 1,0 1-1,1-1 1,-1 0-1,1 0 1,-1 0-1,0 0 0,1 0 1,-1 0-1,0 0 1,-8 0-1346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4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7537,'0'0'1482,"5"0"-1002,70 0 1039,-45 1-1362,-23 0-138,1 0 0,0-1 0,-1 0 0,1 0 0,-1-1-1,1 0 1,12-4 0,-4-2-37,-12 5-7,0 0 0,1 0 0,-1 0 0,1 1-1,-1 0 1,1 0 0,0 0 0,0 0 0,5 1-1,8-2-472,0 0 1,-1-1-1,32-9 0,-4 1-1568,18-2-1947,-36 11 2323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1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2196,'0'0'3827,"0"4"-3599,0 193 2043,0-64-9019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3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45 2692,'1'-1'158,"0"-1"0,0 0 1,0 0-1,0 0 0,0 0 0,0 0 0,-1 0 0,1 0 0,-1 0 0,1 0 1,-1-3-1,-1-14 4225,-3 23-4093,-12 12-9,16-16-266,0 1 1,-1-1 0,1 0 0,-1 1-1,1-1 1,0 0 0,-1 1 0,1-1 0,0 0-1,-1 1 1,1-1 0,0 1 0,0-1 0,0 1-1,-1-1 1,1 0 0,0 1 0,0-1-1,0 1 1,0-1 0,0 1 0,0-1 0,0 1-1,0-1 1,0 1 0,0-1 0,0 1 0,0 0-1,-2 4 86,-3 0 9,3-4-93,1 0 1,0 0-1,0 0 1,0 0-1,1 0 1,-1 0-1,0 0 1,0 0-1,0 0 1,1 1-1,-1-1 0,1 0 1,-1 0-1,1 1 1,-1-1-1,1 1 1,0 0-1,-20 58 590,8-26-504,2 1 1,-10 55 0,16-30-895,4-33-4683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3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1 3004,'0'0'107,"0"4"119,1-3-206,-1-1 1,0 1 0,0 0-1,0 0 1,0-1-1,0 1 1,0 0-1,0 0 1,0-1-1,-1 1 1,1 0-1,0-1 1,0 1-1,-1 0 1,1-1-1,0 1 1,-1 0-1,1-1 1,0 1-1,-1-1 1,1 1 0,-1 0-1,1-1 1,-1 1-1,0-1 1,1 0-1,-1 1 1,1-1-1,-1 1 1,0-1-1,1 0 1,-1 1-1,0-1 1,1 0-1,-1 0 1,0 0-1,0 0 1,1 1-1,-1-1 1,0 0 0,-1 0-1,2-1-10,0 1-1,0 0 1,0 0 0,0 0 0,0 0-1,0 0 1,0 0 0,-1 0 0,1 0-1,0 0 1,0 0 0,0 0-1,0 0 1,0 0 0,0 0 0,-1 0-1,1 0 1,0 0 0,0 1-1,0-1 1,0 0 0,0 0 0,0 0-1,0 0 1,-1 0 0,1 0 0,0 0-1,0 0 1,0 0 0,0 0-1,0 0 1,0 1 0,0-1 0,0 0-1,0 0 1,0 0 0,0 0-1,0 0 1,0 0 0,0 1 0,-1-1-1,1 0 1,0 0 0,0 0-1,0 0 1,0 0 0,0 0 0,0 1-1,0-1 1,1 0 0,-1 0 0,0 0-1,0 0 1,0 0 0,0 0-1,0 1 1,-1 4 162,0 0 1,-1 0-1,1 0 1,-1 0-1,0 0 0,0 0 1,-1-1-1,-2 6 0,-13 27 763,15-31-840,-11 32 282,-11 49 0,19-59-608,-14 55 374,-1-31-3329,17-40 603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4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1 4268,'4'15'585,"-2"-1"0,0 2 0,0-1 0,-2 19 0,1-24-135,-1-6-296,0 0-1,0 0 0,0 0 1,0 0-1,-1-1 0,0 1 1,1 0-1,-3 5 0,-5 5 255,6-10-328,1-1-1,-1 0 1,0 1 0,1-1 0,0 1-1,0-1 1,0 1 0,0-1-1,0 1 1,1 0 0,0 3 0,-1-3-46,1 0 1,0 0 0,-1 0 0,0 0-1,0-1 1,0 1 0,0 0 0,-1-1-1,1 1 1,-1-1 0,0 1 0,-3 3-1,-5 11 33,0 16 17,-7 0-36,8 0-33,-35 73-637,4-29-4036,35-66 1493,-1-10 1793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4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4860,'0'0'785,"6"0"-403,81 0 854,-84 0-1228,0 0 1,1 0 0,-1-1 0,0 1-1,0-1 1,0 0 0,0 0-1,0 0 1,-1 0 0,1 0-1,4-3 1,-5 2-7,1 1 1,-1 0-1,0 0 0,1 0 0,-1 0 0,1 0 0,0 0 1,-1 1-1,1-1 0,0 1 0,3 0 0,69-14-3,25 2-2511,-55 6-343,-24 2 1754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5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1 2760,'0'0'3757,"0"4"-3105,0 68 1837,0-70-2471,0 0 1,0 0-1,-1 0 1,1 0-1,0 0 1,-1 0-1,1 0 1,-1-1-1,0 1 1,0 0 0,0 0-1,0 0 1,0-1-1,0 1 1,-2 2-1,-5 8 44,4-2-37,0 0 0,1-1 0,-3 17 0,-3 10 13,-6 13-40,1-9-107,2 0 0,1 1 0,3 0 0,1 1 0,-1 42 0,7-38-1397,0-2-3630,1-39 3608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1:56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82 179 3828,'0'0'50,"0"-1"-1,1 1 0,-1-1 0,0 1 1,0 0-1,0-1 0,0 1 0,0-1 1,0 1-1,-1 0 0,1-1 0,0 1 1,0 0-1,0-1 0,0 1 0,0 0 1,-1-1-1,1 1 0,0 0 0,0-1 1,0 1-1,-1 0 0,1-1 1,0 1-1,0 0 0,-1 0 0,1-1 1,0 1-1,-1 0 0,1 0 0,0 0 1,-1-1-1,1 1 0,0 0 0,-1 0 1,1 0-1,-1 0 0,1 0 0,0 0 1,-1 0-1,0 0 0,1 0 12,0 0 0,-1 0-1,1 0 1,-1 0 0,1-1 0,-1 1-1,1 0 1,0 0 0,-1 0 0,1 0-1,-1-1 1,1 1 0,0 0 0,-1 0-1,1-1 1,0 1 0,-1 0 0,1 0-1,0-1 1,-1 1 0,1 0 0,0-1-1,0 1 1,0-1 0,-1 1 0,1 0-1,0-1 1,0 1 0,0-1 0,0 1-1,0 0 1,-1-1 0,1 1 0,0-1 0,0 1-1,0-1 1,0 1 0,0 0 0,0-1-1,1 1 1,-1-1 0,-4-5 488,3 6-506,0 0 0,1-1-1,-1 1 1,1 0 0,-1-1-1,1 1 1,0-1 0,-1 1-1,1-1 1,-1 1 0,1-1-1,0 1 1,-1-1 0,1 1-1,0-1 1,0 0 0,-1 1-1,1-1 1,0 1 0,0-1-1,0 0 1,0 1 0,0-2-1,0-75 4174,0 76-4211,0 1 0,0-1 1,0 1-1,1 0 0,-1-1 0,0 1 0,0 0 1,0-1-1,1 1 0,-1 0 0,0-1 0,1 1 0,-1 0 1,0-1-1,1 1 0,-1 0 0,0 0 0,1-1 1,-1 1-1,1 0 0,-1 0 0,0 0 0,1 0 1,-1 0-1,1-1 0,-1 1 0,0 0 0,1 0 1,-1 0-1,1 0 0,0 0 0,-1 0 0,1 0-1,-1 0 1,1 0-1,0 0 1,-1 0-1,1 0 1,-1 0-1,1 0 1,-1 0-1,1 0 1,-1 0-1,1-1 1,-1 1 0,0 0-1,1 0 1,-1-1-1,1 1 1,-1 0-1,1-1 1,-1 1-1,0-1 1,1 1-1,-1 0 1,0-1-1,1 1 1,-1-1-1,0 1 1,0-1-1,1 1 1,-1-1-1,0 1 1,0-1-1,0 0 1,1 0 6,-1-1-1,1 1 1,0 0 0,-1-1-1,1 1 1,0 0 0,0 0 0,0 0-1,0 0 1,0 0 0,0 0-1,0 0 1,0 0 0,0 0-1,1 0 1,-1 0 0,0 1-1,0-1 1,1 0 0,1 0 0,35-12-29,-28 11 35,-1 1 0,1-1 0,17 1 0,-26 3-7,0-1 1,0 1 0,0-1-1,-1 1 1,1-1-1,0 1 1,-1 0 0,1-1-1,-1 1 1,0 0 0,0-1-1,1 1 1,-1 0-1,-1 3 1,3 78 442,-2-82-450,0 0 0,0 0 0,0 1 0,0-1 1,-1 0-1,1 0 0,0 0 0,-1 0 0,1 0 0,0 0 1,-1 0-1,1 0 0,-1 0 0,0 0 0,1 0 0,-1-1 1,0 1-1,1 0 0,-1 0 0,0 0 0,0-1 0,0 1 1,0-1-1,-1 2 0,1-2 3,0 1-1,1-1 1,-1 1 0,0 0-1,0-1 1,0 1 0,1 0-1,-1 0 1,0-1 0,1 1 0,-1 0-1,0 0 1,1 0 0,-1 0-1,1 0 1,0 0 0,-1 0-1,1 0 1,0 0 0,-1 0-1,1 0 1,0 0 0,0 0-1,0 2 1,0-2 0,0 0-1,0 0 0,-1 0 1,1 0-1,0 0 1,-1 0-1,1 0 1,0 0-1,-1 0 1,1 0-1,-1 0 0,0 0 1,1 0-1,-1 0 1,0-1-1,1 1 1,-1 0-1,0 0 0,0-1 1,0 1-1,0 0 1,0-1-1,0 1 1,0-1-1,0 1 1,0-1-1,-1 1 0,-6 3 51,-13 17 143,17-17-167,1 0 1,-1-1-1,0 1 1,0-1-1,0 0 1,-6 4-1,-5 0 74,11-4 53,-1 0 0,0-1 0,1 1 1,-1-1-1,0-1 0,0 1 0,0-1 0,-1 0 1,1 0-1,0 0 0,-9 0 0,4-28-123,9-30-160,5 53 90,15-5 8,-19 4 14,5 3-48,78 1-58,-82 1 117,-1 0-1,1 0 0,-1 0 0,1 0 1,-1 0-1,1 1 0,0-1 0,-1 0 1,0 0-1,1 1 0,-1-1 0,1 0 1,-1 0-1,1 1 0,-1-1 0,1 1 1,-1-1-1,0 0 0,1 1 0,-1-1 1,0 1-1,1-1 0,-1 1 0,0-1 1,0 1-1,0-1 0,1 1 0,-1-1 1,0 1-1,0-1 0,0 1 0,0 0 1,0-1-1,0 1 0,0 0 0,0 0 2,0-1-1,0 1 0,0-1 1,0 1-1,0-1 1,0 1-1,0-1 0,0 1 1,0-1-1,0 1 0,1-1 1,-1 1-1,0-1 1,0 1-1,0-1 0,1 1 1,-1-1-1,0 1 0,1-1 1,-1 0-1,0 1 1,1-1-1,-1 0 0,1 1 1,-1-1-1,0 0 1,1 1-1,-1-1 0,1 0 1,-1 0-1,1 0 0,-1 1 1,1-1-1,-1 0 1,1 0-1,1 1 1,-1 1 0,0-1 0,1 1 0,-1-1 0,0 1 0,0 0 0,0-1 0,0 1 0,-1 0 0,1 0-1,0-1 1,-1 1 0,1 0 0,-1 0 0,0 0 0,1 3 0,-1-4 30,1 1 0,-1 0 0,0-1 0,1 1 0,-1 0 0,0-1 0,0 1 0,0 0 0,0-1 0,0 1 0,0 0 0,-1 0 0,1-1 0,0 1 0,-1-1 0,0 1 0,1 0 0,-1-1 0,0 1 0,-1 1 0,0-2 23,0-1-32,1 0 0,0 0 0,0 0 0,0 1-1,-1-1 1,1 0 0,0 1 0,0-1 0,0 0 0,0 1 0,0 0 0,0-1 0,0 1-1,0-1 1,0 1 0,0 0 0,-1 1 0,2-1-9,-1-1 0,1 1 0,-1-1 0,1 0 1,-1 1-1,1-1 0,-1 0 0,1 1 0,-1-1 0,0 0 0,1 0 0,-1 0 0,1 1 0,-1-1 0,0 0 1,1 0-1,-1 0 0,1 0 0,-1 0 0,0 0 0,1 0 0,-1 0 0,-1 0 0,-10 3 291,-7-3 144,18 0-417,0 0 0,0 0-1,0 0 1,-1 0 0,1 0 0,0-1-1,0 1 1,0 0 0,0-1-1,0 1 1,0-1 0,0 1 0,0-1-1,0 0 1,0 1 0,0-1 0,0 0-1,0 1 1,0-1 0,1 0-1,-1 0 1,0 0 0,1 0 0,-1 0-1,0 0 1,1 0 0,-1 0-1,1 0 1,0 0 0,-1 0 0,1 0-1,0-2 1,-1-3-113,0-1 0,0 0 0,1 0 0,1-10-1,0 1-16,-2 4-254,0 8-4,1 0 1,-1 1-1,1-1 1,0 0 0,0 0-1,0 0 1,1 0-1,-1 0 1,1 0 0,0 0-1,0 1 1,2-5-1,4 3-767,-6 5 919,0 0 0,0-1 0,0 1 0,-1-1 0,1 1-1,0-1 1,0 1 0,-1-1 0,1 0 0,0 1 0,-1-1-1,1 0 1,0 0 0,-1 1 0,1-1 0,-1 0 0,0 0-1,1 0 1,-1 0 0,1 1 0,-1-1 0,0 0 0,0 0-1,0 0 1,1-1 0,2-10-3322,12 2 598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5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0 3748,'0'0'542,"0"5"-313,0 13-5,-5-10 65,-12 7 144,17-15-415,0 0 1,-1 0 0,1 1 0,0-1 0,0 0 0,-1 0 0,1 1 0,0-1 0,0 0 0,-1 0 0,1 1 0,0-1 0,0 0 0,0 0 0,0 1 0,-1-1 0,1 0 0,0 1 0,0-1 0,0 0 0,0 1 0,0-1 0,0 0 0,0 1 0,0-1 0,0 0 0,0 1 0,0 0 0,0 1 42,-1 0 0,1 1 0,-1-1 0,1 1 0,-1-1-1,0 0 1,0 1 0,0-1 0,0 0 0,-2 3 0,1-3 1,0 1 0,1 0 0,0-1 0,-1 1 0,1 0 0,0 0 1,0 0-1,1 0 0,-1 0 0,0 5 0,1-4-40,0-1 1,-1 0-1,1 0 0,-1 0 1,0 0-1,0 0 0,0 0 1,0 0-1,0 0 0,-1-1 0,-2 5 1,-10 22 60,-39 150-1181,42-120-4022,8-54 4331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6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6845,'2'0'68,"0"0"0,-1 0 0,1 0 0,-1 0 1,1 0-1,-1 0 0,1 0 0,-1 1 1,1-1-1,-1 1 0,1-1 0,-1 1 0,1-1 1,-1 1-1,1 0 0,-1 0 0,0-1 0,0 1 1,1 0-1,-1 0 0,0 1 0,1 0 1,0 1 68,-1 0 0,0 0 1,0 0-1,-1 1 1,1-1-1,-1 0 0,1 0 1,-1 7-1,0-5-173,2 143 832,-2-145-795,-1 1 1,1-1 0,-1 0-1,1 0 1,-1 0 0,0 0-1,0 1 1,0-1 0,-1-1-1,1 1 1,-3 3 0,2-3-4,1 0 0,-1-1 1,1 1-1,-1 0 0,1 0 1,0 0-1,0 0 0,1 0 1,-1 0-1,1 0 0,-1 4 1,1-3-7,1-1 1,-2 1-1,1 0 1,0-1-1,-1 1 1,0-1-1,1 1 1,-1-1 0,-1 1-1,1-1 1,0 1-1,-1-1 1,0 0-1,0 0 1,-2 4-1,1-3-19,-4 29-664,3-27 335,3-5 262,0-1 1,1 1 0,-1 0 0,1-1-1,-1 1 1,1 0 0,-1-1-1,1 1 1,0 0 0,-1 0 0,1 0-1,0-1 1,-1 1 0,1 0 0,0 0-1,0 1 1,0-1-43,0-1 0,0 1 0,0-1 0,0 0 0,0 1 0,0-1 0,0 1 0,-1-1 0,1 1 0,0-1 0,0 0 0,0 1 0,-1-1 0,1 1 0,0-1 0,0 0 0,-1 1 0,1-1 0,0 0 0,-1 1 0,1-1 0,0 0 0,-1 1 0,1-1 0,0 0 0,-1 0 0,1 0 0,-1 1 0,1-1 0,0 0 0,-1 0 0,1 0 0,-1 0 0,1 0 0,-1 0 0,1 0 0,-1 0 0,-3 0-1282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6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1 170 8653,'0'0'747,"6"0"-558,18 0 53,-12-5 105,11-12 115,-22 17-436,-1 0 1,1-1-1,-1 1 0,1-1 0,-1 1 0,1 0 0,0-1 1,-1 1-1,1 0 0,-1 0 0,1-1 0,0 1 0,-1 0 1,1 0-1,0 0 0,-1 0 0,1 0 0,0 0 0,-1 0 1,2 0-1,8-1 184,1-1 0,-1-1 0,0 0 0,0 0 0,13-6 0,27-9 323,1 4-413,67-19-1712,-41 4-3582,-49 16 2729,-6-2 305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7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0 640,'0'0'426,"3"0"-189,34 4 6090,-37 82-4800,0-83-1514,0-1 0,0 1 1,-1-1-1,1 1 0,-1-1 0,0 1 1,1-1-1,-1 1 0,0-1 0,-1 1 1,1-1-1,0 0 0,-1 0 0,-1 2 1,1-1-6,0-1 1,1 0-1,-1 0 0,1 1 1,0-1-1,0 1 1,0-1-1,0 1 1,0 0-1,0-1 0,1 1 1,-1 0-1,1 0 1,0 3-1,-1 0 2,0-1 0,1 1 0,-2 0 1,1 0-1,-1 0 0,0-1 0,0 1 0,-3 5 0,-9 24 33,-35 138-12,26-119 18,-2 7-236,18-19-3059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8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 4608,'-19'0'190,"15"0"614,4 4-109,1 6-146,-1-5-370,1 0 1,-1 1-1,1-1 1,-1 0-1,-1 0 1,1 0-1,-1 0 1,0 1-1,0-1 1,-4 9-1,-18 13 120,12 3-96,-9 4-73,10 0-70,8-30-57,-11 26 25,-14 45 0,23-60-26,-4 10-118,2 1-1,1-1 1,-3 45-1,8-65-211,-1 0-1,1 0 1,-1 0-1,0 0 1,0 0-1,-1 0 1,1-1-1,-1 1 1,0-1-1,0 1 1,-1-1-1,-2 5 0,2 1-2554,3-8 1858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8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3256,'1'0'19,"-1"0"0,1 0-1,-1 0 1,1 0 0,-1 0 0,1 0-1,-1 0 1,1 1 0,0-1-1,-1 0 1,1 0 0,-1 0 0,1 1-1,-1-1 1,1 0 0,-1 0 0,1 1-1,-1-1 1,0 0 0,1 1-1,-1-1 1,1 1 0,-1-1 0,0 1-1,1-1 1,-1 1 0,0-1-1,0 1 1,1-1 0,-1 1 0,0-1-1,0 1 1,0-1 0,1 2-1,-1-2 13,0 1-1,0 0 1,0-1-1,0 1 1,1 0-1,-1-1 1,0 1-1,1-1 1,-1 1-1,0-1 1,1 1-1,-1-1 1,0 1-1,1-1 1,-1 1-1,1-1 0,-1 1 1,1-1-1,-1 0 1,1 1-1,-1-1 1,1 0-1,0 1 1,-1-1-1,1 0 1,-1 0-1,1 0 1,0 0-1,-1 1 1,1-1-1,0 0 1,-1 0-1,1 0 1,0 0-1,0-1 0,0 2 20,0-1 0,0 0 0,0 1 0,0-1 0,0 1 0,0-1 0,0 1-1,0-1 1,-1 1 0,1 0 0,0-1 0,0 1 0,0 0 0,-1 0 0,1 0-1,0 0 1,-1-1 0,1 1 0,-1 0 0,1 0 0,0 2 0,7 10 890,-1-4-656,0-1 0,-1 1 1,0 1-1,-1-1 0,0 1 1,0 0-1,-1 1 0,-1-1 0,0 0 1,4 21-1,-3 6-232,-1-1 1,-3 37-1,0-45 10,0-25-62,0 0 0,-1 0 0,1 0 1,-1 0-1,0 0 0,1 0 1,-1 0-1,-1-1 0,1 1 1,0 0-1,-1-1 0,-2 4 0,3-3-15,-1-1-1,0 1 1,1-1-1,0 1 1,0 0-1,0-1 1,0 1-1,0 0 1,0 0-1,1 0 1,-1 0-1,1 3 1,0-4-20,-1 0 0,1 0 1,0 0-1,0 0 0,-1 0 0,1-1 1,-1 1-1,1 0 0,-1 0 1,0-1-1,0 1 0,0 0 1,0-1-1,-2 3 0,2-2-60,0-1 0,0 1 0,0-1 0,0 1 1,0-1-1,0 1 0,1-1 0,-1 1 0,0 0 0,1-1 0,0 1 0,-1 0 0,1 0 0,0 2 0,0-2-116,-1 0-1,1-1 0,0 1 1,-1 0-1,1-1 0,-1 1 1,0-1-1,1 1 0,-1-1 0,0 1 1,0-1-1,0 0 0,0 1 1,0-1-1,0 0 0,0 0 1,-1 1-1,1-1 0,0 0 0,-1 0 1,1-1-1,-1 1 0,1 0 1,-3 1-1,-9 1-1421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9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75 8677,'0'0'296,"6"0"-89,87 0 1811,-90 0-1961,0 0 0,0 0 0,0 0 0,0-1 0,0 0 0,0 1 0,0-1 0,-1 0 0,1 0 0,0-1 0,0 1 1,2-2-1,-3 1-26,0 1 1,1-1 0,-1 1 0,1 0-1,-1 0 1,1 0 0,0 1 0,-1-1-1,1 0 1,0 1 0,5 0-1,-1-1-9,-1 1-1,1-1 0,-1-1 1,0 1-1,13-5 0,19-5-13,99-8-797,-45 9-6831,-84 9 6451,4 0-597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9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21 2504,'0'0'124,"0"-1"0,0 0-1,-1 1 1,1-1 0,0 0-1,0 1 1,0-1 0,0 0-1,0 1 1,0-1 0,0 0 0,0 1-1,0-1 1,1 0 0,-1 1-1,0-1 1,0 0 0,0 1-1,1-1 1,-1 1 0,0-1 0,1 1-1,-1-1 1,1 0 0,-1 1-1,1 0 1,-1-1 0,1 1-1,-1-1 1,1 1 0,-1-1-1,1 1 1,-1 0 0,1-1 0,0 1-1,-1 0 1,1 0 0,-1 0-1,1-1 1,0 1 0,-1 0-1,1 0 1,0 0 0,-1 0 0,1 0-1,0 0 1,-1 0 0,1 0-1,0 1 1,3-1-719,0 0 1175,-4 18 110,0 68 1791,0-84-2470,0 0 0,-1 1-1,1-1 1,-1 0 0,1 0-1,-1 1 1,0-1 0,1 0 0,-1 0-1,0 0 1,-1 0 0,1 0-1,0 0 1,-1 0 0,-2 3 0,-7 10 4,1 17 4,-9 5-22,9 3 7,-33 51 2,-18 162-2040,61-251 1981,-36 170-7384,31-139 5995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0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14 10817,'0'-14'1497,"0"33"-1024,-4-6-318,-35 77-38,32-30-103,3-46-176,0-1 0,1 1 0,1 0 0,0 0 1,0 26-1,2-18-876,0 11-2100,0-11-2210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0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 8177,'1'0'57,"0"0"1,-1 0 0,1 1-1,0-1 1,0 0 0,0 1-1,0-1 1,-1 1 0,1-1 0,0 1-1,0-1 1,-1 1 0,1 0-1,0-1 1,-1 1 0,1 0-1,-1-1 1,1 1 0,-1 0-1,1 0 1,-1 0 0,0-1-1,1 1 1,-1 0 0,0 0-1,0 0 1,1 0 0,-1 0-1,0 0 1,0 0 0,0 0-1,0-1 1,0 1 0,0 0-1,-1 1 1,1 49 318,-1-33-207,1-14-157,0-1 1,-1 0 0,1 0-1,-1 0 1,0 0-1,0 1 1,0-1 0,0 0-1,0-1 1,-1 1 0,-2 4-1,2-5-8,1 1 0,-1 0-1,1 0 1,-1 0 0,1 0-1,0 0 1,0 0 0,1 1 0,-1-1-1,1 0 1,-1 5 0,1 4-10,1-8 4,-1 1-1,0-1 0,0 0 0,0 0 1,-1 0-1,1 0 0,-1 0 0,-2 5 1,-5 5-7,7-11 6,-1-1 0,1 1 0,0-1 0,-1 1 0,1 0 0,0-1 0,0 1 0,1 0 0,-1 0 0,1 0 0,-1 4 0,1 11-64,1-13-212,-1 0 0,1 0 0,-1 0 1,-1 1-1,1-1 0,-1 0 0,0 0 0,0 0 0,-1 0 0,1 0 0,-1 0 0,-2 4 0,0 7-4773,-5-16 3850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17.4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53 363 3316,'0'-36'3825,"1"35"-3745,-1 0 0,0 1 0,0-1 0,0 0 0,0 0 0,0 1 0,0-1 1,-1 0-1,1 0 0,0 1 0,0-1 0,0 0 0,-1 1 0,1-1 0,0 0 0,-1 1 0,1-1 0,-1 0 0,1 1 0,-1-1 0,1 1 0,-1-1 0,1 0 0,-1 1 0,1 0 0,-1-1 0,0 1 0,1-1 0,-2 0 0,-1 0-45,2 0 3,1 1 0,0 0 1,-1 0-1,1 0 0,0-1 0,0 1 0,0 0 1,-1 0-1,1-1 0,0 1 0,0 0 1,0-1-1,0 1 0,0 0 0,-1 0 0,1-1 1,0 1-1,0 0 0,0-1 0,0 1 1,0 0-1,0-1 0,0 1 0,0 0 0,0-1 1,0 1-1,0 0 0,0-1 0,1 0 1,-3-7 710,-9-6 283,10 12-783,-1 0 0,1-1-1,-1 1 1,1 0 0,-1 0 0,0 0-1,0 0 1,0 1 0,0-1 0,-4-2-1,5 4-291,1 5 19,0 18 101,5-11 55,6 9 6,-1 0 0,11 36 0,-17-43-87,1 0 0,0 0-1,14 22 1,-7-12 54,16 42 0,6 11 121,-14-37-88,-9-16 66,2-1 1,0 0 0,1-1-1,32 38 1,-43-57-159,-1-1 1,1 0-1,0 0 1,0-1-1,0 1 0,0 0 1,1-1-1,-1 0 1,0 0-1,1 0 1,-1 0-1,0 0 0,1-1 1,-1 1-1,1-1 1,-1 0-1,1 0 0,3-1 1,-3 1 20,-1-2-33,0 0 1,-1 0 0,0 0 0,1 0 0,-1-1 0,0 1-1,0-1 1,0 0 0,-1 1 0,1-1 0,0 0-1,-1 0 1,1-3 0,3-3 54,1-2-76,0-1-1,-1 0 0,-1 0 0,1 0 1,-2 0-1,0-1 0,0 1 0,0-20 1,0-108 32,-5 82-133,2-74-50,0 136-12,0 76 120,0-78 32,0 0-1,0 0 0,1-1 0,-1 1 0,0 0 0,1 0 0,-1 0 0,1-1 1,-1 1-1,1 0 0,0-1 0,0 1 0,0 0 0,0-1 0,0 1 0,0-1 1,0 0-1,0 1 0,1-1 0,-1 0 0,0 0 0,3 2 0,7 7 21,0 16 18,10-1-12,-18-21-26,0 1 1,0-1 0,0 1-1,0-1 1,1 0-1,-1-1 1,1 1 0,0-1-1,8 6 1,29 22 123,-35-24-55,1-1-1,0-1 0,1 1 1,-1-1-1,1-1 0,0 1 0,0-1 1,1-1-1,-1 1 0,1-1 1,11 2-1,-15-4 3,34 3 786,-37-4-800,0 1 0,0-1-1,0 0 1,0 0-1,0-1 1,0 1 0,0 0-1,0-1 1,0 1 0,0-1-1,0 0 1,0 1 0,-1-1-1,1 0 1,2-2 0,0 0-3,12-15 811,0 0-1,23-34 1,-33 43-687,-1 0-1,0-1 1,-1 0 0,0 0 0,-1 0 0,1 0 0,-2 0 0,0-1 0,0 1 0,0-13 0,0-5-71,-1 16-92,0 0 1,0 0-1,-2-1 0,1 1 0,-1 0 0,-1 0 0,-3-13 0,-4 7-15,7 14-4,0 0-1,0 0 1,1 0-1,-1 0 1,1-1-1,0 1 1,0-1-1,0 1 1,0-9-1,0 7 1,1 1 0,-1-1 0,0 1-1,0-1 1,-1 1 0,1 0 0,-5-8 0,4 8-4,0 0 1,0 0-1,1 0 1,-1-1 0,1 1-1,0 0 1,0-9-1,1 7-12,-1 1-1,-1-1 0,1 1 1,-1-1-1,0 1 0,-1-1 0,1 1 1,-1 0-1,-6-9 0,-3-6-154,8 4-114,4 16 250,0 0-1,-1 0 1,1 1 0,0-1 0,0 0-1,0 0 1,-1 0 0,1 0-1,-1 1 1,1-1 0,0 0-1,-1 0 1,1 0 0,-1 1 0,0-1-1,1 0 1,-1 1 0,0-1-1,-3-6-812,1 28-6992,3 12-1127,0-33 8855,0 0 0,0 1-1,0-1 1,0 1-1,0-1 1,0 0 0,0 1-1,0-1 1,0 0 0,0 1-1,0-1 1,0 0-1,0 1 1,1-1 0,-1 0-1,0 1 1,0-1 0,0 0-1,0 1 1,1-1-1,-1 0 1,0 1 0,1-1-115,-1 0 114,1 1 1,18 17-2441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1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 7589,'0'0'183,"5"0"-63,0 0-81,1 1 18,0-1 0,1 0 0,-1-1 0,0 0 0,8-1 0,-1-13 54,9 13-38,-19 2-63,1 0 1,0 0-1,-1 0 1,1-1-1,0 1 1,-1-1-1,1 0 1,5-2-1,81-32-6,0 1-1379,-65 22-1247,37-23 1,-41 20 1368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1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2312,'0'0'8817,"15"0"-6977,5 0 390,271 0 741,-192 0-5893,-2 0-3817,-95 0 6465,0 0-1,0 0 0,0 0 0,0-1 1,0 1-1,0-1 0,-1 1 1,1-1-1,0 0 0,0 0 0,0 0 1,-1 0-1,4-2 0,2-2-714,9 2-993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2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14 5965,'30'-14'8735,"-29"30"-8454,-1-12-183,0 0 0,0 0 0,-1 1 0,0-1 0,0 0 0,0 0 0,0 0 0,-1 0 0,0 0 0,-2 5 0,2-6-89,0 1 0,1-1-1,-1 1 1,1-1 0,0 1 0,0 0-1,0-1 1,1 1 0,-1 0 0,1 4-1,-1 0-1,0 0 0,0 0 0,-1 0 0,1 0 0,-2-1 0,-5 14 0,-6 22 57,6-12-50,3-13-42,0 1-1,2-1 1,-3 36 0,-8 56-3264,12-87 319,0-1-4057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2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 5605,'2'-1'167,"-1"1"0,1-1 0,0 1 1,-1 0-1,1-1 0,0 1 0,0 0 1,-1 0-1,1 1 0,0-1 0,-1 0 1,1 0-1,0 1 0,-1-1 0,1 1 1,0-1-1,-1 1 0,1 0 0,-1 0 1,1 0-1,-1 0 0,0 0 0,1 0 1,-1 0-1,0 0 0,0 0 0,2 2 1,-1 2 35,0 0 1,0 1-1,0-1 0,-1 0 1,0 1-1,0-1 1,0 8-1,1 0 25,2 35 523,-3 91 0,-3-61-638,2-74-109,0 1 1,-1-1-1,0 1 1,0-1 0,0 1-1,0-1 1,-1 0-1,0 1 1,-3 6-1,2-8-5,1 1 0,1 0 1,-1 0-1,1 0 0,-1 0 0,1 0 0,0 1 0,1-1 0,-1 7 1,0-8-18,1 1 1,0-1 0,-1 0 0,1 0 0,-1 0-1,0 0 1,0 0 0,0 0 0,-4 5-1,4-5-52,0-1-1,-1 1 1,1 0-1,0 0 0,0-1 1,1 1-1,-1 0 1,1 0-1,-1 5 1,1-6-69,0 1 1,-1-1-1,1 1 1,-1-1-1,1 0 1,-1 0-1,0 1 1,0-1-1,0 0 1,-2 3-1,2-3-300,0 0-1,0 0 1,0 0-1,0 0 1,1 1-1,-1-1 1,0 0-1,1 0 1,0 0-1,-1 4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3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9965,'0'0'657,"5"0"-157,0 1-310,0 0-1,-1 0 0,1 0 0,0 0 0,-1 1 1,1-1-1,-1 1 0,8 5 0,0-4 251,210-3-328,-146 0-3139,-1 0-3554,-58 0 4428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7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28 1944,'0'0'88,"0"-1"0,0 1 0,0-1-1,0 1 1,0-1 0,0 0 0,0 1 0,0-1-1,0 1 1,0-1 0,0 1 0,0-1 0,0 1-1,-1-1 1,1 1 0,0 0 0,0-1 0,-1 1-1,1-1 1,0 1 0,-1-1 0,1 1 0,0 0-1,-1-1 1,1 1 0,0 0 0,-1-1 0,1 1-1,-1 0 1,1 0 0,-1-1 0,1 1 0,-1 0 0,1 0-1,-1 0 1,1-1 0,-1 1 0,1 0 0,-1 0-1,1 0 1,-1 0 0,0 0 0,-2 0-422,-38-6 1329,1 2 0,-43 2 0,82 2-983,-1 0 1,0 0-1,1 0 0,-1 0 1,1 1-1,-1-1 1,0 1-1,1-1 0,-1 1 1,1-1-1,-1 1 1,1 0-1,-1 0 0,1 0 1,0 0-1,-1 0 1,1 0-1,-2 2 1,2-1 2,0-1 1,0 0 0,-1 0-1,1 0 1,0 0 0,-1 0-1,1 0 1,-1 0 0,1-1 0,-1 1-1,1 0 1,-1-1 0,1 1-1,-1-1 1,0 1 0,1-1-1,-1 0 1,-2 0 0,2 0-2,0 0 1,1 0-1,-1 1 1,0-1-1,1 0 1,-1 1-1,0-1 1,1 1-1,-1 0 1,1-1-1,-1 1 1,1 0-1,0 0 1,-1 0-1,1 0 0,0 0 1,0 0-1,-3 3 1,-5 4 62,-29 18 278,10 2-109,19-21-172,1 0 0,0 1 0,1 0 1,0 0-1,0 1 0,0 0 0,1 0 0,1 1 0,-7 14 0,4-2 150,2 1 0,1-1-1,0 1 1,2 0 0,1 1 0,0 38 0,2-60-214,1 0 0,-1 1 0,0-1 0,1 0 0,-1 0 0,1 0 0,0 1 0,-1-1 0,1 0 0,0 0 0,0 0 0,0 0 0,1 0 0,-1 0 0,3 3 0,4 5 32,-2 0 0,-1-1 20,1 0-1,0 0 1,0-1 0,1 1 0,0-1-1,0-1 1,1 1 0,0-1 0,0-1-1,11 8 1,0-4-100,1 0 0,-1-2 0,1 0 0,1-1 1,0-1-1,0-1 0,0 0 0,0-2 0,23 1 0,97-4-5355,-137 0 5092,0 0 1,0-1-1,0 1 1,0-1 0,0 0-1,0 0 1,0-1-1,-1 1 1,1-1 0,0 0-1,-1 0 1,5-3-1,8-4-605,-14 8 732,0 0 1,1 0-1,-1 0 0,1 1 0,0-1 1,-1 1-1,1-1 0,-1 1 1,5 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8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3 2128,'0'0'1035,"-4"0"-722,-2-1-149,3 1-51,0-1 0,-1 1 0,1 0 0,0 0 0,0 0 0,0 0 1,-1 0-1,1 1 0,0-1 0,0 1 0,0 0 0,-5 2 0,2 3 23,2-1 24,-1 0 1,0 0-1,0-1 1,-1 0 0,-8 5-1,-29 17 568,2 1 0,1 2 0,2 2-1,-50 50 1,-62 83 244,86-91-870,-9 6-61,-53 63-327,81-76-750,29-29-1255,9 0-3374,7-34 4756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5 3660,'-6'-1'144,"-153"-2"3231,157 3-3322,1 0-1,-1 0 0,0 0 1,0 0-1,0 1 0,1-1 0,-1 1 1,0 0-1,1-1 0,-1 1 1,0 0-1,1 0 0,-1 0 1,1 0-1,-1 0 0,1 0 0,0 0 1,-2 2-1,2-2-4,0 1 0,-1-1 0,1 0 1,-1 0-1,1 0 0,-1 0 0,1 0 0,-1 0 0,1 0 0,-1 0 0,0-1 1,0 1-1,1-1 0,-1 1 0,0-1 0,0 0 0,1 0 0,-3 1 0,2-1-8,0 0-1,0 0 0,1 0 0,-1 1 0,0-1 0,0 1 0,1-1 0,-1 1 0,0 0 0,1-1 1,-1 1-1,0 0 0,1 0 0,-1 0 0,1 0 0,0 1 0,-3 1 0,-5 5 124,-4 1 125,1 0 1,-20 17-1,21-16-196,1 0-1,-1 0 1,2 1-1,-1 1 1,2 0-1,-1 0 1,2 0-1,-1 1 1,2 0-1,0 1 1,0-1-1,2 1 1,-1 0-1,2 1 1,0-1-1,1 1 1,-1 16-1,3-29-86,-1 0-1,1 0 0,0 0 0,1 0 0,-1 0 0,0 0 0,0 0 0,1 0 0,-1 0 0,1 0 0,0-1 1,0 1-1,0 0 0,-1 0 0,1-1 0,1 1 0,-1 0 0,0-1 0,0 1 0,1-1 0,-1 0 0,1 1 1,-1-1-1,1 0 0,2 2 0,7 5 3,0 1-1,-8-6-7,0 0 1,0-1-1,0 1 1,1-1-1,-1 0 1,1 0-1,-1 0 1,6 1-1,2 2-11,21 8-790,51 15 1,-68-25-337,0 0 0,1-1 0,20 0 0,27-2-3097,-33 0 2820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30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3252,'0'0'330,"0"1"-229,-1 0-1,1 0 0,0 0 0,0 0 0,0 0 1,-1 0-1,1 0 0,0 0 0,1 0 0,-1 0 0,0 0 1,0 0-1,0 0 0,0 0 0,1 0 0,-1 0 1,1 0-1,-1 0 0,0 0 0,1 0 0,0-1 1,-1 1-1,1 0 0,1 1 0,2-1 76,-3-1-143,0 0-1,0 0 1,0 0 0,0 1-1,0-1 1,0 0 0,0 0-1,0 1 1,0-1 0,0 1-1,0-1 1,0 1 0,0-1-1,0 1 1,-1-1 0,1 1 0,0 0-1,0 0 1,-1-1 0,1 1-1,0 0 1,-1 0 0,1 0-1,-1 0 1,1-1 0,-1 1-1,1 0 1,-1 1 0,1-1 9,-1 1 0,0-1 0,1 0 1,-1 0-1,1 0 0,-1 0 0,1 0 1,0 0-1,-1 0 0,1 0 0,0 0 1,0 0-1,0 0 0,0 0 0,0-1 1,-1 1-1,1 0 0,1-1 0,-1 1 0,0-1 1,0 1-1,0-1 0,1 1 0,5 3 197,50 71 1864,-47-64-1983,0 0 0,-1 1 0,0 0 0,-1 0 0,0 1 0,7 16 0,30 88 140,-21-53-223,-1-12-408,3-1 0,59 88 0,21 22-8606,-93-139 7908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3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33 2692,'0'0'300,"-5"-3"16,-14-10 153,14 9 72,2 5-323,0-1-1,0 0 1,0 0 0,0-1 0,-1 1 0,1-1 0,0 1-1,0-1 1,0 0 0,0 0 0,-3-2 0,-15-2 748,-50 5 2206,69 0-3103,-1 0 0,1 0 0,0 1 0,-1 0 0,1-1 0,0 1 0,0 0 0,0 0 0,0 0 1,0 0-1,0 1 0,0-1 0,0 0 0,-2 3 0,-15 9 584,1-3 12,0 1 1,1 1 0,1 1 0,0 1 0,-18 19 0,22-21-506,0 2 1,1-1-1,1 1 0,0 1 1,0 0-1,2 1 1,-8 16-1,13-19-149,0 0 0,0 0 0,1 0 0,1 0 1,0 0-1,2 18 0,-1-17-18,0-12 8,0-1 0,0 1 0,1 0 0,-1-1 0,1 1 0,-1-1-1,1 1 1,-1-1 0,1 1 0,0-1 0,0 1 0,0-1 0,0 0-1,0 1 1,0-1 0,0 0 0,0 0 0,0 0 0,1 0 0,-1 0 0,0 0-1,1 0 1,-1 0 0,0-1 0,3 2 0,7 5 4,-8-4-3,0 0-1,0 1 0,1-1 0,-1 0 0,1 0 0,0 0 0,0 0-1,0-1 1,0 0 0,0 0 0,1 0 0,7 2 0,21 8-540,0-1 1,2-2-1,-1-2 1,1-1-1,0-2 1,64 0-1,-53-3-1013,-27 1 557,0-2 1,0 0-1,0-1 0,28-6 0,13-13-1620,3 11 279,-49 5 1729,0-1 0,20-9 0,-34 14 586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22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3238 279 2416,'-19'-3'6984,"17"1"-6761,0 1 19,-1-1 0,1 1 0,0-1 0,-1 1 0,1 0 0,-1-1 0,1 1 0,-1 1 0,-4-2 691,-5 2-76,11 1-739,0-1 0,0 0-1,0 0 1,-1 0 0,1 1-1,0-1 1,-1 0 0,1-1 0,0 1-1,0 0 1,-1 0 0,1 0 0,0-1-1,0 1 1,0-1 0,0 1-1,-2-2 1,2-2-26,1 4-70,-1 0 0,1-1 0,0 1 0,0-1 0,0 1 0,0-1 0,0 1 0,0-1 0,-1 1 0,1 0-1,0-1 1,0 1 0,0-1 0,-1 1 0,1 0 0,0-1 0,-1 1 0,1 0 0,0-1 0,-1 1 0,1 0 0,0 0 0,-1-1 0,1 1-1,-1 0 1,1 0 0,-1 0 0,1 0 0,0-1 0,-1 1 0,1 0 0,-1 0 0,1 0 0,-1 0 0,1 0 0,-1 0 0,0 0 0,-25-22 408,18 16-372,1 1 0,0 1 0,-1-1 1,0 1-1,0 0 0,-1 1 0,-13-4 0,-25-11 157,37 14-105,0 0 1,0 0-1,-19-3 0,21 6-110,0-1 0,0 0-1,0 0 1,0-1-1,1 0 1,0-1-1,-12-6 1,15 8-7,0-1 0,0 2 1,0-1-1,0 0 0,0 1 1,0 0-1,0 0 1,-1 0-1,1 0 0,-8 0 1,-51 3-79,28-1 73,-109-1 12,142 0 1,1 0-1,-1 0 1,0 0 0,1-1-1,-1 1 1,0-1-1,1 1 1,-1-1-1,1 0 1,-1 1 0,1-1-1,-3-2 1,2 2-4,1 0 1,-1 0 0,0 0 0,0 0-1,0 0 1,1 1 0,-1-1-1,0 1 1,0-1 0,0 1-1,0 0 1,-4-1 0,-9 0 7,0 0 1,-29-7 0,29 5 5,0 0 0,-30-1 0,-148-10-98,67 14 76,124 0 10,1 0 0,-1 1 1,1-1-1,0 0 1,-1 0-1,1 1 0,0-1 1,-1 1-1,1-1 1,0 1-1,-1 0 0,1 0 1,0-1-1,-2 3 1,2-2 0,0 0 1,-1 0-1,1-1 1,0 1-1,0 0 0,0-1 1,-1 1-1,1-1 1,0 1-1,-1-1 1,1 1-1,-1-1 1,1 0-1,-3 0 1,-228 0-71,231 0 70,1 0 1,-1 0 0,1 0 0,-1 0 0,0 0 0,1 0-1,-1 0 1,1-1 0,-1 1 0,1 0 0,-1 0 0,1-1-1,-1 1 1,1 0 0,-1-1 0,1 1 0,0 0 0,-1-1-1,1 1 1,-1-1 0,1 1 0,0 0 0,-1-1 0,1 0-1,-1 0 0,1 0-1,0 1 1,-1-1-1,1 1 1,-1-1-1,1 0 0,-1 1 1,1-1-1,-1 1 1,1 0-1,-1-1 1,1 1-1,-1-1 0,0 1 1,1 0-1,-1-1 1,0 1-1,1 0 1,-1 0-1,0 0 0,1-1 1,-1 1-1,0 0 1,1 0-1,-2 0 1,-8-2 9,-1-1 1,1 0 0,0 0-1,-14-8 1,10 5-20,-2 0 4,-1 1-1,1 0 1,-1 1 0,0 1 0,-28-1 0,-93 4-27,62 2-5,74-2 39,1 0 0,-1 0 0,0 1 0,1-1 0,-1 0 0,0 1 0,1-1 1,-1 1-1,1 0 0,-1-1 0,1 1 0,-3 2 0,2-2-4,1 0 0,-1 0 0,1-1 0,-1 1 0,1 0 0,-1-1 0,0 1 0,1-1 0,-1 1-1,0-1 1,0 0 0,-3 1 0,-2 0-5,-1 0-1,0 1 1,1 0-1,-1 0 1,1 1-1,-14 7 1,-15 5 55,-18 3-130,-80 38 0,119-46 48,0 0-1,1 0 1,0 2-1,-16 17 1,-17 14-21,10-16 42,-2-2 1,0-2-1,-1-1 1,-1-2-1,-46 15 1,57-21-35,-35 20 0,-13 7-182,69-36 209,0 0 0,1 1 0,0 1 0,-12 10 0,1 0-3,1-5-32,0 0 1,-29 14-1,23-14 24,-5 1-56,25-12 64,-1 1 0,1-1 0,-1 1 0,1 0 0,0 1 0,0-1 0,0 1 0,1 0 0,-1-1 0,0 2 0,1-1 0,-5 6 0,1 1 22,-1-1-1,0 0 1,-17 16-1,-13 14 9,0 16-996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53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0 903 1996,'0'0'8701,"0"-3"-8234,0-9 101,0 9 78,0-34 2863,0-160 927,0 194-4423,1 0 1,-1-1-1,1 1 1,-1 0 0,1 0-1,0-1 1,0 1 0,1 0-1,2-4 1,-3 4 3,1 0 0,-1-1 0,0 1 0,0 0 0,0 0 0,0-1 0,0 1 0,-1 0 0,1-6 0,0-9 103,1 0 0,1 0 0,8-30 0,0 1 34,17-66 194,-15 66-314,10-71 0,-21 103-57,2 0-1,8-26 1,-6 25 27,-2 1-1,5-26 1,-7 35-256,0 13-120,-1-5 345,-1-1 0,0 1-1,0-1 1,0 1-1,0-1 1,0 1-1,-1-1 1,1 1-1,0-1 1,-1 1-1,1-1 1,-1 0-1,1 1 1,-2 1 0,-12 11-180,13-12 135,0-1 1,0 1-1,1 0 1,-1 0-1,1 0 1,-1 0-1,1 0 1,0 0-1,-1 0 0,1 0 1,0 0-1,1 1 1,-1-1-1,0 0 1,1 2-1,-1-1-160,0 0-313,0-2 478,1-1 0,-1 1 1,0-1-1,0 1 0,0-1 0,0 1 1,0-1-1,0 1 0,0-1 0,0 1 1,0-1-1,0 0 0,0 1 0,0-1 1,-1 1-1,1-1 0,0 1 1,0-1-1,0 1 0,-1-1 0,1 1 1,0-1-1,0 0 0,-1 1 0,1-1 1,0 0-1,-1 1 0,1-1 1,-1 0-1,1 1 0,0-1 0,-1 0 1,1 0-1,-1 1 0,1-1 0,-1 0 1,1 0-1,-1 0 0,1 0 1,-1 0-1,1 1 0,0-1 0,-1 0 1,1 0-1,-1 0 0,1 0 0,-2-1 1,-1 13-4999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5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18 3040,'0'0'9,"0"0"0,-1-1 0,1 1-1,-1-1 1,1 1 0,0-1 0,-1 1-1,1 0 1,-1-1 0,1 1 0,-1 0 0,1 0-1,-1-1 1,1 1 0,-1 0 0,1 0-1,-1 0 1,1-1 0,-1 1 0,1 0-1,-1 0 1,0 0 0,1 0 0,-1 0 0,1 0-1,-1 0 1,1 0 0,-1 1 0,0-1-1,1 0 8,-1 0-1,1 0 1,-1 0-1,0 0 1,1 0-1,-1 0 1,1 0-1,-1 0 1,1 0-1,-1 0 1,1 0-1,-1 0 1,1 0-1,-1 0 1,1 0-1,-1-1 1,1 1-1,-1 0 1,1 0-1,-1-1 1,1 1-1,-1 0 1,1-1-1,0 1 1,-1 0 0,1-1-1,0 1 1,-1-1-1,-2 0 182,-1 0-1,1 0 1,0 0 0,0 1-1,-1 0 1,1-1 0,0 1-1,-7 1 1,7-1-9,-18-1 809,15 0-796,1 0-1,0 1 1,0 0-1,-1 0 1,1 0-1,0 1 1,0 0-1,0 0 1,-9 3-1,10-2-130,1 0 44,0 0 1,-1 0 0,1 0 0,-1-1-1,1 1 1,-1-1 0,0 0 0,1 0-1,-1 0 1,0 0 0,0-1-1,0 0 1,-6 0 0,3 1 29,1 0-1,0 1 1,-1-1 0,1 1-1,0 0 1,0 1 0,0 0-1,-9 5 1,-6 3 146,13-7-216,0 0 0,1 0-1,0 1 1,0 0-1,0 0 1,1 1 0,-1-1-1,1 2 1,1-1-1,-1 1 1,1-1 0,0 2-1,1-1 1,-1 0-1,2 1 1,-1 0 0,1 0-1,-3 9 1,0 8-18,1-1 0,1 1 0,1 0 0,0 50 0,3-73-54,0 0 0,1-1 1,-1 1-1,0 0 1,1-1-1,-1 1 1,1 0-1,0-1 1,-1 1-1,1-1 1,0 1-1,0-1 0,0 0 1,0 1-1,0-1 1,0 0-1,0 0 1,1 0-1,-1 1 1,0-1-1,1-1 1,-1 1-1,1 0 0,2 1 1,7 6-4,2 4-25,-11-9 22,1-1-1,0 1 1,0-1-1,0 1 1,1-1 0,-1 0-1,0 0 1,8 3-1,15 5-299,0-1 1,1-1-1,0-1 0,0-1 0,30 2 0,136-2-6939,-161-6 5589,16 0-139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221 21 3252,'0'-1'126,"0"0"-1,1 1 1,-1-1 0,0 1-1,0-1 1,0 0-1,0 1 1,0-1-1,0 0 1,0 1 0,0-1-1,0 0 1,0 1-1,0-1 1,-1 1 0,1-1-1,0 0 1,0 1-1,0-1 1,-1 1-1,1-1 1,0 1 0,-1-1-1,1 1 1,-1-1-1,1 1 1,-1-1-1,1 1 1,0-1 0,-1 1-1,0 0 1,1-1-1,-1 1 1,1 0 0,-1 0-1,1-1 1,-1 1-1,0 0 1,1 0-1,-1 0 1,1 0 0,-1 0-1,0-1 1,1 1-1,-1 0 1,0 0-1,1 1 1,-1-1 0,0 0-1,-2 0-562,2 0 443,1 0 0,0 0 0,0 0 0,0 0 0,0 0 0,-1 0 0,1 0 0,0 0-1,0 0 1,0 0 0,0 0 0,-1 0 0,1 0 0,0 0 0,0 0 0,0 0 0,0 0 0,0 0 0,-1 0 0,1 0-1,0 1 1,0-1 0,0 0 0,0 0 0,0 0 0,0 0 0,-1 0 0,1 0 0,0 0 0,0 1 0,0-1 0,0 0-1,0 0 1,0 0 0,0 0 0,0 0 0,0 1 0,0-1 0,0 0 0,0 0 0,0 0 0,0 0 0,0 1 0,0-1 0,0 0-1,0 0 1,0 0 0,0 0 0,0 1 0,0-1 0,0 0 0,0 0 0,0 0 0,0 0 0,0 0 0,0 1 0,1 0 8,-1 0 1,0 0 0,0 0-1,0 0 1,0 0 0,0 0-1,-1 0 1,1-1 0,0 1-1,0 0 1,-1 0 0,1 0-1,0 0 1,-1 0 0,1 0-1,-1 0 1,1-1 0,-1 1-1,0 0 1,1 0 0,-1-1-1,0 1 1,1 0 0,-1-1-1,-1 2 1,-10 9 174,3 14 7,-11 12-47,12-23-126,0 1 0,-7 19 0,-3 20-32,-42 104-808,53-141 365,-15 35-2166,16-17-1884,6-29 3500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9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0 5188,'29'3'1038,"-28"-2"-972,1-1 1,-1 1-1,0 0 0,0 0 0,0 0 1,0 0-1,0 0 0,0 0 0,0 0 0,0 0 1,0 0-1,0 0 0,1 3 0,4-1 366,0 2 82,-3 13-119,0 1 0,-2 0 0,0 0 0,-2 19 0,1-5-61,0-30-316,-1 0 0,1 0-1,-1 0 1,1 0 0,-1 0 0,0-1 0,0 1 0,0 0 0,0 0 0,-1-1 0,1 1 0,-1 0 0,0-1 0,1 1 0,-3 1 0,-8 12 45,1 17 40,-10-1-26,10 0-20,-13-2-29,13-1-21,-9-3-32,10 0-25,-3-3-1440,-31 37-1,43-59 1119,-10 7-4476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9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6189,'345'0'2034,"-197"0"-5721,-126 4 2039,-3 14 188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8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0 667 4304,'0'0'5279,"0"-3"-4794,0-107 8084,0 35-7026,0 73-1537,0 0 1,0 0-1,1 0 1,-1 0-1,1 0 1,-1 0-1,1 0 1,0 0-1,-1 0 1,1 1-1,0-1 1,0 0-1,0 0 1,3-2-1,-3 3 1,0-1-1,0 0 1,0 1-1,1-1 1,-1 0-1,-1 0 1,1 0-1,0 0 1,0 0-1,-1 0 1,1 0-1,-1 0 1,0 0-1,0-4 1,0-5 11,0 7-4,0 0-1,0 0 0,0 0 1,0 0-1,1-1 0,-1 1 1,1 0-1,1-3 0,7-12 40,-2-1-1,9-36 1,-3 1-27,-7 34 49,-1 0 0,4-35 0,-1-32 159,-7 82-1781,7-8 4795,-2 5-6337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0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6433,'0'0'716,"6"0"-434,16 0 112,-16 0 92,-1 0 54,-4 0-506,0 0 0,1 0-1,-1 1 1,0-1-1,0 0 1,0 0-1,0 1 1,1-1-1,-1 1 1,0-1-1,0 1 1,0-1-1,0 1 1,0 0-1,0-1 1,0 1-1,0 0 1,-1 0-1,1 0 1,0 0-1,0 0 1,0 1-1,0-1 4,0 0-1,-1 0 0,1 0 0,0 0 0,0 0 0,0 0 0,0 0 0,1 0 0,-1-1 1,0 1-1,0 0 0,0-1 0,1 1 0,-1 0 0,0-1 0,0 0 0,1 1 0,-1-1 1,0 0-1,1 0 0,-1 1 0,2-1 0,15-1 310,0 2 0,0 0 0,0 1 0,30 8 0,17-5-134,-35 0-246,264 38-1832,-204-41-3188,-57-2 1679,-20 0 2237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0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49 5757,'0'0'9,"0"-1"0,0 0 0,0 0 0,0 1 1,0-1-1,0 0 0,-1 0 0,1 1 1,0-1-1,0 0 0,-1 1 0,1-1 1,-1 1-1,1-1 0,0 0 0,-1 1 0,1-1 1,-1 1-1,1-1 0,-1 1 0,0-1 1,1 1-1,-1-1 0,0 1 0,0-1 16,0 1 0,1-1 0,-1 1 0,0-1 0,1 1-1,-1-1 1,0 0 0,1 1 0,-1-1 0,1 0 0,-1 1 0,1-1-1,0 0 1,-1 0 0,1 0 0,0 1 0,-1-1 0,1 0-1,0 0 1,0 0 0,0 0 0,-1 1 0,1-1 0,0-1 0,0 1 12,0 0 0,-10-12 5433,10 37-5227,-4-13-81,2-8-147,0 0-2,0 0-1,0 0 0,0 1 1,0-1-1,1 0 1,-1 1-1,1-1 0,0 1 1,0-1-1,0 1 1,1-1-1,-1 8 1,0-4 18,0 0 0,0 0 0,0-1 0,-1 1 0,0-1 0,-1 1 0,-3 7 0,-4 9 89,-11 34 50,-4 6-246,-28 119 1,46-147-576,-1 7-1623,2-14-5664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1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1 7733,'3'111'1019,"-3"-108"-968,0-1-1,-1 1 0,1 0 1,-1-1-1,1 1 1,-1-1-1,0 1 0,0 0 1,0-1-1,0 0 1,-1 1-1,-2 3 0,2-4 9,1 1 0,0-1 0,-1 0-1,1 1 1,0-1 0,0 1 0,0 0-1,0-1 1,1 1 0,-1 0-1,1 0 1,-1 4 0,1 1 103,-1-1 0,0 0-1,-1 0 1,1 0 0,-1 0 0,-5 10 0,-4 17 456,-1 10 0,-26 118-59,30-113-594,-4 21-458,6-23-2835,6-39 1156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1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7505,'20'0'20,"4"0"68,0 0 8,2 15 16,4-15 8,1 0-56,3 0-20,3 0-128,1 8-148,-1-8-252,-3 0-440,0 0-365,-6 0-307,2 0 48,-6 0 460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23.5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1013 2616,'3'26'1937,"11"-16"-1696,-11-9-226,14 19 402,-7-7-137,-8-11-242,-1 0 1,1 0 0,0 0 0,0 0-1,0 0 1,0-1 0,0 1 0,4 1 0,35 21 228,-28-15-184,1-1-1,0 0 0,23 8 0,-7-7 98,0-1 0,0-2 0,54 5 0,95-6 960,-151-5-858,-23-1-216,1 1 1,-1-1 0,1 0-1,-1 0 1,0-1-1,10-3 1,-10 3-25,0 0 0,0 0 0,0 1 0,1-1 0,-1 2 0,11-2 0,-2 2 18,-9 1-38,0-1-1,0 0 1,1 0 0,-1-1 0,0 1-1,0-1 1,6-2 0,102-32 429,-23 6-275,-2-4 0,108-57 1,-88 38 140,6 3 39,84-43 6,-97 39 207,113-67 732,178-115 108,-387 231-1378,-1 0 0,1 0-1,-1 0 1,0 0 0,0-1 0,6-9-1,10-11-64,7-1 59,1 2 0,1 1 1,1 2-1,62-34 0,141-52 713,-111 54-347,-116 50-393,33-12 1081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2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73 1708,'12'0'-1422,"8"0"10112,-30 0-7072,6 0-1308,0 0 34,-21 2 150,14-1-348,0 0 0,1-1-1,-1 0 1,0-1 0,0 0 0,-19-4 0,17-1-67,9 4-47,1 0-1,-1 0 1,0 1 0,0-1-1,0 1 1,0 0 0,0 0-1,0 1 1,-7-1 0,-80-12 506,75 12-472,-1-1 0,1 0-1,-1-2 1,-17-5 0,17 4-61,0 1 0,0 0 0,0 1 0,-22 0 0,38 3 391,-10-1 1031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3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32 8093,'0'-2'116,"0"1"-1,1-1 1,-1 0 0,1 1 0,-1-1 0,1 1 0,0-1-1,-1 1 1,1-1 0,0 1 0,0 0 0,0-1 0,0 1 0,0 0-1,0 0 1,0 0 0,1 0 0,-1 0 0,0 0 0,1 0-1,-1 0 1,1 0 0,2-1 0,-3 7 368,-1 119 1742,-1-118-2196,1 0-1,-1 0 1,0 0-1,-1 0 0,1 0 1,-1 0-1,0 0 1,-5 8-1,4-9-18,1 1 0,-1 0 0,1 0 0,0-1 0,1 1-1,0 0 1,-1 1 0,1 9 0,1-8-9,-1 1 1,0 0-1,-1-1 0,0 1 1,-6 15-1,5-16 0,1 1 0,-1-1 0,1 0 0,1 1-1,-1 16 1,1-18-20,0 0 0,0 0 0,0 0-1,-1 1 1,-4 11 0,4-12-58,-1 0 0,2-1 0,-1 1 0,1 0 0,-1 12 1,1-6-429,-1-1 0,0 0 0,-1 0 0,-1 0 1,1 0-1,-8 14 0,7-15-638,-11 6-5095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3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0 8821,'0'1'3,"1"-1"0,0 0 1,-1 0-1,1 0 0,-1 0 1,1 1-1,-1-1 0,1 0 0,0 1 1,-1-1-1,1 0 0,-1 1 0,1-1 1,-1 1-1,0-1 0,1 1 1,-1-1-1,1 1 0,-1-1 0,0 1 1,0-1-1,1 1 0,-1-1 1,0 1-1,0 0 0,1-1 0,-1 1 1,0 0-1,0-1 0,0 1 1,0-1-1,0 1 0,0 0 0,0-1 1,0 1-1,0 0 0,-1 0 1,1 2 19,6 53 894,-5-50-785,-1-1 0,0 0 0,0 1-1,-1-1 1,0 0 0,0 1 0,0-1 0,-3 9-1,-4-1 147,6-10-199,0 0 0,0 0 0,1 0 0,-1 0 0,1 0 0,0 0 0,-1 1 1,2-1-1,-1 0 0,0 1 0,1-1 0,-1 7 0,1-7-18,0 1 1,-1 0 0,1-1 0,-1 1-1,0-1 1,0 1 0,0-1-1,-1 0 1,1 1 0,-1-1-1,0 0 1,-2 4 0,-7 12 133,1 18 52,-31 73-59,40-108-188,-2 10-4,-2 0 0,1 0-1,-11 17 1,8-13-30,-1 0-1,2 1 0,-5 17 0,5-15-1113,-16 35-1,17-42-82,5-10 740,-1 1-1,0-1 1,0 0 0,0 0-1,0 0 1,0 0-1,0 0 1,0 0-1,0 0 1,-1 0 0,1 0-1,-1-1 1,0 1-1,-2 2 1,-2-3-1280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4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9261,'89'0'1577,"-46"-1"-881,-32-1-584,0 1 0,0 1 0,0 0 0,1 1 0,-1 0 0,0 1 0,13 3 0,-6 3-33,-13-6-64,0 1-1,1-1 1,-1-1-1,0 1 1,1-1-1,-1 1 1,1-2-1,8 2 1,17-3-54,-20 0-114,-1 0 0,0 1 0,0 1 0,1-1 0,18 6 0,-9 1-355,-15-5 161,1 0-1,0 0 1,-1 0 0,1-1 0,0 0 0,0 0 0,7 0-1,51-1-4661,-37 0 2905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25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674 1 2184,'0'0'112,"4"0"110,12 0 1484,-30 0 2931,-22 0-364,11 0-5139,24 0 894,-1 0 0,0 0 1,0 1-1,1-1 0,-1 1 1,0-1-1,1 1 0,-1 0 0,1 0 1,-1-1-1,1 1 0,-1 0 1,-1 2-1,2-2 8,-1 1 0,0-1 0,0 0 0,0 0 0,0 0 0,0 0 0,0 0 0,0 0 0,0-1 0,0 1 0,0-1 0,0 1 0,-4-1 0,-258 0 2702,82 0-4844,64 0-8308,139 0 8388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42 3688,'0'-40'2992,"22"39"326,-22 7-3248,1 0 122,-1-1 0,0 1 0,0 0 0,-1-1 1,1 1-1,-1-1 0,-3 12 0,-6-6-30,8-10-143,1 0 1,0 0 0,0 0 0,0 0 0,0 0 0,0 1 0,0-1 0,0 0 0,0 1-1,0-1 1,1 1 0,-1-1 0,0 1 0,1-1 0,-1 1 0,1-1 0,0 1 0,0-1 0,-1 4-1,1-1 12,0 1-1,-1-1 0,0 0 1,0 0-1,0 0 0,-1 0 1,1 0-1,-1 0 0,-4 6 1,-6 17 118,-17 33 196,2 32 210,17-64-516,1 0-1,2 0 1,1 1 0,1 0 0,-1 37 0,6 4-3379,0-70 3300,0 0 0,1 1 0,-1-1 0,0 1 0,0-1 0,0 0 1,1 1-1,-1-1 0,0 0 0,0 1 0,1-1 0,-1 0 0,0 0 0,1 1 0,-1-1 0,0 0 0,1 0 0,-1 1 0,0-1 0,1 0 0,-1 0 0,1 0 0,-1 0 0,0 1 0,1-1 0,-1 0 0,1 0 0,-1 0 0,1 0 0,-1 0 0,0 0 0,1 0 0,-1 0 0,1 0 1,-1-1-1,1 1 0,-1 0-83,1 0 1,-1 0 0,1 0 0,-1 0 0,0 0 0,1-1-1,-1 1 1,0 0 0,1 0 0,-1 0 0,1 1-1,-1-1 1,0 0 0,1 0 0,-1 0 0,0 0 0,1 0-1,-1 0 1,1 0 0,-1 1 0,0-1 0,1 0-1,-1 0 1,0 1 0,0-1 0,1 1-367,0-1 367,-1 1 0,0-1 0,0 0-1,0 1 1,1-1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11 3176,'5'-2'355,"22"-7"5913,-27 10-6143,0 1-118,1 2 55,-1 0 0,0-1 0,0 1 0,0 0 0,0 0-1,-1 0 1,1-1 0,-1 1 0,0 0 0,-2 4 0,-8 0 91,10-7-141,0-1 1,0 1 0,0 0-1,0 0 1,0-1-1,0 1 1,1 0 0,-1 0-1,0 0 1,1 0-1,-1 0 1,0 0 0,1 0-1,-1 0 1,1 0-1,-1 0 1,1 0 0,0 0-1,0 0 1,-1 0 0,1 0-1,0 0 1,0 0-1,0 1 1,0-1 0,0 0-1,0 0 1,1 1-1,-1 2 29,-1-1 0,1 0 0,0 0 0,-1 0 0,0 0 0,0 0 0,0 0 0,0 0 0,0 0 0,0-1 0,-1 1 0,1 0 1,-4 2-1,-8 20 306,0 3-74,-17 29-1,-14 29-195,37-69-78,3-11-36,1 1-1,1 0 1,-1-1 0,1 1-1,1 0 1,-1 0-1,1 0 1,-1 8-1,-3 10-1316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6705,'5'0'186,"-1"0"0,1 0 1,-1 0-1,1 0 1,-1 1-1,1-1 0,-1 1 1,1 0-1,-1 1 1,0-1-1,1 1 0,-1 0 1,8 4-1,-11-5-137,0-1 0,0 1 0,-1-1 0,1 1 0,0-1-1,1 1 1,-1-1 0,0 0 0,0 1 0,0-1 0,0 0 0,0 0-1,0 0 1,0 0 0,0 0 0,0 0 0,0 0 0,1 0 0,-1 0-1,0 0 1,1-1 0,0 0 123,44 1 1925,-10-1-1401,-1 2 0,47 6 1,-49-3-733,-1-2 0,55-4 1,-18 0-1170,-14 2-2773,-19 0-3547,-31 0 6309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1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1 3796,'17'3'9908,"-18"2"-9719,0 0 0,0-1 0,-1 1 0,1-1 0,-1 0 0,0 1 0,-3 3 0,-2 7-68,-12 46 468,-3 7-408,-8 5-71,-33 122 0,52-154-650,-5 55-1,12-49-3445,2-1-4720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2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1 8333,'1'0'14,"-1"0"-1,1 0 1,0 0 0,-1-1 0,1 1-1,0 0 1,-1 0 0,1 0 0,0 0-1,-1 0 1,1 0 0,0 0 0,-1 0-1,1 1 1,0-1 0,-1 0 0,1 0-1,0 1 1,-1-1 0,1 0 0,0 0-1,-1 1 1,1-1 0,-1 1 0,1-1-1,-1 1 1,1-1 0,-1 1 0,1-1-1,-1 1 1,0-1 0,1 1 0,-1-1-1,0 1 1,1 0 0,-1-1 0,0 1-1,0 0 1,1-1 0,-1 1 0,0 0-1,0-1 1,0 1 0,0 0 0,0-1-1,0 1 1,0 0 0,0-1 0,-1 2-1,1 0-3,0 2 360,1 0-235,0 0 0,-1 0-1,0 0 1,0-1 0,0 1 0,-1 0-1,1 0 1,-1-1 0,0 1 0,-2 4-1,-5 5 82,7-12-180,-1 0 0,1 1 0,0-1-1,0 1 1,0-1 0,1 1 0,-1-1 0,0 1 0,0-1 0,1 1 0,-1 0 0,1-1 0,0 1 0,-1 0 0,1-1 0,0 4 0,-1 1 71,1-1 0,-1 1 0,-1-1 0,1 0 0,-1 1 0,0-1 0,0 0 0,-5 8 0,-3 8 233,-26 70 492,9 18-832,-16 131 0,39-203-1581,39-47-9914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4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93 2900,'0'0'3163,"4"-5"-3300,32-32 182,-35 36-45,-1 1 0,1-1 0,-1 1 0,0-1 0,1 1 0,-1 0 0,1-1 0,-1 1 0,1 0 0,-1-1 0,1 1 0,-1 0 0,1 0 0,-1-1 0,1 1 0,-1 0 0,1 0 0,-1 0 0,1 0 0,-1 0 0,1 0 0,0 0 0,-1 0 0,1 0 0,-1 0 0,2 0 0,3-1 8,0-4 1,-2 3-12,-1-1 1,1 1-1,0 0 0,0 0 1,0 0-1,0 0 0,5-2 1,1 0-1,0 1 0,0 0 1,1 0-1,-1 1 1,1 0-1,-1 1 0,1 0 1,0 1-1,9 0 1,-16 2 20,0-1 0,-1 1 0,1 0 0,-1 1 0,1-1 1,-1 0-1,0 1 0,0-1 0,0 1 0,0-1 1,-1 1-1,1 0 0,1 3 0,3 4 117,-4-6-90,1 0 1,-1 0 0,0 1-1,0-1 1,-1 0-1,1 1 1,-1 0 0,0-1-1,0 1 1,0 6-1,-1 54 219,-1-36-75,1-28-183,0 0 0,0 0 0,0 0 0,0 0 0,0 0 0,0 0 0,-1 0-1,1 0 1,0 0 0,-1 0 0,1 0 0,-1 0 0,1 0 0,-1 0 0,1 0 0,-1 0 0,0-1 0,1 1 0,-1 0 0,0 0 0,0-1 0,0 1-1,0 0 1,1-1 0,-1 1 0,-2 0 0,2-1-1,0 1 0,0-1 0,1 1-1,-1-1 1,0 1 0,0 0 0,0-1 0,1 1-1,-1 0 1,0-1 0,1 1 0,-1 0 0,1 0 0,-1 0-1,0-1 1,1 1 0,0 0 0,-1 0 0,1 0-1,0 0 1,-1 0 0,1 0 0,0 0 0,0 0-1,0 0 1,0 1 0,-1 1 10,-1 0-1,1-1 1,0 1-1,-1-1 1,0 1 0,1-1-1,-1 0 1,0 1-1,0-1 1,-1 0 0,1-1-1,0 1 1,-1 0-1,1 0 1,-3 0-1,-5 6 82,6-5-71,0 0 1,1-1-1,-1 1 1,0-1 0,0 0-1,-1 0 1,1 0-1,0 0 1,-1-1-1,1 0 1,-1 0-1,1 0 1,-1-1 0,0 1-1,1-1 1,-1 0-1,-5-1 1,9 1-25,1 0-1,-1 0 1,0 0 0,1 0 0,-1 0 0,1-1 0,-1 1 0,1 0-1,-1 0 1,1 0 0,-1-1 0,1 1 0,-1 0 0,1-1-1,-1 1 1,1 0 0,-1-1 0,1 1 0,0-1 0,-1 1 0,1-1-1,0 1 1,-1-1 0,1 1 0,0-1 0,0 1 0,-1-1-1,1 1 1,0-1 0,0 1 0,0-1 0,0 0 0,0 0 0,0 1-2,0-1 1,0 1-1,0-1 1,-1 1-1,1-1 1,0 1-1,0-1 1,0 1 0,0-1-1,-1 1 1,1-1-1,0 1 1,0-1-1,-1 1 1,1-1-1,0 1 1,-1 0-1,1-1 1,-1 1 0,1 0-1,0-1 1,-1 1-1,1 0 1,-1 0-1,1-1 1,-1 1-1,1 0 1,-1 0 0,1 0-1,-1-1 1,1 1-1,-2 0 1,1 0 0,1-1 0,-1 0 0,0 1 1,0-1-1,0 0 0,0 0 0,0 0 1,1 1-1,-1-1 0,0 0 0,1 0 0,-1 0 1,1 0-1,-1 0 0,1 0 0,-1 0 1,1-1-1,0 1 0,-1 0 0,1-2 0,-4-8-5,1 3-6,1 0 1,0 0-1,0 0 0,1 0 1,0-1-1,0 1 0,1 0 1,1-9-1,-1 6-24,0 10 34,0 1 0,0-1 0,0 0 0,1 1 1,-1-1-1,0 1 0,0-1 0,1 0 0,-1 1 0,0-1 0,1 1 1,-1-1-1,0 1 0,1-1 0,-1 1 0,1-1 0,-1 1 1,1-1-1,-1 1 0,1 0 0,-1-1 0,1 1 0,0 0 0,-1-1 1,1 1-1,-1 0 0,1 0 0,0-1 0,-1 1 0,1 0 1,0 0-1,-1 0 0,1 0 0,1 0 0,-2 0 1,1 0 1,0 0-1,-1 0 0,1 0 0,0 0 0,-1 0 0,1 0 0,0 0 1,-1 0-1,1-1 0,0 1 0,-1 0 0,1-1 0,-1 1 1,1 0-1,-1-1 0,1 1 0,-1 0 0,1-1 0,-1 1 1,1-1-1,-1 1 0,1-1 0,-1 1 0,0-1 0,1 0 0,-1 1 1,0-1-1,1 1 0,-1-1 0,0 0 0,0 1 0,0-1 1,1-1-1,-1 1 0,0 0-1,1 0 1,-1 0 0,0 0 0,1 0 0,0 0 0,-1 0 0,1 0-1,-1 0 1,1 0 0,0 1 0,0-1 0,0 0 0,-1 0 0,1 1-1,0-1 1,0 0 0,0 1 0,0-1 0,0 1 0,1-1 0,12-8-23,-2-3 6,-9 8 9,1 0-1,-1 1 1,1-1 0,-1 1 0,1 0 0,0 0 0,0 1 0,1-1-1,-1 1 1,0 0 0,1 0 0,-1 0 0,1 1 0,0 0-1,0 0 1,-1 0 0,1 0 0,0 1 0,6-1 0,-11 2 7,1-1 1,-1 0-1,1 0 1,-1 0-1,1 0 1,-1 1-1,0-1 1,1 0-1,-1 0 1,1 1-1,-1-1 1,0 0-1,1 0 1,-1 1-1,0-1 1,1 1-1,-1-1 1,0 0 0,0 1-1,1-1 1,-1 1-1,0-1 1,0 0-1,0 1 1,1-1-1,-1 1 1,0-1-1,0 1 1,0-1-1,0 1 1,0-1-1,0 1 1,0-1-1,0 1 1,0 0 0,0-1 0,0 1 0,0-1-1,0 0 1,0 1 0,0-1 0,0 1 0,0-1 0,0 1 0,0-1 0,0 0 0,0 1 0,1-1 0,-1 1-1,0-1 1,0 0 0,0 1 0,1-1 0,-1 1 0,0-1 0,0 0 0,1 0 0,-1 1 0,0-1 0,1 0-1,-1 1 1,1-1 0,-1 0 0,0 0 0,1 0 0,-1 1 0,1-1 0,0 0 0,-1 1 2,1 1 1,0-1-1,-1 1 1,1-1-1,0 0 0,-1 1 1,0-1-1,1 1 1,-1-1-1,0 1 1,0 0-1,0-1 1,0 1-1,0-1 1,-1 3-1,-3 42-4,3-43 6,0 0 0,0 0-1,-1 0 1,1 0 0,-1 0 0,0-1-1,0 1 1,-4 3 0,3 8 53,3-13-52,0-1 0,0 1 0,0 0 0,0 0 0,0-1 0,-1 1 0,1 0 0,0 0 0,0-1-1,0 1 1,-1 0 0,1 0 0,0-1 0,-1 1 0,1 0 0,-1-1 0,1 1 0,-1-1 0,0 2 0,-17 16 135,10-9-87,-1 0-1,-1-1 0,-10 8 0,-17 10 394,22-19-175,12-5-200,0-1 0,0 1 1,0-1-1,0 0 0,0 0 0,0 0 1,0-1-1,0 1 0,-4-1 0,7-5-55,-1 1-19,0 0 1,1 0-1,-1 0 0,1 0 1,0 0-1,0 0 1,1 0-1,-1 0 1,1 0-1,-1 0 1,1 1-1,1-1 1,1-4-1,0 4 7,-1 3-4,0-1 0,-1 0 0,1 1 0,-1-1 0,1 0 0,-1 0 0,0 0 0,0 0 0,0 0 0,0 0 0,0 0 0,0 0 0,0-1 0,-1 1 0,1 0 0,-1 0 0,1-3 0,0 2 1,0-1 0,1 1 1,0 0-1,0 0 0,0 0 0,0 0 0,1 1 0,-1-1 0,1 0 0,-1 1 0,1 0 0,0 0 1,0 0-1,5-3 0,0-2 6,-4 4-17,1 0 0,-1 0 0,0 0 1,1 0-1,0 0 0,-1 1 1,1 0-1,0 0 0,0 1 1,0-1-1,1 1 0,-1 0 0,0 0 1,0 1-1,1-1 0,-1 1 1,9 1-1,-14 1 14,1 0 0,0-1 0,-1 1 0,1 0 0,-1 0 0,1-1 0,-1 1 0,0 0 0,0 0 1,0 3-1,1 2 5,0 1 0,-1-1 0,0 1 0,0-1 0,-2 14 0,1-19-9,0 1 1,0-1 0,0 0 0,0 0 0,0 1-1,0-1 1,-1 0 0,1 0 0,-1 0 0,0 0-1,1 0 1,-1-1 0,0 1 0,-3 2 0,5-4 0,-1 0 0,1 1 0,0-1 1,-1 0-1,1 1 0,-1-1 0,1 1 1,0-1-1,0 1 0,-1-1 0,1 1 1,0-1-1,0 1 0,-1-1 0,1 1 1,0-1-1,0 1 0,0-1 0,0 1 1,0-1-1,0 1 0,0 0 0,0 0 1,0-1 0,0 1 0,0-1 0,0 1 0,0-1 0,0 1 0,0-1 0,0 1 0,0-1 0,-1 1 0,1-1 0,0 1 0,0-1 0,0 1 0,-1-1 0,1 1 0,0-1 0,-1 0 0,1 1 0,0-1 0,-1 1 0,0-1 0,-38 28 250,35-26-164,-1 0 0,1-1 0,0 1 0,-1-1 0,1 0 0,-1 0 0,0 0 0,1-1 0,-1 0 0,0 0 0,-7-1 0,1 1-21,9 0-64,0-1 0,1 0 0,-1 0 0,1 1 0,-1-1 0,1 0 0,0-1 0,-1 1 0,1 0 0,0 0 0,0 0-1,0-1 1,0 1 0,0-1 0,0 1 0,0-1 0,0 1 0,0-3 0,-16-35-27,14 33 13,1-1-10,1-1 0,-1 1 1,1-1-1,1 1 0,0-1 1,0 1-1,1-10 0,0-6-111,20 22-34,-18 1 110,-1 0 52,0 0 1,-1 0 0,1 0 0,-1 0-1,1 0 1,0 0 0,-1 0 0,1 0-1,-1 1 1,1-1 0,0 1-1,-1-1 1,1 1 0,-1 0 0,1-1-1,-1 1 1,0 0 0,1 0 0,-1 0-1,0 0 1,0 0 0,0 1-1,1-1 1,-1 0 0,0 0 0,-1 1-1,1-1 1,0 0 0,0 1 0,0 2-1,0-4 2,-1 1 1,0-1-1,1 1 0,-1-1 0,0 1 0,1-1 0,-1 1 0,0-1 1,1 0-1,-1 1 0,1-1 0,-1 0 0,1 1 0,-1-1 0,0 0 1,1 0-1,0 1 0,-1-1 0,1 0 0,-1 0 0,1 0 0,-1 0 1,1 0-1,-1 1 0,2-1 0,3 1-10,-2 5-5,0-1 0,0 1-1,-1-1 1,0 1 0,0 0-1,0-1 1,-1 1 0,0 0-1,0 0 1,0 0 0,-1 0-1,0 8 1,0-14 17,0 1 0,-1-1 0,1 1 0,0-1 1,0 1-1,0-1 0,-1 1 0,1-1 0,0 1 0,0-1 0,-1 1 0,1-1 0,0 1 0,-1-1 1,1 0-1,-1 1 0,1-1 0,-1 1 0,1-1 0,-1 0 0,1 0 0,-1 1 0,1-1 1,-1 0-1,1 0 0,-1 0 0,1 1 0,-1-1 0,1 0 0,-1 0 0,1 0 0,-1 0 1,0 0-1,0 0 0,1 0 1,-1 0 0,1 0 0,-1 0 0,1 0 0,-1 0 1,1 0-1,0 0 0,-1 0 0,1 0 0,-1 0 0,1 0 0,-1 0 1,1 1-1,0-1 0,-1 0 0,1 0 0,-1 1 0,1-1 0,0 0 1,-1 0-1,1 1 0,0-1 0,-1 0 0,1 1 0,0-1 0,0 1 0,-1-1 1,1 0-1,0 1 0,0-1 0,0 1 0,-1 0 0,0 0 3,0 0 1,-1 0-1,1 0 0,-1 0 0,1 0 0,-1 0 1,1 0-1,-1 0 0,0-1 0,1 1 0,-1-1 0,0 1 1,0-1-1,1 0 0,-4 1 0,-1 0 28,-71 2 344,76-2-371,-2-1 2,-1-22-3,4-42 10,0 63-15,0 0 1,0 0-1,1 0 1,-1 0-1,0 0 0,1 0 1,-1 0-1,1 0 0,-1 0 1,1 0-1,-1 0 1,1 0-1,0 0 0,-1 1 1,1-1-1,0 0 1,0 0-1,0 1 0,-1-1 1,1 0-1,0 1 0,0-1 1,0 1-1,0-1 1,2 1-1,0-2-4,-2 1 5,-1 1 1,0 0-1,1 0 0,-1 0 0,0-1 0,0 1 0,1 0 0,-1 0 0,0-1 1,0 1-1,1 0 0,-1 0 0,0-1 0,0 1 0,0 0 0,1-1 1,-1 1-1,0 0 0,0-1 0,0 1 0,0 0 0,0-1 0,0 1 0,0 0 1,0-1-1,0 1 0,0-1 0,0 1 0,0 0 0,0-1 0,0 1 0,0 0 1,0-1-1,0 1 0,-1-1 0,1 1 0,0 0 1,0-1-1,0 1 0,0 0 0,0-1 0,0 1 1,0 0-1,0-1 0,0 1 0,0 0 1,0-1-1,0 1 0,0 0 0,1-1 1,-1 1-1,0 0 0,0 0 0,0-1 0,0 1 1,0 0-1,1-1 0,-1 1 0,0 0 1,0 0-1,0-1 0,1 1 0,-1 0 0,0 0 1,0 0-1,1 0 0,-1-1 0,4 0-2,-3 1 1,-1 0 0,1 0 0,0 0 0,-1 0 1,1-1-1,0 1 0,0 0 0,-1 0 1,1-1-1,-1 1 0,1 0 0,0-1 0,-1 1 1,1-1-1,-1 1 0,1-1 0,-1 1 0,1-1 1,-1 1-1,1-1 0,-1 1 0,1-1 1,-1 0-1,0 1 0,1-1 0,-1-1 0,4-1-2,0 1 1,-1-1-1,1 1 0,0-1 0,0 1 0,1 0 0,-1 1 0,0-1 0,9-1 0,-4 0-10,-4 1-1,0 0-20,1 0 1,0 0-1,0 0 1,0 1-1,8-1 1,-13 2-56,-1 5-101,0 42 197,0-47-8,0 1 0,0-1 1,0 1-1,0-1 0,0 1 0,0-1 1,-1 0-1,1 1 0,0-1 1,0 1-1,0-1 0,0 0 0,-1 1 1,1-1-1,0 0 0,0 1 0,0-1 1,-1 0-1,1 1 0,0-1 0,-1 0 1,1 1-1,0-1 0,-1 0 0,0 1 1,-43 53-3,32-37 15,-1 0-1,-22 21 1,33-36 32,0 0-1,0-1 0,0 1 1,0-1-1,0 1 0,0-1 1,-1 0-1,1 0 0,0 0 1,-1 0-1,1-1 0,-1 1 1,1-1-1,-1 1 0,1-1 1,-4 0-1,5-2-42,1 1-1,-1-1 1,0 0-1,1 0 1,0 1-1,-1-1 1,1 0 0,0 0-1,0 0 1,0 0-1,0 0 1,1-2-1,-1-47 31,4 43-49,17-12-3,-21 15 15,3 1 0,39-19-24,-6 14 32,-30 9-11,0-1 1,1-1-1,-1 1 1,-1-1-1,10-4 1,-14 6 635,-41-1-10739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2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137 0 7337,'1'1'42,"0"0"0,0 0 1,-1 1-1,1-1 0,0 0 0,0 0 1,-1 1-1,1-1 0,-1 0 1,1 1-1,-1-1 0,1 1 0,-1 2 1,3 6 696,-1 0 1,0 0 0,-1 0-1,0 0 1,-1 0-1,-1 14 1,0 2 267,1-24-945,0 1 0,0-1 0,-1 1 0,1-1 0,-1 0 0,0 1 0,1-1-1,-1 0 1,0 1 0,-1-1 0,1 0 0,0 0 0,-1 0 0,1 0 0,-1 0 0,-1 2 0,-8 11 218,1 15 173,-20 46-151,-41 94 253,68-163-1571,0 0 0,1 0 0,1 0-1,-1 1 1,1-1 0,0 1 0,1-1 0,1 16-1,-1-12 206,18-32-3342,-15 17 2623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3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 9337,'4'-2'774,"15"-3"-1,-2 1 525,0 0 1,33-2-1,148 3 2511,-66 4-6275,-58 0-2555,-1-1-3554,-58 0 6981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49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379 722 1688,'0'0'4504,"0"-2"-3989,0 0-423,0 1 0,1 0 0,-1-1 0,0 1 0,0-1 0,0 1 0,0 0-1,-1-1 1,1 1 0,0 0 0,-1-1 0,1 1 0,0 0 0,-1 0 0,1-1 0,-1 1-1,0 0 1,0 0 0,1 0 0,-1 0 0,0 0 0,0 0 0,0 0 0,0 0 0,0 0 0,0 0-1,0 0 1,-3-1 0,4 2-72,0 0 0,0 0 1,-1 0-1,1 0 0,0 0 0,0-1 0,-1 1 0,1 0 1,0 0-1,0-1 0,0 1 0,-1 0 0,1 0 0,0-1 0,0 1 1,0 0-1,0 0 0,0-1 0,0 1 0,-1 0 0,1 0 0,0-1 1,0 1-1,0 0 0,0-1 0,0 1 0,0 0 0,0-1 0,0 1 1,0 0-1,0-1 0,1 1 0,-3-6 282,-1 3-108,0 0 1,0 0-1,0 0 0,1-1 1,-1 1-1,1-1 0,0 1 1,0-1-1,0 0 0,0 0 1,-1-5-1,-11-21 411,7 14-238,1 0-1,0 0 1,-4-18 0,-2-9 625,7 29-884,0 1-1,-1-1 1,0 1 0,-1 0 0,0 1-1,-1 0 1,-1 0 0,0 0 0,0 1-1,-1 1 1,0 0 0,-22-17 0,26 21-95,1 0 1,-1 0-1,1 0 1,1-1 0,-1 0-1,1 0 1,-4-10 0,-9-14 213,13 26-219,1 0 0,0 0 0,0 0 1,0 0-1,1-1 0,0 1 0,0-1 0,0 0 0,1 1 0,-2-8 0,3 7 8,-1-1 1,-1 0-1,1 1 1,-1 0-1,0-1 0,-1 1 1,1 0-1,-1 0 1,-1 0-1,1 1 1,-8-10-1,-14-29 238,23 35-938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0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386 94 2760,'0'-35'4950,"0"-8"1021,0 27-6427,0 17 456,-1 0 1,1 1-1,0-1 0,0 0 0,0 0 1,0 0-1,-1 0 0,1-1 0,-1 1 0,1 0 1,-1 0-1,1 0 0,-1 0 0,1 0 0,-1 0 1,0-1-1,1 1 0,-1 0 0,0 0 1,0-1-1,1 1 0,-1-1 0,0 1 0,0-1 1,-2 2-1,2-2 2,1 0 0,-1 1 0,0-1 0,0 1 0,0 0 1,0-1-1,0 1 0,1 0 0,-1-1 0,0 1 0,0 0 0,1 0 0,-1 0 1,1 0-1,-1-1 0,1 1 0,-1 0 0,1 0 0,-1 0 0,1 0 0,0 0 0,0 0 1,-1 0-1,1 0 0,0 2 0,0-2 0,0-1 1,0 1 0,0-1-1,0 1 1,0-1-1,0 1 1,0-1-1,-1 1 1,1-1-1,0 1 1,0-1 0,0 1-1,-1-1 1,1 0-1,0 1 1,-1-1-1,1 1 1,0-1-1,-1 0 1,1 1 0,0-1-1,-1 0 1,0 1-1,-21 27 60,-17 20-2,29-37-41,0 0 0,1 1 1,0 0-1,-8 16 0,2-3 28,-42 78 2,46-80-81,0-1 0,-2 0 1,0 0-1,-2-2 1,-28 33-1,30-39-571,-12 12-2105,8-15-3850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0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13 2692,'61'-13'4713,"-66"13"-4591,4 0-113,1 0 0,-1 1 0,0-1 0,0 0 0,0 0 0,0 0-1,0 1 1,0-1 0,0 0 0,1 1 0,-1-1 0,0 1 0,0-1-1,0 1 1,1-1 0,-1 1 0,0 0 0,1-1 0,-1 1 0,1 0-1,-1 0 1,0-1 0,1 1 0,0 0 0,-1 0 0,1 0 0,-1-1 0,1 1-1,0 0 1,0 0 0,-1 0 0,1 0 0,0 0 0,0 0 0,0 0-1,0 0 1,0 0 0,0 0 0,0-1 0,1 3 0,-1-3-1,0 1 1,0-1-1,0 1 0,0-1 1,0 0-1,0 1 0,0-1 1,0 1-1,0-1 1,-1 1-1,1-1 0,0 1 1,0-1-1,0 1 1,-1-1-1,1 0 0,0 1 1,0-1-1,-1 1 1,1-1-1,0 0 0,-1 1 1,0-1-1,-54 63 469,-61 89-1,93-117-455,1 1-1,2 0 0,2 2 1,-24 69-1,38-93-321,-8 26 59,9-15-5622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1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10129,'0'3'47,"0"-2"-38,0 0 1,0 0 0,0-1-1,0 1 1,-1 0 0,2-1-1,-1 1 1,0 0 0,0 0-1,0-1 1,0 1 0,0 0-1,1-1 1,-1 1 0,0 0-1,0-1 1,1 1 0,-1-1-1,1 1 1,-1 0 0,0-1-1,2 1 1,23 2 775,-9-4-233,-6 0-299,1 1 0,-1 0 0,1 1 0,16 2 0,6 4-182,-1-2-1,50 1 1,-10 0-336,-46-4-18,108 8-8973,-104-10 7052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4572,'1'0'2483,"15"0"-2497,-11 0 46,-1 0-25,507 0 1328,-507 0-1309,0 0 0,-1 1 0,1-1 0,0 1 0,-1 0 0,1 0-1,-1 1 1,7 2 0,-7-2-7,0-1 0,1 1 1,-1-1-1,1 0 0,-1 0 0,1 0 0,-1-1 1,7 1-1,57 12 207,-59-12-257,0 1 0,0 0 0,0 0 0,0 0 0,0 1 0,0 0 0,-1 1 0,0 0 0,0 0 0,0 0 0,0 1 0,9 9 0,-3-7-1864,2-4-3409,-13-3 4423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10 3856,'0'-10'4331,"0"23"-3569,0 24-1008,0-35 251,0 0 1,0 0 0,0 0-1,-1 0 1,1 0 0,-1 0-1,1 0 1,-1-1-1,0 1 1,1 0 0,-1 0-1,0-1 1,0 1-1,0 0 1,-1-1 0,1 1-1,0-1 1,-2 2 0,-7 9 29,0 15 73,-8 2 26,12-16-73,0-1 0,0 0-1,-11 15 1,4-7-20,1 1 1,-16 38 0,11-20-26,2-9-181,2 1 0,2 0 0,1 0-1,-7 37 1,13-48-2098,2 1 0,0 23 0,2-38 1287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1 4688,'2'3'63,"0"1"0,0 0 0,-1 0-1,0-1 1,1 1 0,-2 0 0,2 8-1,-1 15 1130,0-21-997,0 0 0,-1 0 0,0 0 0,0 0 0,0 1 0,-1-1 0,0 0 0,0 0 0,-4 9 0,-15 15 262,11 3-147,-9-1-145,10 1-103,-35 67-68,-22 109-504,59-200-1209,-11-6-4644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4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86 10349,'-6'0'809,"24"0"-325,29 0 142,-31 1-462,-11-1-120,0 0-1,1 0 0,-1 0 0,0 0 0,0-1 0,0 0 1,6-2-1,5-3 4,-10 3-41,0 1-1,-1 0 1,1 0-1,0 1 1,0-1-1,1 1 1,9 0-1,-7 1-4,1-1-1,-1-1 1,0 1 0,11-4-1,-11 2-7,0 1 0,0 0 0,0 1 0,12-1 0,83-11-1552,-91 13 410,1-1 0,-1 0 0,0-1 1,0 0-1,0-1 0,23-9 0,-11 4-671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23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0 1 6797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49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157 560 4572,'0'0'924,"-5"0"-373,-14 0 55,14 0 46,1 0 0,-75 0 5186,79 0-5832,-1-1 0,1 1 0,0 0 0,-1 0 0,1-1 0,-1 1 1,1 0-1,0 0 0,-1-1 0,1 1 0,0-1 0,-1 1 1,1 0-1,0-1 0,0 1 0,-1-1 0,1 1 0,0 0 0,0-1 1,0 1-1,-1-1 0,1 1 0,0-1 0,0 1 0,0-1 0,0 1 1,0-1-1,0 1 0,0-1 0,0 0 0,0 1-2,1-1 0,-1 1 0,0-1 0,0 1 0,0-1 0,0 1 0,0-1 0,-1 1 0,1-1 0,0 1 0,0 0-1,0-1 1,0 1 0,0-1 0,-1 1 0,1-1 0,0 1 0,0 0 0,-1-1 0,1 1 0,0 0 0,0-1 0,-1 1 0,1 0 0,-1-1 0,1 1 0,0 0-1,-1 0 1,1-1 0,-1 1 0,-2-4 27,1 0 1,0 0-1,0 0 0,0 0 0,0 0 0,1 0 0,-1-1 0,0-4 0,-4-26 22,2-1-1,1 1 1,3-64-1,1 40-22,-1 59-31,0 0 0,0-1 0,0 1 0,0 0-1,0-1 1,0 1 0,0 0 0,1-1-1,-1 1 1,0 0 0,0 0 0,0-1 0,0 1-1,1 0 1,-1 0 0,0-1 0,0 1 0,1 0-1,-1 0 1,0 0 0,0-1 0,1 1 0,-1 0-1,0 0 1,0 0 0,1 0 0,-1 0 0,0 0-1,1 0 1,-1 0 0,0-1 0,1 1 0,-1 0-1,0 0 1,1 0 0,-1 0 0,0 1 0,1-1-1,-1 0 1,1 0-2,-1 0 0,0 0 0,1 0 1,-1 0-1,0 0 0,1 0 0,-1 0 0,0 0 0,1 0 0,-1 0 0,0 0 0,1 0 0,-1 0 0,0 0 1,1 0-1,-1-1 0,0 1 0,1 0 0,-1 0 0,0 0 0,1-1 0,-1 1 0,0 0 0,0 0 0,1 0 1,-1-1-1,0 1 0,0 0 0,0-1 0,1 1 0,-1 0 0,0 0 0,0-1 0,0 1 0,0 0 1,0-1-1,0 1 0,0 0 0,1-1 0,-1 0 0,0 1 1,1-1 0,0 0 0,0 1 0,0-1 0,0 1 0,0-1 0,0 1 0,0 0 0,0-1 0,0 1 0,0 0 0,1 0 0,-1 0 0,0-1 1,0 1-1,0 0 0,2 1 0,29-2-84,-28 1 66,-2 0 19,0 0 1,-1 0-1,1 0 1,0 0-1,-1 1 1,1-1-1,0 0 1,-1 1-1,1-1 1,-1 1-1,1 0 1,-1-1-1,1 1 1,-1 0-1,1 0 0,-1 0 1,0 0-1,1 0 1,-1 0-1,0 0 1,0 1-1,0-1 1,0 0-1,2 4 1,6 6 5,34 29 10,49 63 54,-30-37-15,-55-57-51,18 20 19,1-1 1,45 36-1,-63-57-8,1-1 1,1 0-1,-1 0 0,1-1 1,0 0-1,0 0 1,0-2-1,1 1 0,0-1 1,-1 0-1,1-1 0,0-1 1,15 1-1,-16-1 33,-7-1-37,0 1 1,-1-1-1,1 0 1,0 0 0,-1 0-1,1 0 1,0 0-1,-1 0 1,1-1-1,0 0 1,-1 1 0,1-1-1,-1 0 1,4-2-1,3-6 6,0-1 0,0-1-1,-1 0 1,0 0-1,-1-1 1,0 1 0,-1-2-1,8-19 1,-8 14-9,0-1 0,-1 0 1,-1 0-1,-1-1 0,-1 1 0,0-24 1,-1 31-11,-1 8 1,0 1 1,1 0 0,-1-1 0,-1 1 0,1-1 0,0 1-1,-1 0 1,0-1 0,0 1 0,-1-5 0,-18-17-12,-12-24-54,26 42-20,0 1 1,0 0-1,0 0 1,-1 0-1,1 1 1,-1 0-1,-1 0 1,1 1-1,-1 0 0,0 0 1,0 1-1,0 0 1,0 0-1,-12-2 1,-7 0-184,-1 2 0,0 0 1,-34 2-1,61 1 267,-1 0 0,1 1 1,-1-1-1,1 0 0,-1 0 0,1 1 1,-1-1-1,1 1 0,0-1 0,-1 1 1,1-1-1,0 1 0,-1 0 0,1 0 1,0 0-1,0 0 0,0 0 1,-1 0-1,1 0 0,-1 2 0,1-2 2,0 0 0,0 0 0,0 0 0,0 0 0,0 0 0,0 0 0,0-1 0,0 1 1,0 0-1,-1 0 0,1-1 0,0 1 0,0-1 0,-1 1 0,1-1 0,0 0 0,-1 1 0,1-1 0,-1 0 0,-1 0 0,2 0-1,0 0 0,0-1 1,-1 1-1,1 0 0,0 0 1,0 0-1,0 0 0,0 0 1,-1 1-1,1-1 0,0 0 1,0 0-1,0 1 0,0-1 1,0 1-1,0-1 0,0 1 1,0-1-1,0 1 0,0 0 1,0 0-1,0-1 0,0 1 1,1 0-1,-1 0 0,0 0 1,0 0-1,1 0 0,-1 0 1,0 1-1,-1 2-3,2-4 4,0 0 0,0 0 1,0 1-1,0-1 0,0 0 0,-1 0 0,1 1 0,0-1 0,0 0 0,0 0 1,0 0-1,0 1 0,-1-1 0,1 0 0,0 0 0,0 0 0,0 1 0,0-1 1,-1 0-1,1 0 0,0 0 0,0 0 0,-1 0 0,1 0 0,0 1 0,0-1 1,-1 0-1,1 0 0,0 0 0,0 0 0,-1 0 0,1 0 0,0 0 0,0 0 1,-1 0-1,1 0 0,0 0 0,-1 0 0,-3-11-25,3-6 19,1 17 7,0-1-1,0 1 1,0 0 0,0-1-1,0 1 1,0 0 0,0-1 0,0 1-1,0 0 1,0-1 0,0 1 0,0 0-1,1-1 1,-1 1 0,0 0 0,0-1-1,0 1 1,0 0 0,1 0-1,-1-1 1,0 1 0,0 0 0,0 0-1,1-1 1,-1 1 0,0 0 0,0 0-1,1 0 1,0-1 0,16-17-6,-8-4 18,9 13 7,-10-2-18,-7 8-3,0 1 0,1 0-1,-1-1 1,1 1 0,-1 0-1,1 0 1,0 0 0,0 0-1,0 1 1,2-3-1,30-21-46,-6 10-1012,14-13-6981,-33 22 6192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5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0 502 2500,'32'0'1356,"-30"0"-938,1 0-104,0 1 0,0-1 1,0 0-1,1 0 0,-1 0 0,0-1 1,0 1-1,0-1 0,0 1 0,4-3 1,-4-2-172,-3 4-124,0 1 0,0-1 0,0 0 0,1 1 0,-1-1 0,0 0 0,1 1-1,-1-1 1,0 0 0,1 1 0,-1-1 0,1 1 0,-1-1 0,1 1 0,-1-1 0,1 1 0,-1 0 0,1-1 0,0 1 0,-1-1 0,1 1 0,0 0 0,-1 0-1,1-1 1,0 1 0,-1 0 0,1 0 0,0 0 0,0 0 0,5-1 98,-1-1 0,1 1 0,-1-1 0,1 0 0,-1-1 0,0 1 1,0-1-1,6-4 0,11-5 145,-17 10-178,478-202 4725,104-5-4199,-527 185-2042,-130 18-9845,41 6 9801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5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9 2840,'0'-1'79,"0"1"-1,0 0 1,0-1-1,0 1 0,0 0 1,0-1-1,0 1 1,0 0-1,0-1 1,-1 1-1,1 0 0,0-1 1,0 1-1,0 0 1,-1 0-1,1-1 1,0 1-1,0 0 0,-1 0 1,1-1-1,0 1 1,0 0-1,-1 0 1,1 0-1,0 0 0,-1-1 1,1 1-1,0 0 1,-1 0-1,1 0 1,0 0-1,-1 0 0,1 0 1,0 0-1,-1 0 1,1 0-1,0 0 1,-1 0-1,1 0 0,0 0 1,-1 0-1,1 0 1,0 0-1,-1 0 1,1 1-1,0-1 0,-1 0 1,1 0-1,0 0 1,0 0-1,-1 1 1,1-1-1,0 0 0,0 0 1,-1 1-1,1-1 1,0 0-1,0 0 0,0 1 1,-1-1-1,1 0 1,0 1-1,0-1 1,0 1-1,-22 47 1097,-31 52 0,-5 10-504,32-56-599,-98 222 6,106-214-1335,14-19-6248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6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483 1 4956,'1'0'11,"0"1"-1,0-1 0,0 1 0,-1 0 0,1 0 0,0-1 1,0 1-1,-1 0 0,1 0 0,0 0 0,-1 0 0,1 0 0,-1 0 1,1 0-1,-1 0 0,1 0 0,-1 0 0,0 0 0,1 0 1,-1 1-1,0-1 0,0 0 0,0 0 0,0 0 0,0 0 1,0 0-1,0 1 0,-1 0 0,1 2 38,0 0 0,0 0 0,-1 0 0,1 0 0,-1-1 0,0 1 0,0 0 0,-2 5 0,-19 14 264,-17 31 552,9-19-288,-35 53-1,25-32-386,-33 47-93,36-48-880,-2-2 0,-63 65 0,99-115 526,1-1-24,1 0 0,-1 0 0,0-1 0,0 1 0,1-1 0,-1 1 0,0-1 0,-1 0 0,1 0 0,0 0-1,0 0 1,0 0 0,-3 1 0,-3-2-750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6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10893,'205'0'3715,"20"0"-6704,-218 0 2362,0 1 1,0 0-1,0 0 0,13 5 1,-13-4-196,0 0 0,-1 0 1,1-1-1,13 1 0,5-2-1503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7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1 3088,'0'0'57,"0"0"-1,0 0 0,0 0 0,1 0 1,-1 0-1,0-1 0,0 1 0,0 0 1,0 0-1,1 0 0,-1 0 0,0 0 1,0 0-1,0 0 0,1 0 0,-1 0 1,0 0-1,0 0 0,1 0 0,-1 0 1,0 0-1,0 0 0,0 0 0,1 0 1,-1 1-1,0-1 0,0 0 0,0 0 1,0 0-1,1 0 0,-1 0 0,0 0 1,0 1-1,0-1 0,0 0 1,0 0-1,1 0 0,-1 0 0,0 1 1,0-1-1,0 0 0,0 0 0,0 0 1,0 0-1,0 1 0,0-1 0,0 0 1,0 0-1,0 0 0,0 1 0,0-1 1,0 0-1,1 1-48,-1 2 167,1 0-1,-1 0 1,1 0 0,-1 0 0,0 1 0,0-1 0,0 0 0,0 0 0,-1 0 0,1 0-1,-1 0 1,0 0 0,-2 6 0,1-6-71,0 0-43,0-1 0,0 1 0,1-1 0,-1 1 0,1 0 1,0 0-1,0 0 0,0 0 0,0 0 0,0 0 1,1 0-1,-1 0 0,1 3 0,0-4-28,0 0 0,-1 0 0,1 0 1,0 0-1,-1 0 0,0 0 0,1 0 0,-1 0 0,0 0 0,0 0 0,0 0 0,0 0 0,0-1 0,0 1 1,-3 2-1,-5 8 100,-20 40 346,-9 11-170,2 1 0,-33 81 0,29-58-234,20-46-448,-38 91 782,53-116-1825,0 0-1,1 0 1,-3 26 0,7-29-2079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2 3804,'0'0'146,"0"-2"-96,0 8 1727,0 1-1472,0-1-42,1-1 0,-2 1 0,1-1 0,0 1 0,-1-1 0,0 0 0,-3 9 0,-18 11 210,11 0-161,-11 4-133,17-19-133,-1 1 1,0-1-1,-1-1 1,-11 14-1,0 1 2,1 1-1,1 0 1,1 1 0,-22 54-1,9-19-58,23-51 20,1 0-1,0 0 1,-5 19 0,7-3-3885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256 0 8761,'1'0'4,"-1"0"1,1 0-1,0 0 0,0 0 1,0 0-1,0 0 0,0 1 1,-1-1-1,1 0 0,0 0 1,0 0-1,0 1 1,-1-1-1,1 1 0,0-1 1,0 0-1,-1 1 0,1 0 1,0-1-1,-1 1 0,1-1 1,-1 1-1,1 0 1,-1-1-1,1 1 0,-1 0 1,1-1-1,-1 1 0,1 0 1,-1 0-1,0 0 0,3 4 23,4-2 117,-7-3-106,0 0 1,0 0-1,0 0 0,1 0 0,-1 0 1,0 0-1,0 0 0,0 0 1,1 0-1,-1 0 0,0 0 0,0 0 1,0 0-1,0 0 0,1 0 1,-1 0-1,0 1 0,0-1 0,0 0 1,0 0-1,1 0 0,-1 0 1,0 0-1,0 0 0,0 0 0,0 1 1,0-1-1,0 0 0,1 0 1,-1 0-1,0 0 0,0 1 0,0-1 1,0 0-1,0 0 0,0 0 1,0 0-1,0 1 0,0-1 0,0 0 1,0 0-1,0 0 0,0 1 1,1 8 371,0-4-281,-1 0-1,1 0 1,-1 0 0,0-1 0,-1 1 0,1 0 0,-1 0-1,0 0 1,0 0 0,0-1 0,-3 8 0,-9 4-35,1 0 0,-19 34 0,25-37-83,3-6-7,0-1-1,-1 1 0,0-1 0,0 0 0,-6 8 1,-7 7 24,-20 34 0,25-35-190,-1 0 1,-21 23-1,28-36-666,-1-1-1,1 0 1,-1-1-1,-1 1 1,-12 6-1,2-8-3622,7-4 2645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 7365,'0'-3'12,"32"-2"12,-32 2 12,40-4 20,-12 2 92,4-2 104,2 1 68,4-1 44,1 2-104,2 3-112,-2-3-40,6 2-88,-3 1-152,-2-3-432,-3 3-792,0-3-413,-2-5-359,-6 3 428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0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274 0 3240,'0'0'3766,"0"31"-2213,0-29-1482,-2 30 833,1-30-895,1-1-1,-1 1 1,1-1 0,-1 0-1,0 1 1,0-1-1,1 0 1,-1 0 0,0 1-1,0-1 1,0 0 0,-1 0-1,1 0 1,-2 1 0,-10 24 256,-11 23 93,3 1 0,-27 95-1,29-83-192,-84 362 2022,79-309-2111,20-96 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1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17 6881,'0'-17'3534,"0"43"-2520,0 35-877,0-59-136,0 0-1,0 1 1,0-1 0,-1 0 0,1 0 0,-1 0-1,1 0 1,-1 1 0,0-1 0,1 0 0,-1 0-1,-1 0 1,1 0 0,0-1 0,0 1 0,-3 3 0,2-4-1,1 1 0,0-1 0,0 1 1,0 0-1,0-1 0,0 1 1,0 0-1,0 0 0,0 0 0,1 0 1,-1-1-1,1 1 0,-1 0 1,1 0-1,0 0 0,0 4 0,-1-2 3,1 0-1,-1 1 0,0-1 0,0 0 1,0 0-1,0 0 0,-1 0 0,1 0 1,-4 5-1,-7 19 5,-50 140-1304,56-157 503,1 2-1491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4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0 3072,'40'50'1229,"-1"1"0,-4 2 0,34 66 2596,-85-137-3821,15 17 1,1 1-1,-1-1 0,0 0 0,1 1 1,-1-1-1,1 0 0,-1 0 1,1 1-1,0-1 0,-1 0 0,1 0 1,0 0-1,0 1 0,-1-1 1,1 0-1,0 0 0,0 0 1,0 0-1,0 0 0,0 1 0,0-1 1,0 0-1,1-1 0,-3-6 21,-15-2 13,10-11-9,-6 11-15,6-3-24,6 10 8,0 1-1,0-1 1,-1 0 0,1 1-1,-1-1 1,1 1 0,-1 0 0,-4-4-1,-36-39 30,33 34-16,0 1-1,0 1 1,-15-12 0,20 18-22,0 0 1,-1 1 0,1-1 0,-1 1-1,1 0 1,-1 0 0,0 1 0,1 0-1,-1-1 1,0 1 0,0 1 0,-10-1-1,14 1-1,0 0 1,0 1-1,0-1 0,0 0 0,0 1 0,0-1 1,0 1-1,0-1 0,0 1 0,0-1 0,0 1 0,0 0 1,0-1-1,0 1 0,1 0 0,-1 0 0,0 0 0,1-1 1,-1 1-1,0 0 0,1 0 0,-1 1 0,-11 28-388,6-16 54,1-5-641,0 0 0,1 1 0,0-1 0,1 1 0,-3 13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1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1 6629,'1'0'65,"1"0"0,-1-1 0,0 1 0,1 0 0,-1 0 0,1 1 0,-1-1 0,0 0 0,1 0 0,-1 1 0,0-1 0,1 0 0,-1 1 0,0 0 0,0-1 0,1 1 0,-1 0 0,2 1 0,-3 0 99,1 0 0,0 0 0,-1 0 0,1 0 0,-1 0 0,0 0-1,0 0 1,1 0 0,-1 1 0,-1-1 0,1 2 0,0 8 226,-1-6-234,-1 1 0,0-1 1,0 1-1,-1-1 0,1 0 0,-1 0 0,0 0 1,-8 10-1,-6 12 392,17-27-539,-4 8 129,-1 1 0,0-1 0,-1 0 0,-7 10 0,-6 7-53,1 1 0,1 1 0,-19 48 0,20-44-60,-23 52-493,22-49-3740,17-34 4045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2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9305,'0'0'364,"6"0"-102,262 0 2586,-86 0-7781,-179 0 4657,-1 0-1,1 0 1,0 0-1,0 0 1,0-1-1,-1 1 1,1-1 0,0 0-1,4-1 1,-3-1-149,0 0 0,0-1 0,0 1 0,0-1 0,5-6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3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21 2692,'2'-7'300,"-2"6"-215,0 1 1,0-1 0,0 1 0,0 0 0,-1-1-1,1 1 1,0-1 0,0 1 0,0-1 0,0 1-1,1 0 1,-1-1 0,0 1 0,0-1 0,0 1-1,0 0 1,0-1 0,0 1 0,1-1 0,-1 1-1,0 0 1,0-1 0,0 1 0,1 0 0,-1-1-1,0 1 1,1 0 0,-1-1 0,0 1 0,1 0-1,-1 0 1,0 0 0,1-1 0,-1 1 0,0 0-1,1 0 1,-1 0 0,1 0 0,-1 0 0,1-1-1,0 1 1,-14 0 3648,-54 0-3487,-33 0 307,98 0-544,0 1-1,0-1 0,0 0 1,0 0-1,0 1 0,0 0 0,0-1 1,0 1-1,0 0 0,0 0 1,1 0-1,-3 1 0,2 0 1,0-1-1,0 0 1,0 0-1,1 0 0,-1-1 1,0 1-1,0 0 1,0-1-1,0 1 0,0-1 1,0 0-1,-3 0 1,-5 1 57,1 0 0,-1 0-1,1 1 1,0 0 0,-1 1 0,1-1 0,0 2 0,0 0 0,1 0 0,-1 0 0,1 1-1,0 0 1,0 1 0,1 0 0,-1 0 0,1 0 0,1 1 0,-1 0 0,1 0 0,0 1 0,1 0-1,0 0 1,-5 11 0,1 0 128,1 1 0,0 0 0,2 0 0,0 0 0,2 1 0,0 0 0,1 0-1,0 29 1,3 33 367,0-82-558,0 0-1,0-1 1,0 1 0,0 0-1,1 0 1,-1-1-1,0 1 1,0 0-1,0-1 1,1 1-1,-1 0 1,0-1-1,1 1 1,-1 0 0,0-1-1,1 1 1,-1-1-1,1 1 1,-1 0-1,1-1 1,0 1-1,-1-1 1,1 0 0,-1 1-1,1-1 1,0 1-1,-1-1 1,1 0-1,0 0 1,-1 1-1,1-1 1,0 0-1,0 0 1,0 0 0,0 0 0,-1 0 0,1 0 0,0 1 1,-1-1-1,1 0 0,0 0 0,-1 0 1,1 1-1,-1-1 0,1 0 0,0 0 1,-1 1-1,1-1 0,-1 1 0,1-1 1,-1 1-1,1-1 0,-1 0 0,1 1 1,-1 0-1,0-1 0,1 1 0,-1-1 1,0 1-1,1-1 0,-1 1 0,0 0 1,0-1-1,0 1 0,0 0 0,1-1 1,-1 1-1,0 1 0,0-1 10,0 0 0,1-1 0,-1 1 0,0 0-1,1 0 1,-1 0 0,1 0 0,0 0 0,-1-1 0,1 1 0,-1 0 0,1 0-1,0-1 1,0 1 0,-1-1 0,1 1 0,0-1 0,0 1 0,0-1-1,0 1 1,0-1 0,1 1 0,28 10 327,-17-7-207,13 5-121,-1-1 0,1-1 1,1-2-1,29 3 0,-1-4-2621,0-3-3349,-54-1 5808,0 0 0,0 0 0,0 0 0,0 0 0,0 0 1,0 0-1,0 0 0,0 0 0,0-1 0,0 1 0,0 0 0,0-1 1,0 1-1,0-1 0,0 1 0,0-1 0,0 0 0,0 0 0,17-29-2345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3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2300,'0'2'271,"5"25"5175,250-27 612,-251 0-6041,0 0 0,-1 1 0,1-1 0,0 1 0,0 0 0,0 0 0,-1 1 0,1-1 1,5 4-1,-6-3-12,1 0 0,-1-1 0,1 1 0,0-1-1,-1 0 1,1 0 0,0 0 0,0 0 0,6 0 0,27-3-3,-27 0-76,1 2 0,0-1 0,0 1 0,0 1 0,-1 0 0,20 5 0,-21-3-395,0 0 0,1-1 1,0 0-1,-1 0 1,1-1-1,19 0 0,17 7-7337,-40-8 6226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4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490 71 3428,'0'-16'204,"0"15"-37,0-1 0,1 0 1,-1 1-1,0-1 0,0 1 0,-1-1 0,1 0 0,0 1 0,-1-1 0,1 0 0,-2-2 0,1 2-55,-1 1-1,1-1 1,-1 1 0,0 0-1,0-1 1,1 1-1,-1 0 1,0 0-1,0 0 1,0 1-1,-4-2 1,-16-4 272,-1 2-1,1 1 1,-1 0 0,0 2-1,-31 1 1,53 0-379,-2 0 21,0 0 1,0 1-1,1-1 0,-1 1 1,0-1-1,0 1 0,1 0 1,-1 0-1,0 1 1,1-1-1,-1 0 0,1 1 1,-5 3-1,-5 3 58,-37 14 284,41-20-305,0 1 0,0 1 0,0-1 0,1 1 0,0 0 0,-1 1 0,2 0 0,-1 0 0,-10 10 0,-6 14 236,8-11 80,1 0 1,-12 22 0,22-33-273,0 0 0,1 0 0,0 1-1,1-1 1,-1 1 0,1 0 0,1-1 0,0 1 0,-1 16 0,1-3 118,0-16-187,0 0-1,1 0 1,0 0-1,0 0 1,0 0-1,1 0 1,-1 0 0,1 0-1,0 0 1,3 7-1,38 50 470,-37-56-473,0 0 0,1-1 0,0 0 0,0 0 0,1 0 0,-1-1 0,1 0 0,0 0 0,0-1 0,1 1 0,-1-2 0,9 3 0,7 2-676,0-1 0,47 5-1,35-9-6189,-75-2 3881,-7 0 1273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5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2944,'0'1'18,"0"-1"0,0 1 0,0 0 0,0-1 0,0 1 0,1 0 0,-1-1 0,0 1 0,0 0 0,1-1 0,-1 1 0,0-1 0,1 1 0,-1 0 0,0-1 0,1 1 0,-1-1 0,1 1 0,-1-1 0,1 0 0,-1 1 0,1-1 0,-1 1 0,1-1 0,0 0 0,-1 0 0,1 1 0,0-1-1,-1 0 1,1 0 0,-1 0 0,1 1 0,0-1 0,-1 0 0,1 0 0,1 0 0,4 1 113,12 13 2007,-8-9-1571,-1-1 0,1 0 0,-1 0 0,1-1 0,0 0 0,0-1 1,1 0-1,13 0 0,91-1 90,-57-3-549,152 2-1429,-70 0-5983,-112 0 5674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5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68 2692,'0'-2'129,"0"0"1,0 0-1,0 0 0,-1 0 0,1 0 1,-1 0-1,1 0 0,-1 0 0,0 0 1,0 0-1,1 0 0,-1 1 0,-1-1 1,1 0-1,0 1 0,0-1 0,-1 1 0,1-1 1,-2-1-1,-1 1 147,0-1-1,0 1 1,0 0-1,0 0 1,-1 0 0,1 0-1,0 1 1,-6-2 0,-9 0 367,0 0 1,0 2 0,-22 0 0,40 1-645,-18-1 318,15 0-265,-1 1 1,1-1-1,0 1 0,-1 0 0,1 1 1,0-1-1,-1 1 0,1 0 0,0 0 0,-8 3 1,-60 36 506,65-38-474,0 1 1,1 0-1,-1 0 0,0 1 1,1 0-1,0 0 0,0 0 0,0 1 1,0 0-1,1 0 0,-7 8 1,-7 13 210,6-10 57,1 1 1,0 0 0,-16 36-1,19-32-115,1 2 0,2-1 0,0 1 0,1 0 0,-1 24 0,0 119-57,6-166-181,0 1 2,0 0 0,0 0-1,0 0 1,0 0 0,0 0 0,0 0 0,1 0-1,-1 0 1,0 0 0,0 0 0,1 0-1,-1 0 1,1-1 0,-1 1 0,1 0 0,-1 0-1,1 0 1,0-1 0,-1 1 0,1 0-1,0-1 1,0 1 0,-1 0 0,1-1-1,0 1 1,0-1 0,0 0 0,1 1 0,-1 0-1,0-1-1,-1 0 1,1 1 0,0-1 0,0 1 0,0-1 0,-1 1 0,1-1 0,0 1 0,-1-1 0,1 1 0,-1 0 0,1-1 0,0 1 0,-1 0 0,0 0 0,1-1 0,-1 1 0,1 0 0,-1 0 0,0 0 0,0 0 0,1-1 0,-1 1 0,0 0 0,0 0 0,0 0 0,0 1-1,0-1-3,1 0 0,-1 0 0,1 0 0,-1 0 0,1 0-1,-1 0 1,1 0 0,0 0 0,-1 0 0,1 0 0,0 0-1,0 0 1,0 0 0,-1-1 0,1 1 0,0 0 0,0-1-1,0 1 1,0-1 0,0 1 0,0-1 0,1 1 0,-1-1-1,0 0 1,0 1 0,0-1 0,0 0 0,3 0 0,0 1-58,10 3-638,1 0-1,-1-2 0,0 1 0,1-2 0,-1 0 0,1-1 0,19-2 0,4 1-2689,-35 1 3066,0 0 0,0 0-1,0 0 1,0 0-1,0-1 1,0 1 0,5-3-1,19-18-1970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6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3372,'0'0'2496,"4"0"-1459,45 0 2568,-40 4-2781,-7-3-767,0 1 37,0 0-1,0-1 0,0 1 0,1 0 0,-1-1 0,1 0 0,0 1 0,-1-1 0,1 0 1,0 0-1,-1 0 0,1-1 0,0 1 0,0-1 0,3 1 0,69 12 1290,-27-6-1148,4 1-131,231 2-937,-150-9-3327,-1 1-3885,-108-2 7060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07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44 3244,'0'0'5,"0"-1"0,0 0 1,0 0-1,0 0 0,0 1 0,-1-1 0,1 0 0,0 0 0,0 1 0,-1-1 0,1 0 0,-1 0 1,1 1-1,-1-1 0,1 0 0,-1 1 0,1-1 0,-1 1 0,1-1 0,-1 1 0,0-1 0,1 1 1,-1-1-1,0 1 0,1 0 0,-1-1 0,0 1 0,0 0 0,1-1 0,-1 1 0,0 0 0,0 0 1,0 0-1,1 0 0,-1 0 0,0 0 0,-1 0 0,-5-1 37,-3-10 460,-4 7 185,-1 1 1,0 1-1,1 0 0,-28 0 0,41 2-634,-1 0-1,0 0 1,1 1 0,-1-1 0,0 0-1,1 1 1,-1-1 0,0 1 0,1 0-1,-1 0 1,1-1 0,0 1 0,-1 0-1,1 0 1,-1 0 0,-1 3-1,-7 4 218,-15 5 292,17-9-383,-1 0 1,0 1 0,1 1 0,0-1-1,0 2 1,-11 11 0,18-17-161,-18 18 499,1 2 0,0 0-1,2 1 1,1 1-1,-24 48 1,31-52-340,1 0 0,1 1 1,1-1-1,0 1 1,2 0-1,0 0 1,0 33-1,3-52-177,0 1 1,1-1-1,-1 1 0,0-1 1,1 1-1,-1 0 0,0-1 1,1 1-1,0-1 0,-1 1 1,1-1-1,0 0 0,0 1 1,0-1-1,0 0 0,0 0 1,0 1-1,0-1 0,0 0 1,3 1-1,5 7 16,-3-2-2,1 0 0,1-1 1,-1 0-1,1-1 0,0 1 0,0-2 0,1 1 0,-1-1 0,1 0 0,16 4 0,3 0-137,-1-1 1,46 6-1,129-7-6023,-138-7 2258,-59 1 3569,0 0 0,0 0 0,0 0 0,0-1 0,0 0 0,5-1 0,24-20-1300,-32 21 1536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1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530 1 1884,'0'0'4012,"-4"0"-3831,-31 0 1025,32 0-924,-1 0 42,-381 0 4132,382 0-4452,0 0 0,-1 0 0,1 1-1,0 0 1,0-1 0,0 1 0,1 0 0,-1 1 0,0-1 0,0 0-1,-3 3 1,3-2-2,1-1 0,-1 1 0,0-1 0,0 0 0,0 1 0,0-1-1,0-1 1,0 1 0,0 0 0,0-1 0,-5 1 0,-1-1-6,-1-1-371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49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1 217 3836,'-1'-1'43,"1"0"-1,0 1 1,0-1-1,0 0 1,0 0 0,0 0-1,0 0 1,1 0-1,-1 1 1,0-1-1,0 0 1,1 0-1,-1 0 1,0 1-1,1-1 1,-1 0-1,1 0 1,-1 1 0,1-1-1,-1 0 1,1 1-1,-1-1 1,1 0-1,0 1 1,-1-1-1,1 1 1,0-1-1,-1 1 1,1 0-1,0-1 1,0 1-1,0 0 1,-1-1 0,1 1-1,0 0 1,0 0-1,0 0 1,0 0-1,0 0 1,-1 0-1,1 0 1,0 0-1,1 0 1,-1 0-39,-1 0 0,0 0 1,0 0-1,0 0 0,0 0 1,1 0-1,-1 0 0,0 0 0,0 0 1,0 0-1,0 0 0,0 0 1,1 0-1,-1 0 0,0 0 0,0 0 1,0 0-1,0 0 0,0 0 0,1 0 1,-1 0-1,0 0 0,0 0 1,0 0-1,0 0 0,0 0 0,1 0 1,-1-1-1,0 1 0,0 0 1,0 0-1,0 0 0,0 0 0,0 0 1,0 0-1,0-1 0,0 1 1,0 0-1,1 0 0,-1 0 0,0 0 1,0 0-1,0-1 0,0 1 1,0 0-1,0 0 0,0 0 0,0 0 1,0-1-1,0 1 0,0 0 0,0 0 1,0 0-1,0 0 0,-1 0 1,1-1-1,0 0 4,0 1 1,0-1-1,0 0 1,0 0-1,0 0 1,0 1-1,0-1 1,0 0-1,0 0 1,1 1-1,-1-1 1,0 0-1,1 0 1,-1 1-1,0-1 1,1 0-1,-1 1 0,1-1 1,-1 0-1,1 1 1,-1-1-1,1 1 1,-1-1-1,1 1 1,-1-1-1,1 1 1,0-1-1,-1 1 1,1-1-1,1 1 1,10-8 99,-3-9 31,10 8-72,30-46-325,10-5-2854,-41 40 1621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1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1 2484,'0'0'4209,"0"6"-3294,1 12-355,0-8-419,0 0 0,-1 1 1,0-1-1,-1 0 0,0 1 0,-4 15 0,-3-10-103,6-13-35,0 0 0,1 0 0,-1 0 0,1 0 0,0 1 0,0-1 0,0 0 0,0 0 0,1 1 0,-1-1 0,1 4 0,-1-1-9,1 0-1,-1 1 1,0-2 0,0 1-1,-4 11 1,3-12-2,0 1-1,0-1 1,1 1 0,0 0 0,0 10 0,2 55-56,0 17-45,-3-30-7081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5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 2628,'1'0'147,"0"-1"0,0 1 0,0 0-1,0 0 1,0 0 0,0 0 0,1 1 0,-1-1-1,0 0 1,0 0 0,0 1 0,0-1 0,0 0-1,0 1 1,0-1 0,0 1 0,0-1 0,2 2-1,-1 22 2483,-2-13-2874,0 111 1441,0-118-1188,0-1-1,-1 1 0,0-1 1,1 1-1,-1 0 0,-1-1 1,1 0-1,-4 7 0,4-7 1,-1 1-1,1-1 1,-1 1-1,1-1 1,0 1-1,0-1 1,1 1-1,-1 7 1,2 16 12,0-18-23,-1-1-1,0 0 1,0 0-1,0 1 1,-1-1-1,-3 12 1,-1-9-10,4-8 13,0-1 0,0 1-1,0-1 1,0 1 0,0-1 0,1 1 0,-1 0 0,1-1-1,0 4 1,-4 48 264,1-25-1532,2 0-4440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2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0 139 5268,'24'0'148,"-19"0"111,-1 0 184,-3 0-415,0 0-1,0 0 1,0 0 0,0 0 0,0 0-1,-1-1 1,1 1 0,0 0 0,0 0-1,0-1 1,0 1 0,-1 0 0,1-1-1,0 1 1,0-1 0,-1 1 0,1-1 0,0 1-1,-1-1 1,1 0 0,0 1 0,-1-1-1,1 0 1,-1 1 0,1-2 0,0 1 32,-1 0 1,1 0-1,0 0 1,0 0-1,0 0 1,0 0-1,0 0 1,0 1-1,0-1 1,0 0-1,0 0 1,1 1-1,-1-1 1,0 1 0,0-1-1,0 1 1,1 0-1,-1-1 1,0 1-1,1 0 1,-1 0-1,0 0 1,1 0-1,-1 0 1,2 0-1,24-7 358,-23 5-389,0 0-1,0 1 0,1 0 0,-1 0 0,0 0 0,0 0 1,5 0-1,5 0-24,0-1 0,0-1 0,0 0 0,0-1-1,17-7 1,3 0-279,42-18-2666,-70 27 2470,-1 0 0,1 0 0,-1 0 0,0-1-1,0 0 1,7-5 0,1-2-899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3.4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1 2492,'5'3'2960,"-5"-3"-2878,0 3 905,-1-3-905,4 23 1662,-3 36-1316,0-49-218,0-8-207,0 0-1,0-1 1,0 1-1,0 0 0,-1-1 1,1 1-1,-1-1 0,1 1 1,-1 0-1,1-1 0,-1 1 1,0-1-1,0 0 0,0 1 1,0-1-1,0 0 0,-2 3 1,2-3-3,0 0 1,0 0 0,0 0 0,0 1 0,0-1-1,0 0 1,0 1 0,0-1 0,1 1 0,-1-1-1,1 1 1,-1-1 0,1 1 0,-1-1 0,1 1 0,0-1-1,0 4 1,0 70-192,-6-59-392,5-15 225,1 0 1,-1 0-1,0 0 1,1 0-1,-1 1 1,1-1-1,-1 0 1,1 0-1,0 0 1,-1 0-1,1 1 1,0-1-1,0 2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5.4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4 4420,'0'-3'1032,"1"5"-390,1 12-134,-2-11-449,0 0 1,0 1-1,0-1 1,0 0-1,-1 0 1,1 0-1,-1 1 1,0-1-1,0 0 1,-3 6-1,1-5-22,1-1-13,0 0 1,0 0 0,0 1 0,0-1-1,0 1 1,1-1 0,-1 1 0,1 0 0,0-1-1,0 1 1,0 0 0,1 0 0,-1 4-1,1-2 7,-1 0-1,0 0 0,0 0 1,-1 0-1,1-1 0,-1 1 1,-3 6-1,-7 21 55,-32 155 18,14-60-5436,26-111 3936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1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93 1 2056,'0'0'541,"0"3"-68,0 95 3733,0-96-4189,-1 1 1,1 0-1,0 0 0,-1-1 0,0 1 1,1 0-1,-1-1 0,0 1 1,0-1-1,-1 1 0,1-1 1,-4 5-1,4-5-10,-1 0 0,0 1-1,1-1 1,0 1 0,0 0 0,-1-1 0,2 1 0,-1 0-1,0 0 1,0-1 0,1 1 0,0 0 0,-1 3 0,1 0-6,-1 1 0,0-1 0,0 0 0,0 0 1,-1 0-1,0 0 0,-3 6 0,-7 23-17,7-19-4,3-11 18,1 1 0,-1 0 0,1-1 0,0 1 0,0 8 0,-12 61-19,3-4-1335,6-43-2477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4 7381,'16'-2'47,"-15"2"63,0-1 0,1 1 1,-1 0-1,0 0 0,0-1 0,0 1 0,1 0 0,-1 0 0,0 1 0,0-1 0,0 0 0,1 0 0,-1 0 0,0 1 0,0-1 0,0 1 0,1 0 0,-1 1-14,0-1-1,0 1 0,0 0 1,0 0-1,-1 0 0,1 0 1,-1 0-1,1 0 0,-1 0 0,0 0 1,0 0-1,0 0 0,0 0 1,0 3-1,0 61 334,0-64-428,0 1 1,-1-1 0,1 1-1,0-1 1,-1 1 0,1-1 0,-1 0-1,0 1 1,0-1 0,0 0-1,0 1 1,0-1 0,0 0-1,-1 0 1,1 0 0,-4 3-1,4-3 0,-1-1 0,1 1-1,-1 0 1,1 0 0,0 0-1,0 0 1,0 0-1,0 0 1,0 0 0,0 0-1,1 0 1,-1 0 0,1 1-1,-1-1 1,1 0-1,0 4 1,0-3 0,0 1 0,-1-1 0,1 0 1,-1 0-1,0 0 0,0 0 0,0 0 0,0 0 0,0 0 0,-1 0 1,-2 4-1,2-5-1,1 1 0,-1 0 0,1 0 0,0 0 0,-1 0 0,1 0-1,1 0 1,-1 0 0,0 0 0,1 0 0,-1 5 0,-12 63-174,12-65 6,0 0 0,0 1-1,-1-1 1,0 0-1,0 0 1,0-1-1,-4 7 1,-3 11-1868,-5-4-2937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6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1 136 4204,'21'-3'870,"0"-1"0,0-1-1,25-9 1,35-9 362,43-6-1963,-93 20-1289,-2-1 1,31-14-1,-30 10 667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0 2492,'0'0'6479,"4"4"-5898,14 14-56,-16-15-431,-1 1 0,0-1 0,0 1 0,0-1 0,0 1 0,0 0 0,-1-1 0,0 1 1,0 0-1,0-1 0,0 1 0,-1 0 0,0 5 0,0-5-64,2 18 125,0-17-135,-1-1-1,1 1 1,-1 0 0,-1 0 0,1 0 0,0-1 0,-1 1 0,0 0-1,0-1 1,-3 7 0,-5 4 13,7-13-27,0 1-1,0 0 0,1 0 0,-1 0 0,1 0 0,0 0 0,-1 0 1,1 1-1,1-1 0,-1 0 0,0 0 0,1 1 0,0 4 0,-1-4-1,1 0 0,-1 0 1,1 1-1,-1-1 0,0 0 0,-1 0 0,1 0 0,-1 0 0,0 0 0,-4 7 0,-4 8 1,5-5-2,0 0 1,-4 26-1,0-3-11,3-18-8,4-13-3,0 0-1,0 0 0,0 0 1,1 0-1,0 0 1,0 8-1,-12 99-2186,13-50-4703,0-55 5387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7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2 4264,'0'0'25,"0"0"0,0 0 0,0 0 0,0 0-1,0 0 1,1-1 0,-1 1 0,0 0-1,0 0 1,0 0 0,1 0 0,-1 0 0,0 0-1,0 0 1,0 0 0,1 0 0,-1 0 0,0 0-1,0 0 1,0 0 0,1 0 0,-1 0-1,0 0 1,0 0 0,0 0 0,0 0 0,1 0-1,-1 0 1,0 1 0,0-1 0,0 0 0,0 0-1,1 0 1,-1 0 0,0 0 0,0 0 0,0 1-1,0-1 1,0 0 0,1 0 0,-1 0-1,0 0 1,0 1 0,0-1 0,0 0 0,0 0-1,0 0 1,0 1 0,0-1 0,0 0 0,0 0-1,0 0 1,0 1 0,0-1 0,0 0-1,0 0 1,0 0 0,0 1 0,0-1 0,0 0-1,0 0 1,1 121 2298,-2-62-1985,1-56-320,0 1 0,-1-1 1,1 1-1,-1-1 0,0 0 0,0 0 0,0 1 0,0-1 0,-1 0 0,-3 6 1,3-6-9,1 0 0,-1 0 1,1 0-1,-1 0 0,1 1 1,0-1-1,0 0 0,0 1 1,1-1-1,-1 7 0,0 0-6,0 0 0,-1 0 0,-1 0 0,1-1 0,-1 1 0,-8 15-1,-1 4-100,10-23-55,-22 61-857,3-24-4462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53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50 135 2936,'-3'0'35,"-10"0"65,10 0 205,2 0-252,1 0 0,-1 0 0,1 0 0,-1 0 0,0 0 0,1 1 0,-1-1 0,1 0 0,-1 0 0,1 0 0,-1-1-1,1 1 1,-1 0 0,1 0 0,-1 0 0,1 0 0,-1 0 0,1-1 0,-1 1 0,1 0 0,-1 0 0,1-1 0,-1 1 0,1 0 0,-1-1-1,1-11 60,0 9 47,-1-1-5,1 1 0,0-1-1,0 0 1,0 0 0,1 1-1,-1-1 1,1 1 0,1-5 0,36-7 88,-31 10-126,2 2 1,-1-1-1,0 1 1,0 0-1,1 1 0,0 0 1,-1 0-1,13 0 1,-20 2-109,0 0 1,0-1 0,0 1-1,0 0 1,0 0-1,0 0 1,0 0 0,0 0-1,0 0 1,0 1-1,0-1 1,1 0 0,-1 1-1,0-1 1,0 0-1,-1 1 1,1-1 0,0 1-1,0-1 1,0 1-1,0 0 1,0-1 0,0 1-1,-1 0 1,1 0-1,0-1 1,-1 1 0,1 0-1,0 0 1,-1 0 0,1 0-1,-1 0 1,0 0-1,1 1 1,2 4 5,3-2 80,-6-4-87,1 0 0,-1 0 0,0 0 1,0 1-1,1-1 0,-1 0 0,0 0 0,0 0 0,1 0 0,-1 0 0,0 0 0,0 0 0,0 0 0,1 0 0,-1 1 1,0-1-1,0 0 0,0 0 0,1 0 0,-1 0 0,0 1 0,0-1 0,0 0 0,0 0 0,0 0 0,1 1 0,-1-1 1,0 0-1,0 0 0,0 1 0,0-1 0,0 0 0,0 0 0,0 1 0,4 15 531,-1 1 0,0-1 0,-1 1 0,-1 23 0,-2-37-513,0-1 1,0 1 0,-1 0 0,0 0 0,1 0-1,-1-1 1,0 1 0,0-1 0,-1 1-1,1-1 1,0 0 0,-1 0 0,-5 3 0,-7 9 126,9-9-61,0 1 0,0-1-1,0-1 1,-1 1 0,0-1 0,0 0 0,0 0-1,-1-1 1,1 0 0,-1 0 0,1-1-1,-1 0 1,0 0 0,0-1 0,0 0 0,0-1-1,-12 0 1,19-1-90,0 0-1,0-1 1,0 1-1,0 0 0,0-1 1,1 1-1,-1-1 1,0 1-1,1-1 1,-1 1-1,1-1 1,0 0-1,-1 1 1,1-1-1,0-3 1,-2 2-3,1-15-6,0 5 6,1-72-75,0 84 75,0 0 1,0 0-1,0 0 1,0 0-1,1 0 0,-1-1 1,0 1-1,0 0 1,1 0-1,-1 0 0,1 0 1,-1 0-1,1 0 1,-1 0-1,1 0 0,0 0 1,-1 1-1,1-1 1,0 0-1,0 0 0,0 1 1,0-1-1,1 0 1,-1 0 0,-1 0 0,1 1 1,0-1-1,0 0 0,0 1 1,-1-1-1,1 0 0,0 0 0,-1 0 1,1 0-1,-1 1 0,1-1 1,-1 0-1,1 0 0,-1 0 1,1 0-1,-1 0 0,0 0 1,0 0-1,0 0 0,1-1 1,-1 1-1,0-1 0,0 0-1,1 0-1,0-1 0,-1 1 1,1 0-1,0 0 1,1 0-1,-1 0 0,0 0 1,1 0-1,-1 0 1,1 0-1,-1 1 0,1-1 1,0 1-1,3-3 1,28-18-79,-30 20 63,1 1 0,0 0 1,0 0-1,0 0 1,0 1-1,0-1 1,0 1-1,0 0 1,6 0-1,0 0-10,-10 1 28,1-1-1,-1 1 1,1-1-1,0 1 1,-1-1-1,1 1 1,-1-1 0,0 1-1,1 0 1,-1-1-1,1 1 1,-1 0-1,0-1 1,0 1-1,1 0 1,-1-1-1,0 1 1,0 0 0,0 0-1,0-1 1,0 1-1,0 0 1,0-1-1,0 1 1,0 1-1,0 0 1,3 56 138,-3-58-135,0 1 0,0 0-1,0 0 1,-1 0 0,1-1-1,0 1 1,-1 0 0,1 0-1,0-1 1,-1 1 0,1 0-1,-1-1 1,1 1 0,-1 0-1,1-1 1,-1 1 0,1-1-1,-1 1 1,0-1 0,1 1-1,-1-1 1,0 1 0,0 0-1,0-1 3,0 0-1,0 1 0,1-1 0,-1 1 0,0-1 0,1 1 0,-1-1 0,1 1 0,-1-1 0,1 1 0,-1 0 0,1-1 0,-1 1 0,1 0 1,-1-1-1,1 1 0,0 0 0,-1 0 0,1-1 0,0 1 0,0 0 0,-1 0 0,1 1 0,0-2-3,0 1 0,0-1 0,0 1 1,0 0-1,0-1 0,0 1 0,0-1 0,0 1 0,-1-1 0,1 1 0,0-1 0,0 1 0,-1-1 1,1 1-1,0-1 0,0 1 0,-1-1 0,1 0 0,-1 1 0,1-1 0,0 0 0,-1 1 0,1-1 1,-1 0-1,1 1 0,-1-1 0,1 0 0,-1 0 0,1 1 0,-1-1 0,1 0 0,-1 0 0,0 0 1,0 0-1,1 0 0,0 0 0,-1 0 0,1 1 0,-1-1 0,1 0 0,-1 0 0,1 0 0,-1 1 0,1-1 0,0 0 0,-1 0 0,1 1 1,-1-1-1,1 0 0,0 1 0,-1-1 0,1 0 0,0 1 0,0-1 0,-1 0 0,1 1 0,0-1 0,0 1 0,-1-1 0,1 1 0,0-1 1,0 1-1,0-1 0,0 0 0,0 1 0,0 0 0,-9 10 19,9-11-17,-1 0-1,1 0 0,0 0 0,0 0 0,0 0 0,0 0 0,-1 0 1,1 0-1,0 0 0,0 0 0,0 0 0,-1 0 0,1 0 0,0 0 1,0 0-1,0 0 0,0 0 0,-1 0 0,1 0 0,0 0 0,0 0 1,0 0-1,0 0 0,-1 0 0,1 0 0,0-1 0,0 1 0,0 0 1,0 0-1,0 0 0,-1 0 0,1 0 0,0 0 0,0-1 0,0 1 1,0 0-1,0 0 0,0 0 0,0 0 0,0-1 0,-3-20 403,3 20-405,-1 0-1,1 0 1,0 1 0,0-1-1,0 0 1,0 0 0,0 0-1,0 1 1,0-1-1,0 0 1,0 0 0,1 0-1,-1 1 1,0-1-1,0 0 1,1 0 0,-1 1-1,0-1 1,1 0 0,-1 1-1,1-1 1,-1 0-1,1 1 1,-1-1 0,1 1-1,0-1 1,-1 1-1,1-1 1,0 1 0,-1-1-1,2 0 1,9-7-8,16-49-88,-23 51 84,0 0 0,1 1 0,-1-1 1,1 1-1,0 0 0,0 0 1,1 1-1,-1 0 0,1-1 1,12-5-1,-18 10 6,1 0 0,-1 0 0,1-1 0,-1 1 0,1 0 0,-1 0-1,1 0 1,-1 0 0,1 0 0,-1 0 0,1 0 0,0 0 0,-1 0 0,1 0 0,-1 0 0,1 0 0,-1 0 0,1 0 0,-1 0 0,1 1 0,-1-1 0,1 0 0,-1 0 0,1 1-1,-1-1 1,0 0 0,1 1 0,-1-1 0,1 0 0,-1 1 0,0-1 0,1 1 0,7 22-34,-7 23 131,-1-43-87,1 16 80,-1-17-80,1 0 0,-1 0 1,0 0-1,0 1 0,1-1 0,-2 0 0,1 0 1,0 0-1,0 0 0,-1 0 0,1 0 1,-1 0-1,1 0 0,-1 0 0,0 0 0,-2 3 1,-5 2 20,7-6-20,0-1 1,0 1-1,0 0 0,0 0 0,0 0 0,0 0 0,0 0 0,0 0 0,1 0 1,-1 0-1,0 0 0,1 0 0,-1 0 0,0 1 0,1-1 0,0 0 1,-1 0-1,1 1 0,0-1 0,-1 0 0,1 2 0,-1 0 18,0 0 1,0 0-1,0 0 0,-1 0 0,0 0 0,1 0 1,-1 0-1,0-1 0,0 1 0,-1-1 0,1 1 1,0-1-1,-1 0 0,-2 2 0,-3 3 101,0 3 133,-2-2-2,8-7-59,2-1-190,0 0-1,0 0 0,0 0 1,0-1-1,0 1 0,0 0 0,0 0 1,0 0-1,0-1 0,0 1 1,0 0-1,0 0 0,0 0 1,0-1-1,0 1 0,0 0 0,-1 0 1,1 0-1,0 0 0,0-1 1,0 1-1,0 0 0,0 0 1,-1 0-1,1 0 0,0 0 1,0 0-1,0 0 0,0-1 0,-1 1 1,1 0-1,0 0 0,0 0 1,0 0-1,-1 0 0,1 0 1,0 0-1,0 0 0,-1 0 0,1 0 1,0 0-1,0 0 0,0 0 1,-1 0-1,1 0 0,0 0 1,0 0-1,0 1 0,-1-1 0,1 0 1,0 0-1,0 0 0,0 0 1,0 0-1,-1 0 0,1 1 1,0-1-1,0 0 0,0 0 1,0 0-1,0 0 0,0 1 0,-1-1 1,1 0-1,0-111-386,0 110 379,0 1 1,0-1 0,0 0-1,0 1 1,0-1 0,1 1-1,-1-1 1,0 0 0,0 1-1,0-1 1,1 1 0,-1-1-1,0 1 1,0-1 0,1 1-1,-1-1 1,1 1 0,-1-1-1,0 1 1,1-1 0,-1 1-1,1 0 1,-1-1 0,1 1-1,-1-1 1,1 1 0,-1 0-1,2-1 1,-2 1-2,1 0-1,0 0 1,-1-1 0,1 1-1,-1-1 1,1 1 0,-1-1-1,1 1 1,-1-1 0,1 1-1,-1-1 1,1 1 0,-1-1-1,1 1 1,-1-1 0,0 0-1,1 1 1,-1-1 0,0 0-1,0 1 1,1-1 0,-1 0-1,0 1 1,0-1 0,0 0-1,0 0 1,0 1 0,0-2-1,1 1-14,0 0 1,0-1-1,0 1 0,0 0 0,0 0 0,0 0 0,0 0 0,0 0 0,1 0 0,-1 0 0,0 1 1,0-1-1,1 0 0,-1 1 0,1-1 0,-1 1 0,1-1 0,2 1 0,-3-1-52,1 1-7,-2 0 71,0 0 1,0 0 0,0 0-1,0 0 1,1 0 0,-1 0-1,0 0 1,0 0 0,0 0-1,0 0 1,1 0 0,-1 0 0,0 0-1,0 0 1,0 0 0,0 0-1,1 0 1,-1 0 0,0 0-1,0 0 1,0 0 0,0 0-1,1 0 1,-1 0 0,0 1-1,0-1 1,0 0 0,0 0-1,0 0 1,0 0 0,1 0-1,-1 0 1,0 1 0,0-1-1,0 0 1,0 0 0,0 0-1,0 0 1,0 1 0,0-1-1,0 0 1,0 0 0,0 0-1,0 0 1,0 1 0,0-1-1,0 0 1,0 0 0,0 0-1,0 1 1,1 39-5,-1 19 43,0-58-34,0 0 1,0-1 0,0 1 0,0 0 0,-1 0 0,1-1 0,0 1 0,0 0 0,0 0 0,-1-1-1,1 1 1,0 0 0,-1-1 0,1 1 0,0 0 0,-1-1 0,1 1 0,-1-1 0,1 1 0,-1-1-1,1 1 1,-1-1 0,0 1 0,1-1 0,-1 1 0,0-1 0,1 0 0,-1 1 0,-1-1 0,2 0 0,-1 1 0,0-1 1,0 0-1,0 1 1,1-1-1,-1 1 1,0-1-1,1 1 1,-1-1-1,1 1 1,-1-1-1,0 1 1,1 0-1,-1-1 0,1 1 1,-1 0-1,1 0 1,0-1-1,-1 1 1,1 0-1,0 0 1,0-1-1,-1 1 1,1 0-1,0 0 0,0 0 1,0 0-1,0-1 1,0 3-1,-3-1 70,3-1-74,0-1 1,0 1 0,0-1-1,-1 1 1,1-1 0,0 1-1,-1-1 1,1 1 0,0-1-1,-1 0 1,1 1 0,-1-1-1,1 0 1,-1 1 0,1-1-1,-1 0 1,1 1 0,-1-1-1,1 0 1,-1 0 0,1 1-1,-1-1 1,0 0 0,0-2 43,-1-1 1,1 1-1,1 0 1,-1-1 0,0 1-1,0-1 1,1 1-1,-1-1 1,1 0-1,0 1 1,0-1 0,0 1-1,0-1 1,1-4-1,0-18-815,-1 34-3139,0-6 3497,0 0 0,0 0 0,0-1 0,-1 1 0,1 0 0,-1-1 0,0 1 0,-1 3 0,2-6 389,-1 0 1,0-1-1,1 1 1,-1 0-1,0 0 1,1 0-1,-1 0 0,0 0 1,1 0-1,-1 0 1,0 0-1,1 1 1,-1-1-1,0 0 1,1 0-1,-1 0 1,1 1-1,-1-1 1,0 0-1,1 1 1,-1-1-1,1 0 1,-1 1-1,1-1 1,-1 1-1,1-1 1,-1 1-1,1-1 1,0 1-1,-1 0 1,1-1-1,0 1 1,-1-1-1,1 1 1,0 0-1,0-1 1,0 1-1,-1 0 1,1 2-557,0-3 512,1 0 1,-1 1 0,0-1-1,0 0 1,0 1 0,0-1-1,0 0 1,0 1 0,0-1-1,0 0 1,0 1 0,0-1-1,0 0 1,0 1 0,0-1-1,0 0 1,0 1 0,0-1-1,0 0 1,-1 1 0,1-1-1,0 0 1,0 0 0,0 1-1,0-1 1,-1 0 0,1 0-1,0 1 1,0-1 0,-1 0-1,1 0 1,0 1 0,-14-1-795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8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0 4216,'1'0'88,"0"0"0,0 0 0,-1 0 0,1 1 0,0-1 0,-1 0 0,1 0 0,0 1 0,-1-1 0,1 0 0,0 1 0,-1-1 0,1 0 0,-1 1 0,1-1 0,-1 1 0,1-1 0,-1 1 0,1-1 0,-1 1 0,1 0 0,-1-1 0,0 1 0,1 1 0,6 24 1168,-8 43-248,0-43-615,1-24-377,0 1 0,0 0 0,-1-1 0,1 1 1,-1 0-1,0-1 0,0 1 0,0-1 0,0 1 0,0-1 1,0 0-1,-1 1 0,1-1 0,-3 2 0,-5 10 37,-20 69 105,-30 36-356,45-88-478,13-27 251,0-1-1,0 0 1,0 0 0,-1 1 0,1-1-1,-1 0 1,0 0 0,0-1 0,0 1-1,0 0 1,-3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8.7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89 6077,'0'0'558,"-1"0"-542,1 0 0,0 0 0,0 1 0,0-1-1,0 0 1,0 0 0,0 1 0,-1-1 0,1 0 0,0 0 0,0 0 0,0 1 0,0-1 0,0 0 0,0 0 0,0 1 0,0-1 0,0 0 0,0 0 0,0 1 0,0-1 0,0 0 0,0 0 0,1 1 0,-1-1 0,0 0 0,0 0 0,0 1 0,0-1 0,0 0 0,0 0 0,1 0 0,-1 1 0,0-1 0,0 0 0,0 0 0,0 0 0,1 0 0,-1 0 0,0 1 0,0-1 0,1 0 0,-1 0 0,0 0 0,0 0 0,0 0 0,1 0 0,-1 0 0,0 0 0,0 0-1,1 0 1,-1 0 0,0 0 0,0 0 0,1 0 0,-1 0 0,17 2 936,0-1-1,30-2 1,-16 1-648,-13 1-141,-13-1-151,-1 1 1,1-1 0,-1 0-1,0 0 1,1 0 0,-1-1 0,1 0-1,-1 0 1,0 0 0,5-2-1,5-5-7,-12 6-12,0 1 1,1-1-1,-1 1 1,1-1-1,-1 1 1,1 0-1,0 0 1,0 0-1,-1 1 1,1-1-1,0 0 1,0 1-1,3 0 1,-2 0-41,-1-1 0,1 1 1,-1-1-1,1 0 0,0 0 1,-1 0-1,0 0 0,1 0 1,-1-1-1,0 0 0,4-1 1,21-11-1096,-21 12 333,0 0-1,0-1 1,0 0-1,-1 0 0,1-1 1,-1 0-1,0 0 1,8-7-1,-5 2-486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9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28 2760,'23'-28'7181,"-38"45"-6982,11-8-10,3 2-147,0 1 0,-1-1 0,0 0 0,-1 0 0,-7 16 0,-7 31-1,-12 36-37,23-73-250,-5 25 293,9-16-4782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0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18 2928,'0'-17'4483,"0"40"-2541,0 35-743,1-36-875,-1-17-272,1 1 1,-1-1-1,0 0 1,0 0-1,-1 0 0,0 0 1,0 1-1,-2 7 1,-7 9-13,1 2 1,-5 23-1,-13 78-213,12-42-2884,7-67-2236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169 1 6337,'1'0'30,"0"0"0,0 0 1,0 0-1,0 1 1,0-1-1,0 0 0,0 1 1,0-1-1,0 0 1,0 1-1,0-1 0,0 1 1,-1 0-1,1-1 1,0 1-1,0 0 0,-1-1 1,1 1-1,0 0 1,-1 0-1,1 0 0,-1-1 1,1 1-1,-1 0 1,1 0-1,-1 0 0,0 0 1,1 0-1,-1 0 1,0 0-1,0 0 0,1 2 1,0 43 1864,-2-27-1478,1-16-367,0-1-1,-1 0 0,1 0 0,0 1 1,-1-1-1,0 0 0,1 0 1,-1 0-1,0 0 0,0 0 1,0 0-1,0 0 0,-1 0 1,1 0-1,-2 2 0,1-3-9,1 1 0,-1 0 1,1 0-1,0 0 0,0 0 0,0 0 0,0 0 0,0 0 0,0 1 0,0-1 0,1 0 1,-1 0-1,1 1 0,0-1 0,-1 3 0,1-1 1,0-1-1,-1 0 1,1 0-1,-1 0 1,0 0 0,1 0-1,-1 0 1,-1 0-1,1 0 1,0-1 0,-1 1-1,-2 3 1,-5 10 90,-30 104 223,11-36-407,12-43-305,13-33-175,0 0 1,0-1-1,0 1 0,-1-1 1,0 0-1,-7 10 1,6-14-1524,4-2 1763,1-1-1,-1 0 0,0 1 1,0-1-1,0 0 1,1 0-1,-1 0 0,0 1 1,0-1-1,0 0 0,0 0 1,-1-1-1,-6 1-1146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0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56 4132,'185'0'3685,"-182"0"-3682,0 0 0,1 0-1,-1-1 1,0 0-1,1 0 1,-1 0 0,0 0-1,5-2 1,-5 1-29,1 1 0,-1-1 0,0 1 0,1 0 0,-1 1 1,0-1-1,1 0 0,5 1 0,2-2-710,0 1-1,0-2 1,0 1 0,-1-1-1,1-1 1,-1 0-1,17-9 1,-26 13 614,13-7-905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3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0 3372,'0'0'515,"0"6"-194,0 141 1228,0-145-1549,0 1 1,-1 0-1,1 0 0,-1 0 0,0-1 1,0 1-1,0 0 0,0-1 0,0 1 1,0 0-1,-3 2 0,3-3-2,-1 1 1,1-1-1,0 1 0,0-1 0,0 1 1,0 0-1,0-1 0,1 1 0,-1 0 1,1 0-1,-1 3 0,1 28-99,0 61-3470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4.3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3832,'1'0'61,"0"1"-1,0-1 0,1 1 0,-1-1 1,0 1-1,0-1 0,0 1 0,1 0 1,-1 0-1,0-1 0,0 1 0,0 0 1,-1 0-1,1 0 0,0 0 0,0 0 1,0 0-1,-1 1 0,1-1 0,0 0 1,-1 0-1,1 0 0,-1 1 1,0-1-1,1 2 0,11 44 1193,-8-27-604,2 9 147,-1 0-1,-2 0 1,-1 1-1,-3 37 1,1-32-713,0-30-73,-1 0-1,0 1 0,0-1 0,0 0 0,0 0 1,-1 0-1,-3 7 0,3-7-17,0 1-1,0-1 1,0 1 0,1-1-1,0 1 1,0 0-1,0 8 1,1-12 2,-1 0 0,1-1 0,0 1 1,0 0-1,-1-1 0,1 1 0,0-1 0,-1 1 0,0 0 0,1-1 0,-1 1 0,0-1 1,0 1-1,0-1 0,0 0 0,0 1 0,-2 0 0,2-1-17,0 0 0,0 1-1,0-1 1,0 0 0,0 1-1,0-1 1,1 0 0,-1 1-1,0-1 1,1 1 0,-1-1-1,1 1 1,-1-1 0,1 1 0,0 0-1,0-1 1,0 3 0,0-3-20,0 0 1,-1 0-1,1 0 1,0 0 0,0 0-1,0 0 1,-1 1-1,1-1 1,-1 0 0,1 0-1,-1 0 1,1 0-1,-1 0 1,1-1 0,-1 1-1,0 0 1,-1 2-1,1-3-68,0 1 0,1 0-1,-1-1 1,0 1 0,1 0-1,-1 0 1,1 0 0,-1-1-1,1 1 1,0 0 0,-1 0-1,1 0 1,0 0-1,-1 0 1,1 0 0,0 0-1,0 2 1,0-3-38,0 1 1,0-1-1,0 1 1,-1 0-1,1-1 1,0 1-1,0-1 0,-1 1 1,1-1-1,0 1 1,0 0-1,-1-1 0,1 1 1,-1-1-1,1 0 1,0 1-1,-1-1 0,1 1 1,-1-1-1,1 0 1,-1 1-1,1-1 0,-1 0 1,0 1-1,1-1 1,-1 0-1,1 0 0,-1 0 1,0 1-1,1-1 1,-1 0-1,1 0 1,-1 0-1,0 0 0,1 0 1,-1 0-1,0 0 1,-8 0-1346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24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 7537,'0'0'1482,"5"0"-1002,70 0 1039,-45 1-1362,-23 0-138,1 0 0,0-1 0,-1 0 0,1 0 0,-1-1-1,1 0 1,12-4 0,-4-2-37,-12 5-7,0 0 0,1 0 0,-1 0 0,1 1-1,-1 0 1,1 0 0,0 0 0,0 0 0,5 1-1,8-2-472,0 0 1,-1-1-1,32-9 0,-4 1-1568,18-2-1947,-36 11 2323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1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2196,'0'0'3827,"0"4"-3599,0 193 2043,0-64-9019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55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248 829 2456,'-13'16'9726,"12"-16"-9422,0 0 0,-7-1 3039,7 1-3039,-4-1-2286,-1 1 2436,1 0-109,-17 0-86,22 0-251,-1 0-1,1 0 0,0 0 1,-1 0-1,1 0 0,0 0 1,-1 0-1,1 0 0,0 0 1,-1 0-1,1 0 0,0 0 1,-1 0-1,1 0 0,0 0 1,-1-1-1,1 1 0,0 0 1,-1 0-1,1 0 0,0-1 1,0 1-1,-1 0 0,1 0 1,0-1-1,0 1 0,0 0 1,-1-1-1,-39-39 293,35 36-274,1 0-1,-1 0 1,1 0-1,0-1 0,0 1 1,1-1-1,-1 0 1,-2-7-1,-25-49 89,19 34-104,3 7-7,0-1-1,2-1 1,0 0-1,2 1 1,-5-35-1,5 0-24,2-57 0,3 112 21,0 1 0,0-1-1,0 0 1,0 0 0,0 1 0,1-1-1,-1 0 1,0 0 0,0 1 0,1-1-1,-1 0 1,0 1 0,1-1-1,-1 0 1,1 1 0,-1-1 0,1 1-1,-1-1 1,1 0 0,-1 1 0,1-1-1,-1 1 1,1 0 0,0-1 0,-1 1-1,1-1 1,0 1 0,0 0-1,-1 0 1,1-1 0,0 1 0,-1 0-1,1 0 1,1 0 0,-1 0-1,-1 0 1,1 0-1,-1 0 1,1 0-1,0-1 1,-1 1-1,1 0 1,-1 0 0,1 0-1,-1-1 1,1 1-1,-1 0 1,1 0-1,-1-1 1,1 1-1,-1 0 1,0-1-1,1 1 1,-1-1-1,1 1 1,-1 0-1,0-1 1,1 1-1,-1-1 1,0 1-1,0-1 1,1 1-1,-1-1 1,0 1-1,0-1 1,0 0-1,0 1 1,1-1-1,-1 0-1,0 1-1,1-1 0,0 0 0,-1 1 1,1-1-1,-1 1 0,1 0 0,-1-1 0,1 1 1,0-1-1,-1 1 0,1 0 0,0 0 0,0-1 1,-1 1-1,1 0 0,0 0 0,-1 0 0,1 0 1,0 0-1,0 0 0,-1 0 0,1 0 1,1 0-1,27 0-44,-24 0 38,-2-1 10,-1 1 0,0 0-1,0 0 1,0 0 0,0 1-1,0-1 1,0 0 0,0 1-1,0-1 1,1 1-1,-1 0 1,-1-1 0,1 1-1,0 0 1,0 0 0,0 1-1,0-1 1,-1 0 0,1 1-1,-1-1 1,1 0-1,-1 1 1,3 2 0,6 8 2,13 2 0,25 46-24,10 10 89,-41-48-56,1 0 1,35 33-1,-47-50 5,0 0-1,0-1 0,0 0 1,1 0-1,0 0 0,-1-1 1,1 1-1,1-2 0,-1 1 1,0-1-1,1 0 0,-1-1 1,1 0-1,11 1 0,-1-1 61,-14-1-37,1 1-1,-1-1 1,0 0-1,1 0 1,-1 0-1,1-1 1,-1 1-1,1-1 1,-1 0-1,6-2 1,0-3 25,-1 0 0,0 0 0,0 0 0,0-1 1,-1-1-1,9-9 0,-10 9-59,19-23 73,42-68 0,-62 87-67,0 0 0,0 0 0,-1 0 1,-1-1-1,0 0 0,-1 1 0,0-2 0,-1 1 0,1-26 1,-3 28-8,1 9-3,-1-1-1,1 0 1,-1 0-1,0 1 1,0-1-1,0 0 1,0 1-1,-1-1 1,1 0-1,-1 1 1,0-1-1,1 1 1,-1-1-1,0 1 1,-2-4-1,-3 1-43,0-1-1,-1 1 0,1 0 0,-1 1 1,0-1-1,0 1 0,0 1 1,-12-5-1,6 4-87,1 2 0,-1-1 1,1 2-1,-1-1 0,-18 2 0,20-1 25,8 1 76,0 0 0,0 0-1,0 0 1,0 0-1,0 0 1,0 1 0,0-1-1,0 1 1,1 0 0,-6 1-1,-4 7-51,10-8 69,0 1 0,1-1 0,-1 0 0,0 1 0,0-1 0,0 0 0,0 0 0,0 0 1,0-1-1,0 1 0,0 0 0,-1-1 0,1 0 0,0 1 0,-3-1 0,1 1 5,0 0 0,1 0-1,-1 1 1,0-1 0,0 1-1,1 0 1,-1 0 0,1 0-1,0 0 1,0 1 0,-1-1-1,1 1 1,1 0 0,-5 4-1,-7 6 14,-5-7 13,19-6-18,-1 1-1,1-1 1,0 0-1,0 1 0,0-1 1,0 0-1,-1 0 1,1 1-1,0-1 0,0 0 1,-1 1-1,1-1 1,0 0-1,-1 0 0,1 0 1,0 1-1,-1-1 1,1 0-1,0 0 0,-1 0 1,1 0-1,0 0 1,-1 0-1,1 1 1,0-1-1,-1 0 0,1 0 1,-1 0-1,1 0 1,0 0-1,-1-1 0,1 1 1,0 0-1,-1 0 1,1 0-1,0 0 0,-1 0 1,1 0-1,-1-1 1,1 1-1,0-1 1,0 1-1,0-1 1,0 1 0,0-1-1,0 0 1,0 1 0,0-1-1,0 1 1,0-1 0,0 1-1,0-1 1,0 1-1,0-1 1,1 1 0,-1-1-1,0 1 1,0-1 0,1 1-1,-1-1 1,0 1 0,1-1-1,-1 1 1,1 0-1,0-1 1,0 0 1,0 0-1,0 1 1,0-1-1,0 1 0,0 0 1,0-1-1,0 1 1,0 0-1,0 0 1,0-1-1,0 1 1,1 0-1,1 0 1,-3 0-1,1 0 0,-1 0 1,0 0-1,0 0 0,1 0 0,-1 0 1,0 0-1,1 0 0,-1 0 0,0 0 1,1 0-1,-1 0 0,0 0 1,0 0-1,1 0 0,-1-1 0,0 1 1,0 0-1,1 0 0,-1 0 0,0-1 1,0 1-1,0 0 0,1 0 1,-1-1-1,0 1 0,0 0 0,0 0 1,0-1-1,1 1 0,-1-1 0,23-26-587,2 1 0,48-40 0,4-5-7717,-63 58 5931,-2 1 400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3.2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104 45 2692,'1'-1'158,"0"-1"0,0 0 1,0 0-1,0 0 0,0 0 0,0 0 0,-1 0 0,1 0 0,-1 0 0,1 0 1,-1-3-1,-1-14 4225,-3 23-4093,-12 12-9,16-16-266,0 1 1,-1-1 0,1 0 0,-1 1-1,1-1 1,0 0 0,-1 1 0,1-1 0,0 0-1,-1 1 1,1-1 0,0 1 0,0-1 0,0 1-1,-1-1 1,1 0 0,0 1 0,0-1-1,0 1 1,0-1 0,0 1 0,0-1 0,0 1-1,0-1 1,0 1 0,0-1 0,0 1 0,0 0-1,-2 4 86,-3 0 9,3-4-93,1 0 1,0 0-1,0 0 1,0 0-1,1 0 1,-1 0-1,0 0 1,0 0-1,0 0 1,1 1-1,-1-1 0,1 0 1,-1 0-1,1 1 1,-1-1-1,1 1 1,0 0-1,-20 58 590,8-26-504,2 1 1,-10 55 0,16-30-895,4-33-4683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3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152 1 3004,'0'0'107,"0"4"119,1-3-206,-1-1 1,0 1 0,0 0-1,0 0 1,0-1-1,0 1 1,0 0-1,0 0 1,0-1-1,-1 1 1,1 0-1,0-1 1,0 1-1,-1 0 1,1-1-1,0 1 1,-1 0-1,1-1 1,0 1-1,-1-1 1,1 1 0,-1 0-1,1-1 1,-1 1-1,0-1 1,1 0-1,-1 1 1,1-1-1,-1 1 1,0-1-1,1 0 1,-1 1-1,0-1 1,1 0-1,-1 0 1,0 0-1,0 0 1,1 1-1,-1-1 1,0 0 0,-1 0-1,2-1-10,0 1-1,0 0 1,0 0 0,0 0 0,0 0-1,0 0 1,0 0 0,-1 0 0,1 0-1,0 0 1,0 0 0,0 0-1,0 0 1,0 0 0,0 0 0,-1 0-1,1 0 1,0 0 0,0 1-1,0-1 1,0 0 0,0 0 0,0 0-1,0 0 1,-1 0 0,1 0 0,0 0-1,0 0 1,0 0 0,0 0-1,0 0 1,0 1 0,0-1 0,0 0-1,0 0 1,0 0 0,0 0-1,0 0 1,0 0 0,0 1 0,-1-1-1,1 0 1,0 0 0,0 0-1,0 0 1,0 0 0,0 0 0,0 1-1,0-1 1,1 0 0,-1 0 0,0 0-1,0 0 1,0 0 0,0 0-1,0 1 1,-1 4 162,0 0 1,-1 0-1,1 0 1,-1 0-1,0 0 0,0 0 1,-1-1-1,-2 6 0,-13 27 763,15-31-840,-11 32 282,-11 49 0,19-59-608,-14 55 374,-1-31-3329,17-40 603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4.3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175 1 4268,'4'15'585,"-2"-1"0,0 2 0,0-1 0,-2 19 0,1-24-135,-1-6-296,0 0-1,0 0 0,0 0 1,0 0-1,-1-1 0,0 1 1,1 0-1,-3 5 0,-5 5 255,6-10-328,1-1-1,-1 0 1,0 1 0,1-1 0,0 1-1,0-1 1,0 1 0,0-1-1,0 1 1,1 0 0,0 3 0,-1-3-46,1 0 1,0 0 0,-1 0 0,0 0-1,0-1 1,0 1 0,0 0 0,-1-1-1,1 1 1,-1-1 0,0 1 0,-3 3-1,-5 11 33,0 16 17,-7 0-36,8 0-33,-35 73-637,4-29-4036,35-66 1493,-1-10 1793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4.7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4860,'0'0'785,"6"0"-403,81 0 854,-84 0-1228,0 0 1,1 0 0,-1-1 0,0 1-1,0-1 1,0 0 0,0 0-1,0 0 1,-1 0 0,1 0-1,4-3 1,-5 2-7,1 1 1,-1 0-1,0 0 0,1 0 0,-1 0 0,1 0 0,0 0 1,-1 1-1,1-1 0,0 1 0,3 0 0,69-14-3,25 2-2511,-55 6-343,-24 2 1754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5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 1 2760,'0'0'3757,"0"4"-3105,0 68 1837,0-70-2471,0 0 1,0 0-1,-1 0 1,1 0-1,0 0 1,-1 0-1,1 0 1,-1-1-1,0 1 1,0 0 0,0 0-1,0 0 1,0-1-1,0 1 1,-2 2-1,-5 8 44,4-2-37,0 0 0,1-1 0,-3 17 0,-3 10 13,-6 13-40,1-9-107,2 0 0,1 1 0,3 0 0,1 1 0,-1 42 0,7-38-1397,0-2-3630,1-39 3608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5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144 0 3748,'0'0'542,"0"5"-313,0 13-5,-5-10 65,-12 7 144,17-15-415,0 0 1,-1 0 0,1 1 0,0-1 0,0 0 0,-1 0 0,1 1 0,0-1 0,0 0 0,-1 0 0,1 1 0,0-1 0,0 0 0,0 0 0,0 1 0,-1-1 0,1 0 0,0 1 0,0-1 0,0 0 0,0 1 0,0-1 0,0 0 0,0 1 0,0-1 0,0 0 0,0 1 0,0 0 0,0 1 42,-1 0 0,1 1 0,-1-1 0,1 1 0,-1-1-1,0 0 1,0 1 0,0-1 0,0 0 0,-2 3 0,1-3 1,0 1 0,1 0 0,0-1 0,-1 1 0,1 0 0,0 0 1,0 0-1,1 0 0,-1 0 0,0 5 0,1-4-40,0-1 1,-1 0-1,1 0 0,-1 0 1,0 0-1,0 0 0,0 0 1,0 0-1,0 0 0,-1-1 0,-2 5 1,-10 22 60,-39 150-1181,42-120-4022,8-54 4331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6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6845,'2'0'68,"0"0"0,-1 0 0,1 0 0,-1 0 1,1 0-1,-1 0 0,1 0 0,-1 1 1,1-1-1,-1 1 0,1-1 0,-1 1 0,1-1 1,-1 1-1,1 0 0,-1 0 0,0-1 0,0 1 1,1 0-1,-1 0 0,0 1 0,1 0 1,0 1 68,-1 0 0,0 0 1,0 0-1,-1 1 1,1-1-1,-1 0 0,1 0 1,-1 7-1,0-5-173,2 143 832,-2-145-795,-1 1 1,1-1 0,-1 0-1,1 0 1,-1 0 0,0 0-1,0 1 1,0-1 0,-1-1-1,1 1 1,-3 3 0,2-3-4,1 0 0,-1-1 1,1 1-1,-1 0 0,1 0 1,0 0-1,0 0 0,1 0 1,-1 0-1,1 0 0,-1 4 1,1-3-7,1-1 1,-2 1-1,1 0 1,0-1-1,-1 1 1,0-1-1,1 1 1,-1-1 0,-1 1-1,1-1 1,0 1-1,-1-1 1,0 0-1,0 0 1,-2 4-1,1-3-19,-4 29-664,3-27 335,3-5 262,0-1 1,1 1 0,-1 0 0,1-1-1,-1 1 1,1 0 0,-1-1-1,1 1 1,0 0 0,-1 0 0,1 0-1,0-1 1,-1 1 0,1 0 0,0 0-1,0 1 1,0-1-43,0-1 0,0 1 0,0-1 0,0 0 0,0 1 0,0-1 0,0 1 0,-1-1 0,1 1 0,0-1 0,0 0 0,0 1 0,-1-1 0,1 1 0,0-1 0,0 0 0,-1 1 0,1-1 0,0 0 0,-1 1 0,1-1 0,0 0 0,-1 1 0,1-1 0,0 0 0,-1 0 0,1 0 0,-1 1 0,1-1 0,0 0 0,-1 0 0,1 0 0,-1 0 0,1 0 0,-1 0 0,1 0 0,-1 0 0,-3 0-1282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6.6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1 170 8653,'0'0'747,"6"0"-558,18 0 53,-12-5 105,11-12 115,-22 17-436,-1 0 1,1-1-1,-1 1 0,1-1 0,-1 1 0,1 0 0,0-1 1,-1 1-1,1 0 0,-1 0 0,1-1 0,0 1 0,-1 0 1,1 0-1,0 0 0,-1 0 0,1 0 0,0 0 0,-1 0 1,2 0-1,8-1 184,1-1 0,-1-1 0,0 0 0,0 0 0,13-6 0,27-9 323,1 4-413,67-19-1712,-41 4-3582,-49 16 2729,-6-2 305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7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0 640,'0'0'426,"3"0"-189,34 4 6090,-37 82-4800,0-83-1514,0-1 0,0 1 1,-1-1-1,1 1 0,-1-1 0,0 1 1,1-1-1,-1 1 0,0-1 0,-1 1 1,1-1-1,0 0 0,-1 0 0,-1 2 1,1-1-6,0-1 1,1 0-1,-1 0 0,1 1 1,0-1-1,0 1 1,0-1-1,0 1 1,0 0-1,0-1 0,1 1 1,-1 0-1,1 0 1,0 3-1,-1 0 2,0-1 0,1 1 0,-2 0 1,1 0-1,-1 0 0,0-1 0,0 1 0,-3 5 0,-9 24 33,-35 138-12,26-119 18,-2 7-236,18-19-3059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8.3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190 1 4608,'-19'0'190,"15"0"614,4 4-109,1 6-146,-1-5-370,1 0 1,-1 1-1,1-1 1,-1 0-1,-1 0 1,1 0-1,-1 0 1,0 1-1,0-1 1,-4 9-1,-18 13 120,12 3-96,-9 4-73,10 0-70,8-30-57,-11 26 25,-14 45 0,23-60-26,-4 10-118,2 1-1,1-1 1,-3 45-1,8-65-211,-1 0-1,1 0 1,-1 0-1,0 0 1,0 0-1,-1 0 1,1-1-1,-1 1 1,0-1-1,0 1 1,-1-1-1,-2 5 0,2 1-2554,3-8 1858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49:56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80 111 6473,'0'1'41,"0"0"1,0 0 0,-1 0 0,1 0 0,0 0 0,0-1 0,0 1 0,0 0 0,-1 0-1,1 0 1,0 0 0,-1-1 0,1 1 0,-1 0 0,1 0 0,-1-1 0,1 1 0,-1 0-1,0-1 1,1 1 0,-1-1 0,0 1 0,1 0 0,-1-1 0,0 0 0,0 1 0,1-1-1,-1 1 1,0-1 0,0 0 0,-1 1 0,1-1 9,1 0 0,-1 0 0,0 0 0,1 0 1,-1 1-1,1-1 0,-1 0 0,1 0 0,-1 1 0,0-1 0,1 0 0,0 1 0,-1-1 1,1 0-1,-1 1 0,1-1 0,-1 1 0,1-1 0,0 1 0,-1-1 0,1 1 0,0-1 1,-1 1-1,1-1 0,0 1 0,0 0 0,0-1 0,-1 1 0,1-1 0,0 2 1,0-1 29,0-1 0,-1 1 0,1 0 0,0-1 1,-1 1-1,1-1 0,-1 1 0,1 0 0,0-1 1,-1 1-1,0-1 0,1 1 0,-1-1 0,1 1 1,-1-1-1,0 0 0,1 1 0,-1-1 0,0 0 1,1 1-1,-1-1 0,0 0 0,1 0 0,-1 0 1,0 1-1,0-1 0,1 0 0,-3 0 0,-24 1 1388,24-1-1275,1-5-80,2-96-99,4 93-50,11-8 11,-14 16 23,-1 0 0,1 0 0,-1-1 0,0 1 0,1 0 1,-1-1-1,0 1 0,1 0 0,-1-1 0,0 1 1,0 0-1,1-1 0,-1 1 0,0-1 0,0 1 1,0 0-1,1-1 0,-1 1 0,0-1 0,0 1 0,0-1 1,0 1-1,0 0 0,0-1 0,0 1 0,0-1 1,0 1-1,0-1 0,0 0 0,2-3-10,5 1-3,-7 3 13,0 0 0,1 0 0,-1 0 0,1 0 0,-1 0 0,0 0 0,1 0 0,-1 0 0,0 0 0,1 0 0,-1 0 0,0-1 0,1 1 0,-1 0 0,0 0 0,1 0 0,-1-1 0,0 1 0,1 0 0,-1 0 0,0-1 0,0 1 0,1 0 0,-1-1 0,0 1 0,0 0 0,0-1 0,0 1 0,1 0 0,-1-1 0,0 1 1,0-1-1,0 1 0,0-1 0,24-1-30,-22 3 37,0 0 0,0-1 0,-1 1-1,1 0 1,0 0 0,0 1 0,0-1 0,-1 0 0,1 0 0,-1 1 0,1-1 0,-1 1 0,1-1-1,-1 1 1,0 0 0,0-1 0,0 1 0,0 0 0,0 0 0,1 4 0,19 49 291,-20-51-263,12 43 425,-3 1 0,-2 1 0,-2-1 0,-1 76 0,0-25-50,-5-95-388,0 0-1,0 0 1,1-1 0,-1 1-1,1-1 1,0 1 0,0 0-1,0-1 1,0 1 0,1-1-1,-1 0 1,3 4 0,-2-5 3,0-1 0,0 1 1,0-1-1,0 0 1,1 1-1,-1-1 0,0 0 1,0 0-1,1 0 0,-1-1 1,1 1-1,-1-1 1,0 1-1,1-1 0,-1 0 1,1 0-1,-1 0 1,4 0-1,-4 0-20,0-1 1,0 1 0,0 0-1,0-1 1,0 1-1,0-1 1,0 1-1,0-1 1,0 0-1,0 0 1,-1 0 0,1 0-1,0 0 1,-1 0-1,1-1 1,-1 1-1,3-3 1,8-6 4,-7 7-9,2-1-24,-1 0 1,1 0 0,-1 0 0,0-1 0,0 0 0,-1 0-1,6-7 1,19-19-1399,58-47 0,-24 23-2379,9-11-2141,-39 36 3435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8.6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3256,'1'0'19,"-1"0"0,1 0-1,-1 0 1,1 0 0,-1 0 0,1 0-1,-1 0 1,1 1 0,0-1-1,-1 0 1,1 0 0,-1 0 0,1 1-1,-1-1 1,1 0 0,-1 0 0,1 1-1,-1-1 1,0 0 0,1 1-1,-1-1 1,1 1 0,-1-1 0,0 1-1,1-1 1,-1 1 0,0-1-1,0 1 1,1-1 0,-1 1 0,0-1-1,0 1 1,0-1 0,1 2-1,-1-2 13,0 1-1,0 0 1,0-1-1,0 1 1,1 0-1,-1-1 1,0 1-1,1-1 1,-1 1-1,0-1 1,1 1-1,-1-1 1,0 1-1,1-1 1,-1 1-1,1-1 0,-1 1 1,1-1-1,-1 0 1,1 1-1,-1-1 1,1 0-1,0 1 1,-1-1-1,1 0 1,-1 0-1,1 0 1,0 0-1,-1 1 1,1-1-1,0 0 1,-1 0-1,1 0 1,0 0-1,0-1 0,0 2 20,0-1 0,0 0 0,0 1 0,0-1 0,0 1 0,0-1 0,0 1-1,0-1 1,-1 1 0,1 0 0,0-1 0,0 1 0,0 0 0,-1 0 0,1 0-1,0 0 1,-1-1 0,1 1 0,-1 0 0,1 0 0,0 2 0,7 10 890,-1-4-656,0-1 0,-1 1 1,0 1-1,-1-1 0,0 1 1,0 0-1,-1 1 0,-1-1 0,0 0 1,4 21-1,-3 6-232,-1-1 1,-3 37-1,0-45 10,0-25-62,0 0 0,-1 0 0,1 0 1,-1 0-1,0 0 0,1 0 1,-1 0-1,-1-1 0,1 1 1,0 0-1,-1-1 0,-2 4 0,3-3-15,-1-1-1,0 1 1,1-1-1,0 1 1,0 0-1,0-1 1,0 1-1,0 0 1,0 0-1,1 0 1,-1 0-1,1 3 1,0-4-20,-1 0 0,1 0 1,0 0-1,0 0 0,-1 0 0,1-1 1,-1 1-1,1 0 0,-1 0 1,0-1-1,0 1 0,0 0 1,0-1-1,-2 3 0,2-2-60,0-1 0,0 1 0,0-1 0,0 1 1,0-1-1,0 1 0,1-1 0,-1 1 0,0 0 0,1-1 0,0 1 0,-1 0 0,1 0 0,0 2 0,0-2-116,-1 0-1,1-1 0,0 1 1,-1 0-1,1-1 0,-1 1 1,0-1-1,1 1 0,-1-1 0,0 1 1,0-1-1,0 0 0,0 1 1,0-1-1,0 0 0,0 0 1,-1 1-1,1-1 0,0 0 0,-1 0 1,1-1-1,-1 1 0,1 0 1,-3 1-1,-9 1-1421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9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75 8677,'0'0'296,"6"0"-89,87 0 1811,-90 0-1961,0 0 0,0 0 0,0 0 0,0-1 0,0 0 0,0 1 0,0-1 0,-1 0 0,1 0 0,0-1 0,0 1 1,2-2-1,-3 1-26,0 1 1,1-1 0,-1 1 0,1 0-1,-1 0 1,1 0 0,0 1 0,-1-1-1,1 0 1,0 1 0,5 0-1,-1-1-9,-1 1-1,1-1 0,-1-1 1,0 1-1,13-5 0,19-5-13,99-8-797,-45 9-6831,-84 9 6451,4 0-597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39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21 2504,'0'0'124,"0"-1"0,0 0-1,-1 1 1,1-1 0,0 0-1,0 1 1,0-1 0,0 0-1,0 1 1,0-1 0,0 0 0,0 1-1,0-1 1,1 0 0,-1 1-1,0-1 1,0 0 0,0 1-1,1-1 1,-1 1 0,0-1 0,1 1-1,-1-1 1,1 0 0,-1 1-1,1 0 1,-1-1 0,1 1-1,-1-1 1,1 1 0,-1-1-1,1 1 1,-1 0 0,1-1 0,0 1-1,-1 0 1,1 0 0,-1 0-1,1-1 1,0 1 0,-1 0-1,1 0 1,0 0 0,-1 0 0,1 0-1,0 0 1,-1 0 0,1 0-1,0 1 1,3-1-719,0 0 1175,-4 18 110,0 68 1791,0-84-2470,0 0 0,-1 1-1,1-1 1,-1 0 0,1 0-1,-1 1 1,0-1 0,1 0 0,-1 0-1,0 0 1,-1 0 0,1 0-1,0 0 1,-1 0 0,-2 3 0,-7 10 4,1 17 4,-9 5-22,9 3 7,-33 51 2,-18 162-2040,61-251 1981,-36 170-7384,31-139 5995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0.4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14 10817,'0'-14'1497,"0"33"-1024,-4-6-318,-35 77-38,32-30-103,3-46-176,0-1 0,1 1 0,1 0 0,0 0 1,0 26-1,2-18-876,0 11-2100,0-11-2210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0.8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60 1 8177,'1'0'57,"0"0"1,-1 0 0,1 1-1,0-1 1,0 0 0,0 1-1,0-1 1,-1 1 0,1-1 0,0 1-1,0-1 1,-1 1 0,1 0-1,0-1 1,-1 1 0,1 0-1,-1-1 1,1 1 0,-1 0-1,1 0 1,-1 0 0,0-1-1,1 1 1,-1 0 0,0 0-1,0 0 1,1 0 0,-1 0-1,0 0 1,0 0 0,0 0-1,0-1 1,0 1 0,0 0-1,-1 1 1,1 49 318,-1-33-207,1-14-157,0-1 1,-1 0 0,1 0-1,-1 0 1,0 0-1,0 1 1,0-1 0,0 0-1,0-1 1,-1 1 0,-2 4-1,2-5-8,1 1 0,-1 0-1,1 0 1,-1 0 0,1 0-1,0 0 1,0 0 0,1 1 0,-1-1-1,1 0 1,-1 5 0,1 4-10,1-8 4,-1 1-1,0-1 0,0 0 0,0 0 1,-1 0-1,1 0 0,-1 0 0,-2 5 1,-5 5-7,7-11 6,-1-1 0,1 1 0,0-1 0,-1 1 0,1 0 0,0-1 0,0 1 0,1 0 0,-1 0 0,1 0 0,-1 4 0,1 11-64,1-13-212,-1 0 0,1 0 0,-1 0 1,-1 1-1,1-1 0,-1 0 0,0 0 0,0 0 0,-1 0 0,1 0 0,-1 0 0,-2 4 0,0 7-4773,-5-16 3850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1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0 157 7589,'0'0'183,"5"0"-63,0 0-81,1 1 18,0-1 0,1 0 0,-1-1 0,0 0 0,8-1 0,-1-13 54,9 13-38,-19 2-63,1 0 1,0 0-1,-1 0 1,1-1-1,0 1 1,-1-1-1,1 0 1,5-2-1,81-32-6,0 1-1379,-65 22-1247,37-23 1,-41 20 1368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1.7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18 2312,'0'0'8817,"15"0"-6977,5 0 390,271 0 741,-192 0-5893,-2 0-3817,-95 0 6465,0 0-1,0 0 0,0 0 0,0-1 1,0 1-1,0-1 0,-1 1 1,1-1-1,0 0 0,0 0 0,0 0 1,-1 0-1,4-2 0,2-2-714,9 2-993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2.2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14 5965,'30'-14'8735,"-29"30"-8454,-1-12-183,0 0 0,0 0 0,-1 1 0,0-1 0,0 0 0,0 0 0,0 0 0,-1 0 0,0 0 0,-2 5 0,2-6-89,0 1 0,1-1-1,-1 1 1,1-1 0,0 1 0,0 0-1,0-1 1,1 1 0,-1 0 0,1 4-1,-1 0-1,0 0 0,0 0 0,-1 0 0,1 0 0,-2-1 0,-5 14 0,-6 22 57,6-12-50,3-13-42,0 1-1,2-1 1,-3 36 0,-8 56-3264,12-87 319,0-1-4057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2.6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 5605,'2'-1'167,"-1"1"0,1-1 0,0 1 1,-1 0-1,1-1 0,0 1 0,0 0 1,-1 0-1,1 1 0,0-1 0,-1 0 1,1 0-1,0 1 0,-1-1 0,1 1 1,0-1-1,-1 1 0,1 0 0,-1 0 1,1 0-1,-1 0 0,0 0 0,1 0 1,-1 0-1,0 0 0,0 0 0,2 2 1,-1 2 35,0 0 1,0 1-1,0-1 0,-1 0 1,0 1-1,0-1 1,0 8-1,1 0 25,2 35 523,-3 91 0,-3-61-638,2-74-109,0 1 1,-1-1-1,0 1 1,0-1 0,0 1-1,0-1 1,-1 0-1,0 1 1,-3 6-1,2-8-5,1 1 0,1 0 1,-1 0-1,1 0 0,-1 0 0,1 0 0,0 1 0,1-1 0,-1 7 1,0-8-18,1 1 1,0-1 0,-1 0 0,1 0 0,-1 0-1,0 0 1,0 0 0,0 0 0,-4 5-1,4-5-52,0-1-1,-1 1 1,1 0-1,0 0 0,0-1 1,1 1-1,-1 0 1,1 0-1,-1 5 1,1-6-69,0 1 1,-1-1-1,1 1 1,-1-1-1,1 0 1,-1 0-1,0 1 1,0-1-1,0 0 1,-2 3-1,2-3-300,0 0-1,0 0 1,0 0-1,0 0 1,1 1-1,-1-1 1,0 0-1,1 0 1,0 0-1,-1 4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8:43.0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9965,'0'0'657,"5"0"-157,0 1-310,0 0-1,-1 0 0,1 0 0,0 0 0,-1 1 1,1-1-1,-1 1 0,8 5 0,0-4 251,210-3-328,-146 0-3139,-1 0-3554,-58 0 4428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05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2280,'0'0'706,"0"31"-125,0 252 1982,0-278-2536,1 0 0,-1-1-1,1 1 1,0 0 0,1 0 0,-1 0 0,1-1 0,2 5-1,-2-4-6,0 0 0,0-1 0,0 1 0,-1 0 0,0 0 0,0 0 0,0 0 0,-1 5 0,0-7-5,1 1 0,-1-1 0,1 0 0,-1 0 1,1 0-1,0 1 0,0-1 0,0 0 1,1 0-1,-1 0 0,1 0 0,3 5 0,3 6 22,0 1-7,-5-10-17,-1 1 1,2-1-1,-1 1 1,1-1-1,3 5 1,21 22 51,-20-21-37,1 0 0,1-1 0,0 0-1,0 0 1,13 8 0,8 1 18,1-1 1,0-3-1,1 0 1,1-2-1,0-1 0,0-2 1,1-2-1,65 8 0,22-6 51,153-8-1,-147-3 29,111 1-35,-233 0-88,-1 1 0,0-1 0,0 1 0,0 0 0,0 0-1,0 1 1,0 0 0,0 0 0,-1 0 0,8 4 0,8 4-5,18 0 5,0 7 18,-28-14-16,0 1-1,-1 0 0,0 1 0,0 0 0,0 0 0,-1 1 0,9 7 0,2 1 2,-8-5 26,0 0-1,0 1 1,-1 0-1,-1 0 1,1 1-1,-2 1 1,1 0-1,-2 0 1,12 23-1,-12-17 54,0 1-1,-1 0 1,-1 0 0,-1 0-1,-1 0 1,1 33-1,-1 247 517,-4-170-499,1-127-100,0 0 1,0 0 0,0 0 0,1 0 0,-1 0-1,1 0 1,-1 0 0,1-1 0,0 1 0,-1 0-1,1 0 1,0-1 0,0 1 0,0 0 0,1-1 0,-1 1-1,2 1 1,-2-1-1,1-1 0,-1 0 0,0 1 0,0-1-1,0 1 1,0-1 0,0 1 0,0-1 0,-1 1 0,1 0 0,0-1-1,-1 1 1,0 0 0,1 0 0,-1-1 0,0 1 0,0 2 0,1-3-2,-1 1 1,0-1-1,0 0 1,0 0-1,1 0 1,-1 1-1,0-1 1,1 0 0,-1 0-1,1 0 1,0 0-1,-1 0 1,1 0-1,0 0 1,-1 0 0,1 0-1,0 0 1,0-1-1,0 1 1,0 0-1,0 0 1,0-1-1,0 1 1,0-1 0,0 1-1,0-1 1,2 1-1,4 3-1,-2 0 5,0-1-1,0 0 1,1 0 0,-1 0 0,1-1 0,-1 0-1,1 0 1,0 0 0,-1-1 0,7 1 0,63 2 34,-61-4-44,-10-1 4,0 1-1,1-1 1,-1 1-1,0-1 1,0 0-1,0-1 1,0 1-1,0-1 1,7-3 0,-8 3 1,1 0 1,0 0 0,0 1 0,0-1 0,0 1 0,0 0 0,1 0 0,-1 0 0,7 0 0,-6 1 2,-1 0 0,1-1 1,0 0-1,-1 0 0,0 0 0,1 0 0,-1-1 1,0 1-1,0-1 0,6-4 0,-6 4-1,0 0-1,0 0 1,0 0 0,1 0-1,-1 1 1,1-1 0,-1 1-1,1 1 1,-1-1 0,7 0-1,-4 1-1,-1-1 0,1 0 0,-1 0 0,1-1 0,-1 1-1,10-5 1,-10 3 1,0 1-1,0 0 0,0 0 1,1 1-1,-1 0 0,11-1 1,136 2-44,-151 0 44,0 0 0,0 1 0,0-1 0,-1 0 0,1 1 0,0-1 0,0 1 0,0-1 0,-1 1 0,1 0 0,0 0 0,-1 0 0,1 0 0,-1 0 0,1 0 0,-1 0 0,1 1 0,-1-1 0,0 1 0,0-1 0,0 1 0,2 2 0,4 5 5,-2-4-2,-1 1 1,1 0 0,-1 0 0,0 0-1,-1 1 1,0-1 0,0 1 0,0 0 0,-1 0-1,0 0 1,0 0 0,1 8 0,0 11 26,-2 1 0,-1 27 1,0-25-11,0-25-19,0 0 0,-1 0 0,0 0 1,0 0-1,0 0 0,0 0 0,0 0 0,-1 0 1,1 0-1,-1 0 0,0-1 0,-5 7 0,-5 10-1,1 20 21,-9-1-2,9 0 9,-11-2 8,12-1-12,-5-7-21,10-21-1,1 0 1,0 0 0,0 1 0,1-1 0,0 1 0,1 0 0,0 0 0,-2 14 0,4 64 20,0-86-21,1 0 0,-1 0 0,1 0 0,-1 0 0,1 0 0,-1 0 0,1-1 0,-1 1 0,1 0 0,0 0 0,0 0 0,-1-1 1,1 1-1,0 0 0,0-1 0,0 1 0,0-1 0,0 1 0,0-1 0,0 1 0,0-1 0,0 1 0,0-1 0,0 0 0,0 0 0,0 0 1,0 1-1,2-1 0,37 3 8,-35-3-13,92 0 2,-93 0 3,0 0-1,-1-1 1,1 1-1,-1-1 0,1 0 1,-1 0-1,1-1 1,-1 1-1,0 0 1,5-4-1,-5 3 1,0 0-1,1 1 1,-1-1 0,0 1 0,1 0-1,-1 0 1,1 0 0,0 0-1,-1 0 1,6 1 0,291 0-68,-297 0 66,-1 0 0,1 0 0,0 1 0,-1-1 0,1 1 0,-1-1 0,1 1 0,0 0-1,-1 0 1,0 1 0,1-1 0,-1 0 0,0 1 0,0-1 0,1 1 0,1 2 0,10 6-6,10 3 3,5 4 1,-10 0-2,-1 0 1,23 28-1,-34-35 24,0 0 0,-1 0 0,0 1 0,0 0 0,-1 0 0,-1 0 0,4 13 0,1 15 80,7 70 1,-13-78-90,1 1-1,2-1 1,19 60 0,-22-85-7,0 0 1,0 0-1,1-1 1,-1 1-1,1-1 1,1 0-1,-1 0 1,1 0-1,0 0 1,0-1-1,0 0 1,1 0-1,-1 0 1,1-1-1,8 4 1,9 3-5,1-1-1,43 10 1,-18-6 13,114 30-2,288 38 0,-392-76-9,76-2-1,-92-3 1,-40 0 0,0-1 0,0 1 0,0 0 0,0-1 0,0 0 0,-1 0 0,1 0 0,0 0 0,0 0 0,-1 0 0,1-1 0,-1 1 0,5-4 0,6-3 7,29-11 17,-32 15-23,-1 0 0,0 0 0,0-1 0,-1 0-1,1-1 1,7-6 0,51-43 12,33-33-57,-50 39 53,-2-2 0,72-102-1,-113 142-8,0-1 0,-1 0 0,-1 0 0,0 0 0,0-1 0,-1 0 0,-1 0 0,0 0 0,-1-1 0,0 1 0,-1 0 0,-1-18 0,0 30-1,0 0 0,0 1-1,0-1 1,0 0 0,0 0 0,0 0-1,-1 0 1,1 0 0,0 0 0,-1 1-1,1-1 1,-1 0 0,1 0 0,-1 1 0,1-1-1,-1 0 1,1 0 0,-1 1 0,0-1-1,1 1 1,-1-1 0,0 0 0,0 1 0,0-1-1,0 1 2,0-1 0,0 0-1,0 1 1,0-1 0,1 1-1,-1-1 1,0 0-1,1 1 1,-1-1 0,0 0-1,1 0 1,-1 0-1,1 1 1,-1-1 0,1 0-1,-1 0 1,1 0 0,0 0-1,0 0 1,-1 0-1,1 0 1,0 0 0,0 0-1,0-1 1,0-105 47,0 107-49,0-1 0,0 1 0,0 0 1,0-1-1,1 1 0,-1 0 0,0-1 0,0 1 1,0 0-1,0-1 0,1 1 0,-1 0 0,0-1 0,1 1 1,-1 0-1,0-1 0,0 1 0,1 0 0,-1 0 1,0 0-1,1-1 0,-1 1 0,0 0 0,1 0 0,-1 0 1,1 0-1,-1-1 0,1 1 0,0 0 1,-1 0-1,1 0 1,-1 0-1,1-1 1,0 1-1,-1 0 1,1 0-1,-1-1 1,1 1 0,-1 0-1,1-1 1,-1 1-1,1 0 1,-1-1-1,0 1 1,1-1-1,-1 1 1,0-1-1,1 1 1,-1-1 0,0 1-1,1-1 1,-1 0-1,0 1 1,0-1-1,0 1 1,0-1-1,1 1 1,-1-1-1,0-1 1,3-3 1,1 1 0,1-1 0,-1 1 0,1 0-1,5-5 1,-1 2-13,-6 4-7,16-14 26,1 1 1,33-21 0,-47 34-6,1 0 1,-1 0 0,1 1-1,-1 0 1,1 1-1,0-1 1,0 1 0,7 0-1,61 2-19,-32 1 33,-42-2-16,0 0 0,-1 0 0,1 0 0,0 0 0,0-1 0,-1 1 0,1 0 0,0 0 0,-1-1 0,1 1 0,0 0 0,-1-1 0,1 1 0,0 0 0,-1-1 0,1 1 0,-1-1 0,1 1 0,-1-1 0,1 1 0,0-2 0,-1 1 1,1 1 0,-1-1 0,1 0 0,0 1 0,-1-1 0,1 0 0,0 1 0,0-1 0,-1 1-1,1-1 1,0 1 0,0-1 0,0 1 0,0 0 0,0-1 0,-1 1 0,1 0 0,0 0 0,0 0-1,0 0 1,2 0 0,0-1 1,1 0 0,-1 0 0,0 0 1,1 0-1,-1-1 0,0 1 0,0-1 0,0 0 0,4-3 0,16-7 12,-22 11-11,0 1 0,0 0 0,-1-1 0,1 1 0,0-1 1,0 1-1,0-1 0,0 0 0,0 1 0,-1-1 0,1 0 0,0 1 0,0-1 0,-1 0 1,1 0-1,-1 0 0,1 0 0,-1 0 0,1 0 0,-1 1 0,0-1 0,1 0 0,-1 0 0,0 0 1,0 0-1,1-1 0,-1 1 0,0 0 0,0 0 0,0 0 0,0 0 0,-1 0 0,1 0 1,0-2-1,-1-6-34,-2-9-2274,-8 14 555,7 4 2141,-26-1-5907,25 1 4871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7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28 1944,'0'0'88,"0"-1"0,0 1 0,0-1-1,0 1 1,0-1 0,0 0 0,0 1 0,0-1-1,0 1 1,0-1 0,0 1 0,0-1 0,0 1-1,-1-1 1,1 1 0,0 0 0,0-1 0,-1 1-1,1-1 1,0 1 0,-1-1 0,1 1 0,0 0-1,-1-1 1,1 1 0,0 0 0,-1-1 0,1 1-1,-1 0 1,1 0 0,-1-1 0,1 1 0,-1 0 0,1 0-1,-1 0 1,1-1 0,-1 1 0,1 0 0,-1 0-1,1 0 1,-1 0 0,0 0 0,-2 0-422,-38-6 1329,1 2 0,-43 2 0,82 2-983,-1 0 1,0 0-1,1 0 0,-1 0 1,1 1-1,-1-1 1,0 1-1,1-1 0,-1 1 1,1-1-1,-1 1 1,1 0-1,-1 0 0,1 0 1,0 0-1,-1 0 1,1 0-1,-2 2 1,2-1 2,0-1 1,0 0 0,-1 0-1,1 0 1,0 0 0,-1 0-1,1 0 1,-1 0 0,1-1 0,-1 1-1,1 0 1,-1-1 0,1 1-1,-1-1 1,0 1 0,1-1-1,-1 0 1,-2 0 0,2 0-2,0 0 1,1 0-1,-1 1 1,0-1-1,1 0 1,-1 1-1,0-1 1,1 1-1,-1 0 1,1-1-1,-1 1 1,1 0-1,0 0 1,-1 0-1,1 0 0,0 0 1,0 0-1,-3 3 1,-5 4 62,-29 18 278,10 2-109,19-21-172,1 0 0,0 1 0,1 0 1,0 0-1,0 1 0,0 0 0,1 0 0,1 1 0,-7 14 0,4-2 150,2 1 0,1-1-1,0 1 1,2 0 0,1 1 0,0 38 0,2-60-214,1 0 0,-1 1 0,0-1 0,1 0 0,-1 0 0,1 0 0,0 1 0,-1-1 0,1 0 0,0 0 0,0 0 0,0 0 0,1 0 0,-1 0 0,3 3 0,4 5 32,-2 0 0,-1-1 20,1 0-1,0 0 1,0-1 0,1 1 0,0-1-1,0-1 1,1 1 0,0-1 0,0-1-1,11 8 1,0-4-100,1 0 0,-1-2 0,1 0 0,1-1 1,0-1-1,0-1 0,0 0 0,0-2 0,23 1 0,97-4-5355,-137 0 5092,0 0 1,0-1-1,0 1 1,0-1 0,0 0-1,0 0 1,0-1-1,-1 1 1,1-1 0,0 0-1,-1 0 1,5-3-1,8-4-605,-14 8 732,0 0 1,1 0-1,-1 0 0,1 1 0,0-1 1,-1 1-1,1-1 0,-1 1 1,5 0-1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8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832 3 2128,'0'0'1035,"-4"0"-722,-2-1-149,3 1-51,0-1 0,-1 1 0,1 0 0,0 0 0,0 0 0,0 0 1,-1 0-1,1 1 0,0-1 0,0 1 0,0 0 0,-5 2 0,2 3 23,2-1 24,-1 0 1,0 0-1,0-1 1,-1 0 0,-8 5-1,-29 17 568,2 1 0,1 2 0,2 2-1,-50 50 1,-62 83 244,86-91-870,-9 6-61,-53 63-327,81-76-750,29-29-1255,9 0-3374,7-34 4756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2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5 3660,'-6'-1'144,"-153"-2"3231,157 3-3322,1 0-1,-1 0 0,0 0 1,0 0-1,0 1 0,1-1 0,-1 1 1,0 0-1,1-1 0,-1 1 1,0 0-1,1 0 0,-1 0 1,1 0-1,-1 0 0,1 0 0,0 0 1,-2 2-1,2-2-4,0 1 0,-1-1 0,1 0 1,-1 0-1,1 0 0,-1 0 0,1 0 0,-1 0 0,1 0 0,-1 0 0,0-1 1,0 1-1,1-1 0,-1 1 0,0-1 0,0 0 0,1 0 0,-3 1 0,2-1-8,0 0-1,0 0 0,1 0 0,-1 1 0,0-1 0,0 1 0,1-1 0,-1 1 0,0 0 0,1-1 1,-1 1-1,0 0 0,1 0 0,-1 0 0,1 0 0,0 1 0,-3 1 0,-5 5 124,-4 1 125,1 0 1,-20 17-1,21-16-196,1 0-1,-1 0 1,2 1-1,-1 1 1,2 0-1,-1 0 1,2 0-1,-1 1 1,2 0-1,0 1 1,0-1-1,2 1 1,-1 0-1,2 1 1,0-1-1,1 1 1,-1 16-1,3-29-86,-1 0-1,1 0 0,0 0 0,1 0 0,-1 0 0,0 0 0,0 0 0,1 0 0,-1 0 0,1 0 0,0-1 1,0 1-1,0 0 0,-1 0 0,1-1 0,1 1 0,-1 0 0,0-1 0,0 1 0,1-1 0,-1 0 0,1 1 1,-1-1-1,1 0 0,2 2 0,7 5 3,0 1-1,-8-6-7,0 0 1,0-1-1,0 1 1,1-1-1,-1 0 1,1 0-1,-1 0 1,6 1-1,2 2-11,21 8-790,51 15 1,-68-25-337,0 0 0,1-1 0,20 0 0,27-2-3097,-33 0 2820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30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3252,'0'0'330,"0"1"-229,-1 0-1,1 0 0,0 0 0,0 0 0,0 0 1,-1 0-1,1 0 0,0 0 0,1 0 0,-1 0 0,0 0 1,0 0-1,0 0 0,0 0 0,1 0 0,-1 0 1,1 0-1,-1 0 0,0 0 0,1 0 0,0-1 1,-1 1-1,1 0 0,1 1 0,2-1 76,-3-1-143,0 0-1,0 0 1,0 0 0,0 1-1,0-1 1,0 0 0,0 0-1,0 1 1,0-1 0,0 1-1,0-1 1,0 1 0,0-1-1,0 1 1,-1-1 0,1 1 0,0 0-1,0 0 1,-1-1 0,1 1-1,0 0 1,-1 0 0,1 0-1,-1 0 1,1-1 0,-1 1-1,1 0 1,-1 1 0,1-1 9,-1 1 0,0-1 0,1 0 1,-1 0-1,1 0 0,-1 0 0,1 0 1,0 0-1,-1 0 0,1 0 0,0 0 1,0 0-1,0 0 0,0 0 0,0-1 1,-1 1-1,1 0 0,1-1 0,-1 1 0,0-1 1,0 1-1,0-1 0,1 1 0,5 3 197,50 71 1864,-47-64-1983,0 0 0,-1 1 0,0 0 0,-1 0 0,0 1 0,7 16 0,30 88 140,-21-53-223,-1-12-408,3-1 0,59 88 0,21 22-8606,-93-139 7908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31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33 2692,'0'0'300,"-5"-3"16,-14-10 153,14 9 72,2 5-323,0-1-1,0 0 1,0 0 0,0-1 0,-1 1 0,1-1 0,0 1-1,0-1 1,0 0 0,0 0 0,-3-2 0,-15-2 748,-50 5 2206,69 0-3103,-1 0 0,1 0 0,0 1 0,-1 0 0,1-1 0,0 1 0,0 0 0,0 0 0,0 0 1,0 0-1,0 1 0,0-1 0,0 0 0,-2 3 0,-15 9 584,1-3 12,0 1 1,1 1 0,1 1 0,0 1 0,-18 19 0,22-21-506,0 2 1,1-1-1,1 1 0,0 1 1,0 0-1,2 1 1,-8 16-1,13-19-149,0 0 0,0 0 0,1 0 0,1 0 1,0 0-1,2 18 0,-1-17-18,0-12 8,0-1 0,0 1 0,1 0 0,-1-1 0,1 1 0,-1-1-1,1 1 1,-1-1 0,1 1 0,0-1 0,0 1 0,0-1 0,0 0-1,0 1 1,0-1 0,0 0 0,0 0 0,0 0 0,1 0 0,-1 0 0,0 0-1,1 0 1,-1 0 0,0-1 0,3 2 0,7 5 4,-8-4-3,0 0-1,0 1 0,1-1 0,-1 0 0,1 0 0,0 0 0,0 0-1,0-1 1,0 0 0,0 0 0,1 0 0,7 2 0,21 8-540,0-1 1,2-2-1,-1-2 1,1-1-1,0-2 1,64 0-1,-53-3-1013,-27 1 557,0-2 1,0 0-1,0-1 0,28-6 0,13-13-1620,3 11 279,-49 5 1729,0-1 0,20-9 0,-34 14 586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53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0 903 1996,'0'0'8701,"0"-3"-8234,0-9 101,0 9 78,0-34 2863,0-160 927,0 194-4423,1 0 1,-1-1-1,1 1 1,-1 0 0,1 0-1,0-1 1,0 1 0,1 0-1,2-4 1,-3 4 3,1 0 0,-1-1 0,0 1 0,0 0 0,0 0 0,0-1 0,0 1 0,-1 0 0,1-6 0,0-9 103,1 0 0,1 0 0,8-30 0,0 1 34,17-66 194,-15 66-314,10-71 0,-21 103-57,2 0-1,8-26 1,-6 25 27,-2 1-1,5-26 1,-7 35-256,0 13-120,-1-5 345,-1-1 0,0 1-1,0-1 1,0 1-1,0-1 1,0 1-1,-1-1 1,1 1-1,0-1 1,-1 1-1,1-1 1,-1 0-1,1 1 1,-2 1 0,-12 11-180,13-12 135,0-1 1,0 1-1,1 0 1,-1 0-1,1 0 1,-1 0-1,1 0 1,0 0-1,-1 0 0,1 0 1,0 0-1,1 1 1,-1-1-1,0 0 1,1 2-1,-1-1-160,0 0-313,0-2 478,1-1 0,-1 1 1,0-1-1,0 1 0,0-1 0,0 1 1,0-1-1,0 1 0,0-1 0,0 1 1,0-1-1,0 0 0,0 1 0,0-1 1,-1 1-1,1-1 0,0 1 1,0-1-1,0 1 0,-1-1 0,1 1 1,0-1-1,0 0 0,-1 1 0,1-1 1,0 0-1,-1 1 0,1-1 1,-1 0-1,1 1 0,0-1 0,-1 0 1,1 0-1,-1 1 0,1-1 0,-1 0 1,1 0-1,-1 0 0,1 0 1,-1 0-1,1 1 0,0-1 0,-1 0 1,1 0-1,-1 0 0,1 0 0,-2-1 1,-1 13-4999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29:54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427 18 3040,'0'0'9,"0"0"0,-1-1 0,1 1-1,-1-1 1,1 1 0,0-1 0,-1 1-1,1 0 1,-1-1 0,1 1 0,-1 0 0,1 0-1,-1-1 1,1 1 0,-1 0 0,1 0-1,-1 0 1,1-1 0,-1 1 0,1 0-1,-1 0 1,0 0 0,1 0 0,-1 0 0,1 0-1,-1 0 1,1 0 0,-1 1 0,0-1-1,1 0 8,-1 0-1,1 0 1,-1 0-1,0 0 1,1 0-1,-1 0 1,1 0-1,-1 0 1,1 0-1,-1 0 1,1 0-1,-1 0 1,1 0-1,-1 0 1,1 0-1,-1-1 1,1 1-1,-1 0 1,1 0-1,-1-1 1,1 1-1,-1 0 1,1-1-1,0 1 1,-1 0 0,1-1-1,0 1 1,-1-1-1,-2 0 182,-1 0-1,1 0 1,0 0 0,0 1-1,-1 0 1,1-1 0,0 1-1,-7 1 1,7-1-9,-18-1 809,15 0-796,1 0-1,0 1 1,0 0-1,-1 0 1,1 0-1,0 1 1,0 0-1,0 0 1,-9 3-1,10-2-130,1 0 44,0 0 1,-1 0 0,1 0 0,-1-1-1,1 1 1,-1-1 0,0 0 0,1 0-1,-1 0 1,0 0 0,0-1-1,0 0 1,-6 0 0,3 1 29,1 0-1,0 1 1,-1-1 0,1 1-1,0 0 1,0 1 0,0 0-1,-9 5 1,-6 3 146,13-7-216,0 0 0,1 0-1,0 1 1,0 0-1,0 0 1,1 1 0,-1-1-1,1 2 1,1-1-1,-1 1 1,1-1 0,0 2-1,1-1 1,-1 0-1,2 1 1,-1 0 0,1 0-1,-3 9 1,0 8-18,1-1 0,1 1 0,1 0 0,0 50 0,3-73-54,0 0 0,1-1 1,-1 1-1,0 0 1,1-1-1,-1 1 1,1 0-1,0-1 1,-1 1-1,1-1 1,0 1-1,0-1 0,0 0 1,0 1-1,0-1 1,0 0-1,0 0 1,1 0-1,-1 1 1,0-1-1,1-1 1,-1 1-1,1 0 0,2 1 1,7 6-4,2 4-25,-11-9 22,1-1-1,0 1 1,0-1-1,0 1 1,1-1 0,-1 0-1,0 0 1,8 3-1,15 5-299,0-1 1,1-1-1,0-1 0,0-1 0,30 2 0,136-2-6939,-161-6 5589,16 0-139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8.7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221 21 3252,'0'-1'126,"0"0"-1,1 1 1,-1-1 0,0 1-1,0-1 1,0 0-1,0 1 1,0-1-1,0 0 1,0 1 0,0-1-1,0 0 1,0 1-1,0-1 1,-1 1 0,1-1-1,0 0 1,0 1-1,0-1 1,-1 1-1,1-1 1,0 1 0,-1-1-1,1 1 1,-1-1-1,1 1 1,-1-1-1,1 1 1,0-1 0,-1 1-1,0 0 1,1-1-1,-1 1 1,1 0 0,-1 0-1,1-1 1,-1 1-1,0 0 1,1 0-1,-1 0 1,1 0 0,-1 0-1,0-1 1,1 1-1,-1 0 1,0 0-1,1 1 1,-1-1 0,0 0-1,-2 0-562,2 0 443,1 0 0,0 0 0,0 0 0,0 0 0,0 0 0,-1 0 0,1 0 0,0 0-1,0 0 1,0 0 0,0 0 0,-1 0 0,1 0 0,0 0 0,0 0 0,0 0 0,0 0 0,0 0 0,-1 0 0,1 0-1,0 1 1,0-1 0,0 0 0,0 0 0,0 0 0,0 0 0,-1 0 0,1 0 0,0 0 0,0 1 0,0-1 0,0 0-1,0 0 1,0 0 0,0 0 0,0 0 0,0 1 0,0-1 0,0 0 0,0 0 0,0 0 0,0 0 0,0 1 0,0-1 0,0 0-1,0 0 1,0 0 0,0 0 0,0 1 0,0-1 0,0 0 0,0 0 0,0 0 0,0 0 0,0 0 0,0 1 0,1 0 8,-1 0 1,0 0 0,0 0-1,0 0 1,0 0 0,0 0-1,-1 0 1,1-1 0,0 1-1,0 0 1,-1 0 0,1 0-1,0 0 1,-1 0 0,1 0-1,-1 0 1,1-1 0,-1 1-1,0 0 1,1 0 0,-1-1-1,0 1 1,1 0 0,-1-1-1,-1 2 1,-10 9 174,3 14 7,-11 12-47,12-23-126,0 1 0,-7 19 0,-3 20-32,-42 104-808,53-141 365,-15 35-2166,16-17-1884,6-29 3500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9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0 5188,'29'3'1038,"-28"-2"-972,1-1 1,-1 1-1,0 0 0,0 0 0,0 0 1,0 0-1,0 0 0,0 0 0,0 0 0,0 0 1,0 0-1,0 0 0,1 3 0,4-1 366,0 2 82,-3 13-119,0 1 0,-2 0 0,0 0 0,-2 19 0,1-5-61,0-30-316,-1 0 0,1 0-1,-1 0 1,1 0 0,-1 0 0,0-1 0,0 1 0,0 0 0,0 0 0,-1-1 0,1 1 0,-1 0 0,0-1 0,1 1 0,-3 1 0,-8 12 45,1 17 40,-10-1-26,10 0-20,-13-2-29,13-1-21,-9-3-32,10 0-25,-3-3-1440,-31 37-1,43-59 1119,-10 7-4476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9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6189,'345'0'2034,"-197"0"-5721,-126 4 2039,-3 14 188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23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2 382 1188,'-1'0'64,"1"-1"1,0 1-1,0-1 0,0 1 1,0-1-1,0 0 0,0 1 1,0-1-1,0 1 0,0-1 0,0 1 1,0-1-1,0 1 0,0-1 1,0 0-1,1 1 0,-1-1 1,0 1-1,0-1 0,1 1 1,-1-1-1,0 1 0,1 0 0,-1-1 1,0 1-1,1-1 0,-1 1 1,1 0-1,-1-1 0,1 1 1,-1 0-1,1-1 0,-1 1 0,1 0 1,-1 0-1,1-1 0,-1 1 1,1 0-1,-1 0 0,1 0 1,-1 0-1,1 0 0,-1 0 1,1 0-1,0 0 0,-1 0 0,1 0 1,0 0-1,3 0-279,-4 0 223,0 0 0,1 0 0,-1 0 0,0-1 0,0 1 0,1 0 0,-1-1 0,0 1 0,1 0 0,-1 0 0,0-1 0,0 1 0,0-1 0,1 1 0,-1 0 0,0-1 0,0 1-1,0 0 1,0-1 0,0 1 0,0-1 0,0 1 0,0 0 0,0-1 0,0 1 0,0 0 0,0-1 0,0 1 0,0-1 0,0 1 0,0 0 0,0-1 0,-1 0 0,1 1-2,0 0 1,0-1-1,0 1 0,0 0 0,0-1 0,0 1 0,0 0 0,0-1 1,0 1-1,0 0 0,0-1 0,0 1 0,0 0 0,0-1 0,0 1 1,0 0-1,0-1 0,0 1 0,0 0 0,0-1 0,0 1 0,1 0 1,-1-1-1,0 1 0,0 0 0,0-1 0,1 1 0,-1 0 0,0 0 1,1-1-1,0 1 21,0 1 1,0-1 0,0 0-1,0 0 1,1 0 0,-1 0-1,0 0 1,0-1 0,0 1-1,0 0 1,0 0 0,0-1-1,0 1 1,0-1 0,0 1-1,0-1 1,0 1 0,0-1-1,0 1 1,0-1 0,0 0-1,0 0 1,-1 0 0,1 1-1,0-1 1,0 0 0,-1 0-1,2-2 1,28-9 551,2-5 38,1 2 1,54-17 0,25-12-163,-61 22-202,0 2-1,66-15 1,108-13-217,-97 22-12,-36 7 4,1 3-1,158-7 1,-11 23-22,-233 1-6,0-1 1,0 1-1,0 1 1,0-1-1,9 4 1,-10-3-2,0 0 0,1 0 0,-1-1 0,1 0 0,8 0 1,23-1 17,-1 1 0,1 2 1,68 15-1,120 36-13,110 29 49,-242-56-42,-1 3 1,-1 5-1,159 85 0,-92-24-15,148 81 201,-105-56-39,1 1-48,-87-53-45,-80-46-44,1-1 0,49 21 0,-67-35-9,287 129 116,-269-115-58,-2 2 0,-1 2 1,61 58-1,-83-73 4,32 32 219,-3 2 0,50 70 0,-64-75-235,-20-27-27,2 0 1,0-1-1,0 0 1,16 15-1,23 20 102,60 78 1,-29-31 30,-46-60-99,42 34 1,-68-60-44,1-1 0,-1 1 0,0 1 0,-1-1 1,0 1-1,0 0 0,-1 1 0,0-1 0,0 1 0,-1 0 0,-1 0 0,0 0 0,0 1 0,1 16 0,-1-10-4,0 0-1,1 0 0,0 0 0,1-1 1,10 22-1,-12-32-6,0 1 0,0-1 0,-1 1 0,0 0 0,-1 0 0,0 0 0,1 12 0,-2 56 48,-1-34-54,1-41-10,-1 2-20,1 0 1,0 0-1,0 0 0,0 0 1,0 0-1,0 0 0,0 0 1,1 0-1,-1-1 0,1 1 1,0 2-1,0-4-222,0-1-1,0 1 0,0-1 1,0 1-1,0-1 1,0 1-1,0-1 0,0 0 1,0 0-1,0 1 1,0-1-1,-1 0 0,1 0 1,0 0-1,-1 0 1,1 0-1,-1 0 0,1 0 1,-1 0-1,1 0 1,-1 0-1,0 0 0,1 0 1,-1-1-1,0 1 1,0 0-1,0 0 0,0-2 1,3-6-963,-2-17-885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08.1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0 667 4304,'0'0'5279,"0"-3"-4794,0-107 8084,0 35-7026,0 73-1537,0 0 1,0 0-1,1 0 1,-1 0-1,1 0 1,-1 0-1,1 0 1,0 0-1,-1 0 1,1 1-1,0-1 1,0 0-1,0 0 1,3-2-1,-3 3 1,0-1-1,0 0 1,0 1-1,1-1 1,-1 0-1,-1 0 1,1 0-1,0 0 1,0 0-1,-1 0 1,1 0-1,-1 0 1,0 0-1,0-4 1,0-5 11,0 7-4,0 0-1,0 0 0,0 0 1,0 0-1,1-1 0,-1 1 1,1 0-1,1-3 0,7-12 40,-2-1-1,9-36 1,-3 1-27,-7 34 49,-1 0 0,4-35 0,-1-32 159,-7 82-1781,7-8 4795,-2 5-6337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0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6433,'0'0'716,"6"0"-434,16 0 112,-16 0 92,-1 0 54,-4 0-506,0 0 0,1 0-1,-1 1 1,0-1-1,0 0 1,0 0-1,0 1 1,1-1-1,-1 1 1,0-1-1,0 1 1,0-1-1,0 1 1,0 0-1,0-1 1,0 1-1,0 0 1,-1 0-1,1 0 1,0 0-1,0 0 1,0 1-1,0-1 4,0 0-1,-1 0 0,1 0 0,0 0 0,0 0 0,0 0 0,0 0 0,1 0 0,-1-1 1,0 1-1,0 0 0,0-1 0,1 1 0,-1 0 0,0-1 0,0 0 0,1 1 0,-1-1 1,0 0-1,1 0 0,-1 1 0,2-1 0,15-1 310,0 2 0,0 0 0,0 1 0,30 8 0,17-5-134,-35 0-246,264 38-1832,-204-41-3188,-57-2 1679,-20 0 2237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0.8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202 49 5757,'0'0'9,"0"-1"0,0 0 0,0 0 0,0 1 1,0-1-1,0 0 0,-1 0 0,1 1 1,0-1-1,0 0 0,-1 1 0,1-1 1,-1 1-1,1-1 0,0 0 0,-1 1 0,1-1 1,-1 1-1,1-1 0,-1 1 0,0-1 1,1 1-1,-1-1 0,0 1 0,0-1 16,0 1 0,1-1 0,-1 1 0,0-1 0,1 1-1,-1-1 1,0 0 0,1 1 0,-1-1 0,1 0 0,-1 1 0,1-1-1,0 0 1,-1 0 0,1 0 0,0 1 0,-1-1 0,1 0-1,0 0 1,0 0 0,0 0 0,-1 1 0,1-1 0,0-1 0,0 1 12,0 0 0,-10-12 5433,10 37-5227,-4-13-81,2-8-147,0 0-2,0 0-1,0 0 0,0 1 1,0-1-1,1 0 1,-1 1-1,1-1 0,0 1 1,0-1-1,0 1 1,1-1-1,-1 8 1,0-4 18,0 0 0,0 0 0,0-1 0,-1 1 0,0-1 0,-1 1 0,-3 7 0,-4 9 89,-11 34 50,-4 6-246,-28 119 1,46-147-576,-1 7-1623,2-14-5664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1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1 7733,'3'111'1019,"-3"-108"-968,0-1-1,-1 1 0,1 0 1,-1-1-1,1 1 1,-1-1-1,0 1 0,0 0 1,0-1-1,0 0 1,-1 1-1,-2 3 0,2-4 9,1 1 0,0-1 0,-1 0-1,1 1 1,0-1 0,0 1 0,0 0-1,0-1 1,1 1 0,-1 0-1,1 0 1,-1 4 0,1 1 103,-1-1 0,0 0-1,-1 0 1,1 0 0,-1 0 0,-5 10 0,-4 17 456,-1 10 0,-26 118-59,30-113-594,-4 21-458,6-23-2835,6-39 1156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1.5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7505,'20'0'20,"4"0"68,0 0 8,2 15 16,4-15 8,1 0-56,3 0-20,3 0-128,1 8-148,-1-8-252,-3 0-440,0 0-365,-6 0-307,2 0 48,-6 0 460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2.7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475 73 1708,'12'0'-1422,"8"0"10112,-30 0-7072,6 0-1308,0 0 34,-21 2 150,14-1-348,0 0 0,1-1-1,-1 0 1,0-1 0,0 0 0,-19-4 0,17-1-67,9 4-47,1 0-1,-1 0 1,0 1 0,0-1-1,0 1 1,0 0 0,0 0-1,0 1 1,-7-1 0,-80-12 506,75 12-472,-1-1 0,1 0-1,-1-2 1,-17-5 0,17 4-61,0 1 0,0 0 0,0 1 0,-22 0 0,38 3 391,-10-1 1031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3.2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103 32 8093,'0'-2'116,"0"1"-1,1-1 1,-1 0 0,1 1 0,-1-1 0,1 1 0,0-1-1,-1 1 1,1-1 0,0 1 0,0 0 0,0-1 0,0 1 0,0 0-1,0 0 1,0 0 0,1 0 0,-1 0 0,0 0 0,1 0-1,-1 0 1,1 0 0,2-1 0,-3 7 368,-1 119 1742,-1-118-2196,1 0-1,-1 0 1,0 0-1,-1 0 0,1 0 1,-1 0-1,0 0 1,-5 8-1,4-9-18,1 1 0,-1 0 0,1 0 0,0-1 0,1 1-1,0 0 1,-1 1 0,1 9 0,1-8-9,-1 1 1,0 0-1,-1-1 0,0 1 1,-6 15-1,5-16 0,1 1 0,-1-1 0,1 0 0,1 1-1,-1 16 1,1-18-20,0 0 0,0 0 0,0 0-1,-1 1 1,-4 11 0,4-12-58,-1 0 0,2-1 0,-1 1 0,1 0 0,-1 12 1,1-6-429,-1-1 0,0 0 0,-1 0 0,-1 0 1,1 0-1,-8 14 0,7-15-638,-11 6-5095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3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0 8821,'0'1'3,"1"-1"0,0 0 1,-1 0-1,1 0 0,-1 0 1,1 1-1,-1-1 0,1 0 0,0 1 1,-1-1-1,1 0 0,-1 1 0,1-1 1,-1 1-1,0-1 0,1 1 1,-1-1-1,1 1 0,-1-1 0,0 1 1,0-1-1,1 1 0,-1-1 1,0 1-1,0 0 0,1-1 0,-1 1 1,0 0-1,0-1 0,0 1 1,0-1-1,0 1 0,0 0 0,0-1 1,0 1-1,0 0 0,-1 0 1,1 2 19,6 53 894,-5-50-785,-1-1 0,0 0 0,0 1-1,-1-1 1,0 0 0,0 1 0,0-1 0,-3 9-1,-4-1 147,6-10-199,0 0 0,0 0 0,1 0 0,-1 0 0,1 0 0,0 0 0,-1 1 1,2-1-1,-1 0 0,0 1 0,1-1 0,-1 7 0,1-7-18,0 1 1,-1 0 0,1-1 0,-1 1-1,0-1 1,0 1 0,0-1-1,-1 0 1,1 1 0,-1-1-1,0 0 1,-2 4 0,-7 12 133,1 18 52,-31 73-59,40-108-188,-2 10-4,-2 0 0,1 0-1,-11 17 1,8-13-30,-1 0-1,2 1 0,-5 17 0,5-15-1113,-16 35-1,17-42-82,5-10 740,-1 1-1,0-1 1,0 0 0,0 0-1,0 0 1,0 0-1,0 0 1,0 0-1,0 0 1,-1 0 0,1 0-1,-1-1 1,0 1-1,-2 2 1,-2-3-1280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14.1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9261,'89'0'1577,"-46"-1"-881,-32-1-584,0 1 0,0 1 0,0 0 0,1 1 0,-1 0 0,0 1 0,13 3 0,-6 3-33,-13-6-64,0 1-1,1-1 1,-1-1-1,0 1 1,1-1-1,-1 1 1,1-2-1,8 2 1,17-3-54,-20 0-114,-1 0 0,0 1 0,0 1 0,1-1 0,18 6 0,-9 1-355,-15-5 161,1 0-1,0 0 1,-1 0 0,1-1 0,0 0 0,0 0 0,7 0-1,51-1-4661,-37 0 2905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25.1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674 1 2184,'0'0'112,"4"0"110,12 0 1484,-30 0 2931,-22 0-364,11 0-5139,24 0 894,-1 0 0,0 0 1,0 1-1,1-1 0,-1 1 1,0-1-1,1 1 0,-1 0 0,1 0 1,-1-1-1,1 1 0,-1 0 1,-1 2-1,2-2 8,-1 1 0,0-1 0,0 0 0,0 0 0,0 0 0,0 0 0,0 0 0,0 0 0,0-1 0,0 1 0,0-1 0,0 1 0,-4-1 0,-258 0 2702,82 0-4844,64 0-8308,139 0 8388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24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38 319 3144,'1'0'31,"0"0"-1,0 0 0,-1 0 0,1 1 0,0-1 1,0 0-1,0 0 0,0 0 0,0 0 1,0-1-1,-1 1 0,1 0 0,0 0 1,0 0-1,0-1 0,0 1 0,-1-1 0,1 1 1,0 0-1,0-1 0,-1 1 0,1-1 1,0 1-1,-1-1 0,1 0 0,0 1 1,-1-1-1,1 0 0,-1 1 0,1-1 0,0-1 1,3-7 604,1-1 0,-2 1 0,1-1 0,-1 0 0,-1 0 1,0 0-1,0 0 0,-1 0 0,0 0 0,-2-15 0,1 25-629,1-1-1,-1 1 0,0-1 1,0 1-1,0-1 0,0 1 1,0-1-1,1 1 1,-1-1-1,0 1 0,1-1 1,-1 1-1,0-1 0,1 1 1,-1 0-1,0-1 0,1 1 1,-1-1-1,0 1 0,1 0 1,-1 0-1,1-1 1,-1 1-1,2 0 0,-2-1 3,1 1-1,0-1 1,0 1-1,-1-1 1,1 1-1,0-1 0,-1 1 1,1-1-1,-1 1 1,1-1-1,-1 0 1,1 1-1,-1-1 1,1 0-1,-1 1 1,0-1-1,1 0 1,-1 0-1,0 1 0,1-1 1,-1 0-1,0 0 1,0 0-1,0 1 1,0-1-1,0-1 1,1-3 105,0 0 0,0 0 0,0 0 0,0 0 0,1 0 0,0 1 0,3-7 0,-2 5 14,-1 1 1,1-1 0,-1 0-1,0 0 1,-1-1-1,0 1 1,2-11 0,-3-34 439,-5 51-582,-13 0 19,14 0-6,-18 0-32,21 0 33,1 0 0,-1 0 0,0 0 0,1 0 0,-1 0 0,1 0 0,-1 0 0,0 1 0,1-1 0,-1 0 0,1 0 0,-1 1 0,0-1 0,1 0 0,-1 1 0,1-1 0,-1 0 0,1 1 0,0-1 0,-1 1 0,1-1 1,-1 1-1,1-1 0,0 1 0,-1-1 0,1 1 0,0 0 0,0-1 0,-1 1 0,1 0 0,0 0-1,0 0 0,-1-1 0,1 1 0,0-1 0,0 1 0,-1 0 0,1-1 0,0 1 0,-1-1 0,1 1 0,-1-1 0,1 1 0,0-1 0,-1 0 0,1 1 0,-1-1 0,1 1 0,-1-1 0,1 0 0,-1 1 0,0-1 0,1 0 0,-1 0 0,1 0 0,-1 1 0,0-1 0,1 0 0,-1 0 0,0 0 0,0 0 0,0 0 1,1 0 0,-1 0 0,1 0 0,-1 0 0,1 0 0,-1 0 0,1 0 0,-1 0 0,1 1 0,-1-1 0,1 0-1,-1 0 1,1 0 0,-1 1 0,1-1 0,0 0 0,-1 1 0,1-1 0,-1 0 0,1 1 0,0-1 0,-1 0 0,1 1 0,0-1 0,0 1 0,-1-1-1,1 1 1,0-1 0,0 0 0,-1 1 0,1-1 0,0 1 0,0-1 0,0 2 0,0-2-1,0 1 1,0-1-1,0 1 1,0-1-1,0 0 0,-1 1 1,1-1-1,0 1 0,0-1 1,0 0-1,-1 1 1,1-1-1,0 1 0,0-1 1,-1 0-1,1 0 0,0 1 1,0-1-1,-1 0 1,1 1-1,0-1 0,-1 0 1,1 0-1,-1 1 0,1-1 1,0 0-1,-1 0 1,1 0-1,-1 0 0,1 0 1,0 0-1,-1 0 0,1 0 1,-1 0-1,0 1-1,0 0-1,0-1 1,0 1-1,0 0 1,0-1-1,0 1 1,0 0-1,0 0 1,0 0-1,1 0 1,-1 0-1,0 0 1,1 0-1,-1 0 1,1 0 0,-1 0-1,1 0 1,-1 0-1,1 2 1,-11 29-47,11-31 49,-5 20 36,2 0 0,1 0 0,0 0 0,3 37 0,0-19 84,-1-39-114,-1 1 0,2 0 0,-1 0 1,0 0-1,0 0 0,0 0 0,0-1 1,0 1-1,1 0 0,-1 0 0,0 0 1,1-1-1,-1 1 0,1 0 0,-1 0 1,1-1-1,-1 1 0,1 0 0,-1-1 1,1 1-1,0-1 0,-1 1 0,1-1 1,0 1-1,0-1 0,-1 1 1,1-1-1,0 0 0,1 1 0,-1-1 7,0 1 0,-1-1 0,1 0 0,0 1 0,0-1 0,-1 1 0,1-1 0,0 1 0,-1-1 0,1 1 0,0 0 0,-1-1 0,1 1 0,-1 0 0,1-1 0,-1 1 0,1 0 0,-1 0 0,1-1 0,-1 1 0,0 0 0,1 0 0,-1 0 0,0-1 0,0 1 0,0 0 0,0 0 0,0 0 0,0 1 0,1 1 40,0 0-1,0 0 1,1 0-1,-1 0 1,1 0 0,-1 0-1,1 0 1,0-1-1,0 1 1,0-1 0,1 1-1,-1-1 1,4 3 0,9 10 216,-9-5-99,0-1 1,1 0 0,1-1 0,-1 0-1,1 0 1,1 0 0,0-1 0,0 0-1,0-1 1,0 0 0,1-1 0,0 0-1,0 0 1,1-1 0,-1 0 0,1-1-1,0 0 1,0-1 0,0 0 0,0-1-1,17 1 1,-16-2-129,-8 1-41,0-1 1,-1 0-1,1 1 0,-1-2 1,1 1-1,0 0 0,-1-1 1,1 1-1,-1-1 0,1 0 0,3-2 1,1-4-29,-6 6 9,-1 0 0,0-1 1,0 1-1,0 0 0,0 0 1,1 1-1,-1-1 0,0 0 1,1 0-1,-1 1 0,1-1 1,-1 0-1,1 1 0,-1 0 1,1-1-1,-1 1 0,4 0 1,-4 0-37,1-1-1,-1 1 1,0 0 0,1 0 0,-1-1 0,0 1 0,0 0 0,1-1 0,-1 0 0,0 1-1,0-1 1,0 0 0,0 1 0,0-1 0,0 0 0,0 0 0,0 0 0,0 0-1,0 0 1,0 0 0,0 0 0,-1 0 0,2-3 0,4-4-480,4-2-2191,-1-1 1,0 0-1,13-24 0,-11 15-291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1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135 42 3688,'0'-40'2992,"22"39"326,-22 7-3248,1 0 122,-1-1 0,0 1 0,0 0 0,-1-1 1,1 1-1,-1-1 0,-3 12 0,-6-6-30,8-10-143,1 0 1,0 0 0,0 0 0,0 0 0,0 0 0,0 1 0,0-1 0,0 0 0,0 1-1,0-1 1,1 1 0,-1-1 0,0 1 0,1-1 0,-1 1 0,1-1 0,0 1 0,0-1 0,-1 4-1,1-1 12,0 1-1,-1-1 0,0 0 1,0 0-1,0 0 0,-1 0 1,1 0-1,-1 0 0,-4 6 1,-6 17 118,-17 33 196,2 32 210,17-64-516,1 0-1,2 0 1,1 1 0,1 0 0,-1 37 0,6 4-3379,0-70 3300,0 0 0,1 1 0,-1-1 0,0 1 0,0-1 0,0 0 1,1 1-1,-1-1 0,0 0 0,0 1 0,1-1 0,-1 0 0,0 0 0,1 1 0,-1-1 0,0 0 0,1 0 0,-1 1 0,0-1 0,1 0 0,-1 0 0,1 0 0,-1 0 0,0 1 0,1-1 0,-1 0 0,1 0 0,-1 0 0,1 0 0,-1 0 0,0 0 0,1 0 0,-1 0 0,1 0 1,-1-1-1,1 1 0,-1 0-83,1 0 1,-1 0 0,1 0 0,-1 0 0,0 0 0,1-1-1,-1 1 1,0 0 0,1 0 0,-1 0 0,1 1-1,-1-1 1,0 0 0,1 0 0,-1 0 0,0 0 0,1 0-1,-1 0 1,1 0 0,-1 1 0,0-1 0,1 0-1,-1 0 1,0 1 0,0-1 0,1 1-367,0-1 367,-1 1 0,0-1 0,0 0-1,0 1 1,1-1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145 11 3176,'5'-2'355,"22"-7"5913,-27 10-6143,0 1-118,1 2 55,-1 0 0,0-1 0,0 1 0,0 0 0,0 0-1,-1 0 1,1-1 0,-1 1 0,0 0 0,-2 4 0,-8 0 91,10-7-141,0-1 1,0 1 0,0 0-1,0 0 1,0-1-1,0 1 1,1 0 0,-1 0-1,0 0 1,1 0-1,-1 0 1,0 0 0,1 0-1,-1 0 1,1 0-1,-1 0 1,1 0 0,0 0-1,0 0 1,-1 0 0,1 0-1,0 0 1,0 0-1,0 1 1,0-1 0,0 0-1,0 0 1,1 1-1,-1 2 29,-1-1 0,1 0 0,0 0 0,-1 0 0,0 0 0,0 0 0,0 0 0,0 0 0,0 0 0,0-1 0,-1 1 0,1 0 1,-4 2-1,-8 20 306,0 3-74,-17 29-1,-14 29-195,37-69-78,3-11-36,1 1-1,1 0 1,-1-1 0,1 1-1,1 0 1,-1 0-1,1 0 1,-1 8-1,-3 10-1316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0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6705,'5'0'186,"-1"0"0,1 0 1,-1 0-1,1 0 1,-1 1-1,1-1 0,-1 1 1,1 0-1,-1 1 1,0-1-1,1 1 0,-1 0 1,8 4-1,-11-5-137,0-1 0,0 1 0,-1-1 0,1 1 0,0-1-1,1 1 1,-1-1 0,0 0 0,0 1 0,0-1 0,0 0 0,0 0-1,0 0 1,0 0 0,0 0 0,0 0 0,0 0 0,1 0 0,-1 0-1,0 0 1,1-1 0,0 0 123,44 1 1925,-10-1-1401,-1 2 0,47 6 1,-49-3-733,-1-2 0,55-4 1,-18 0-1170,-14 2-2773,-19 0-3547,-31 0 6309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1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172 1 3796,'17'3'9908,"-18"2"-9719,0 0 0,0-1 0,-1 1 0,1-1 0,-1 0 0,0 1 0,-3 3 0,-2 7-68,-12 46 468,-3 7-408,-8 5-71,-33 122 0,52-154-650,-5 55-1,12-49-3445,2-1-4720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2.3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 1 8333,'1'0'14,"-1"0"-1,1 0 1,0 0 0,-1-1 0,1 1-1,0 0 1,-1 0 0,1 0 0,0 0-1,-1 0 1,1 0 0,0 0 0,-1 0-1,1 1 1,0-1 0,-1 0 0,1 0-1,0 1 1,-1-1 0,1 0 0,0 0-1,-1 1 1,1-1 0,-1 1 0,1-1-1,-1 1 1,1-1 0,-1 1 0,1-1-1,-1 1 1,0-1 0,1 1 0,-1-1-1,0 1 1,1 0 0,-1-1 0,0 1-1,0 0 1,1-1 0,-1 1 0,0 0-1,0-1 1,0 1 0,0 0 0,0-1-1,0 1 1,0 0 0,0-1 0,-1 2-1,1 0-3,0 2 360,1 0-235,0 0 0,-1 0-1,0 0 1,0-1 0,0 1 0,-1 0-1,1 0 1,-1-1 0,0 1 0,-2 4-1,-5 5 82,7-12-180,-1 0 0,1 1 0,0-1-1,0 1 1,0-1 0,1 1 0,-1-1 0,0 1 0,0-1 0,1 1 0,-1 0 0,1-1 0,0 1 0,-1 0 0,1-1 0,0 4 0,-1 1 71,1-1 0,-1 1 0,-1-1 0,1 0 0,-1 1 0,0-1 0,0 0 0,-5 8 0,-3 8 233,-26 70 492,9 18-832,-16 131 0,39-203-1581,39-47-9914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2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137 0 7337,'1'1'42,"0"0"0,0 0 1,-1 1-1,1-1 0,0 0 0,0 0 1,-1 1-1,1-1 0,-1 0 1,1 1-1,-1-1 0,1 1 0,-1 2 1,3 6 696,-1 0 1,0 0 0,-1 0-1,0 0 1,-1 0-1,-1 14 1,0 2 267,1-24-945,0 1 0,0-1 0,-1 1 0,1-1 0,-1 0 0,0 1 0,1-1-1,-1 0 1,0 1 0,-1-1 0,1 0 0,0 0 0,-1 0 0,1 0 0,-1 0 0,-1 2 0,-8 11 218,1 15 173,-20 46-151,-41 94 253,68-163-1571,0 0 0,1 0 0,1 0-1,-1 1 1,1-1 0,0 1 0,1-1 0,1 16-1,-1-12 206,18-32-3342,-15 17 2623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33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 9337,'4'-2'774,"15"-3"-1,-2 1 525,0 0 1,33-2-1,148 3 2511,-66 4-6275,-58 0-2555,-1-1-3554,-58 0 6981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49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379 722 1688,'0'0'4504,"0"-2"-3989,0 0-423,0 1 0,1 0 0,-1-1 0,0 1 0,0-1 0,0 1 0,0 0-1,-1-1 1,1 1 0,0 0 0,-1-1 0,1 1 0,0 0 0,-1 0 0,1-1 0,-1 1-1,0 0 1,0 0 0,1 0 0,-1 0 0,0 0 0,0 0 0,0 0 0,0 0 0,0 0 0,0 0-1,0 0 1,-3-1 0,4 2-72,0 0 0,0 0 1,-1 0-1,1 0 0,0 0 0,0-1 0,-1 1 0,1 0 1,0 0-1,0-1 0,0 1 0,-1 0 0,1 0 0,0-1 0,0 1 1,0 0-1,0 0 0,0-1 0,0 1 0,-1 0 0,1 0 0,0-1 1,0 1-1,0 0 0,0-1 0,0 1 0,0 0 0,0-1 0,0 1 1,0 0-1,0-1 0,1 1 0,-3-6 282,-1 3-108,0 0 1,0 0-1,0 0 0,1-1 1,-1 1-1,1-1 0,0 1 1,0-1-1,0 0 0,0 0 1,-1-5-1,-11-21 411,7 14-238,1 0-1,0 0 1,-4-18 0,-2-9 625,7 29-884,0 1-1,-1-1 1,0 1 0,-1 0 0,0 1-1,-1 0 1,-1 0 0,0 0 0,0 1-1,-1 1 1,0 0 0,-22-17 0,26 21-95,1 0 1,-1 0-1,1 0 1,1-1 0,-1 0-1,1 0 1,-4-10 0,-9-14 213,13 26-219,1 0 0,0 0 0,0 0 1,0 0-1,1-1 0,0 1 0,0-1 0,0 0 0,1 1 0,-2-8 0,3 7 8,-1-1 1,-1 0-1,1 1 1,-1 0-1,0-1 0,-1 1 1,1 0-1,-1 0 1,-1 0-1,1 1 1,-8-10-1,-14-29 238,23 35-938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0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386 94 2760,'0'-35'4950,"0"-8"1021,0 27-6427,0 17 456,-1 0 1,1 1-1,0-1 0,0 0 0,0 0 1,0 0-1,-1 0 0,1-1 0,-1 1 0,1 0 1,-1 0-1,1 0 0,-1 0 0,1 0 0,-1 0 1,0-1-1,1 1 0,-1 0 0,0 0 1,0-1-1,1 1 0,-1-1 0,0 1 0,0-1 1,-2 2-1,2-2 2,1 0 0,-1 1 0,0-1 0,0 1 0,0 0 1,0-1-1,0 1 0,1 0 0,-1-1 0,0 1 0,0 0 0,1 0 0,-1 0 1,1 0-1,-1-1 0,1 1 0,-1 0 0,1 0 0,-1 0 0,1 0 0,0 0 0,0 0 1,-1 0-1,1 0 0,0 2 0,0-2 0,0-1 1,0 1 0,0-1-1,0 1 1,0-1-1,0 1 1,0-1-1,-1 1 1,1-1-1,0 1 1,0-1 0,0 1-1,-1-1 1,1 0-1,0 1 1,-1-1-1,1 1 1,0-1-1,-1 0 1,1 1 0,0-1-1,-1 0 1,0 1-1,-21 27 60,-17 20-2,29-37-41,0 0 0,1 1 1,0 0-1,-8 16 0,2-3 28,-42 78 2,46-80-81,0-1 0,-2 0 1,0 0-1,-2-2 1,-28 33-1,30-39-571,-12 12-2105,8-15-3850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0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13 2692,'61'-13'4713,"-66"13"-4591,4 0-113,1 0 0,-1 1 0,0-1 0,0 0 0,0 0 0,0 0-1,0 1 1,0-1 0,0 0 0,1 1 0,-1-1 0,0 1 0,0-1-1,0 1 1,1-1 0,-1 1 0,0 0 0,1-1 0,-1 1 0,1 0-1,-1 0 1,0-1 0,1 1 0,0 0 0,-1 0 0,1 0 0,-1-1 0,1 1-1,0 0 1,0 0 0,-1 0 0,1 0 0,0 0 0,0 0 0,0 0-1,0 0 1,0 0 0,0 0 0,0-1 0,1 3 0,-1-3-1,0 1 1,0-1-1,0 1 0,0-1 1,0 0-1,0 1 0,0-1 1,0 1-1,0-1 1,-1 1-1,1-1 0,0 1 1,0-1-1,0 1 1,-1-1-1,1 0 0,0 1 1,0-1-1,-1 1 1,1-1-1,0 0 0,-1 1 1,0-1-1,-54 63 469,-61 89-1,93-117-455,1 1-1,2 0 0,2 2 1,-24 69-1,38-93-321,-8 26 59,9-15-5622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26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6 284 2220,'43'0'2034,"16"0"1589,-59 0-3616,1 0-1,-1 0 1,0 0-1,1 0 1,-1-1-1,0 1 1,1 0-1,-1 0 0,0-1 1,0 1-1,1 0 1,-1 0-1,0-1 1,0 1-1,0 0 1,1-1-1,-1 1 0,0 0 1,0-1-1,0 1 1,0 0-1,0-1 1,1 1-1,-1 0 1,0-1-1,0 1 0,0 0 1,0-1-1,0 1 1,0-1-1,0 1 1,-1 0-1,1-1 1,0 0-1,0 1 2,0-1-1,0 1 1,0 0 0,0-1 0,0 1-1,0-1 1,0 1 0,0-1-1,0 1 1,0-1 0,0 1-1,0-1 1,0 1 0,0-1 0,0 1-1,0-1 1,1 1 0,-1-1-1,0 1 1,0 0 0,1-1-1,-1 1 1,0-1 0,1 1 0,-1 0-1,0-1 1,1 1 0,-1 0-1,0 0 1,1-1 0,-1 1 0,1 0-1,-1 0 1,1-1 0,-1 1-1,1 0 1,-1 0 0,1 0-1,0 0-2,-1 0 0,1-1-1,-1 1 1,1 0 0,-1 0-1,1 0 1,0-1-1,-1 1 1,0 0 0,1-1-1,-1 1 1,1 0-1,-1-1 1,1 1 0,-1 0-1,0-1 1,1 1 0,-1-1-1,0 1 1,1-1-1,-1 1 1,0-1 0,1 1-1,-1-1 1,0 1 0,0-1-1,0 1 1,0-1-1,0 0 1,0 1 0,0-1-1,0 1 1,0-1 0,0 0-1,1-2 15,10-17 156,-4 10-54,-2 0-76,-1 3 101,-1 0 0,0 1 0,0-1-1,-1 0 1,0 0 0,0-1 0,-1 1 0,0 0 0,1-14 0,-2 15-39,-3-23 277,3 28-382,-1 0 1,1 0-1,-1 0 1,1 0-1,-1 0 1,0 0-1,0 1 1,1-1-1,-1 0 1,0 0-1,0 1 1,0-1-1,0 1 1,0-1 0,0 1-1,0-1 1,0 1-1,0-1 1,0 1-1,-2-1 1,-14-9 30,16 10-34,0-1 1,0 1-1,0 0 0,-1-1 1,1 1-1,0-1 0,0 1 1,0-1-1,0 1 0,0-1 1,0 0-1,0 1 0,0-1 1,0 0-1,0 0 0,1 0 1,-1 0-1,0 0 0,1 1 1,-1-2-1,0 1 0,1 0 1,-1 0-1,1 0 1,-1 0-1,1 0 0,0 0 1,0 0-1,-1-1 0,1 0 1,0 0 3,0 1 0,-1-1 1,1 1-1,0 0 1,-1 0-1,1-1 0,-1 1 1,1 0-1,-1 0 1,0-1-1,0 1 0,1 0 1,-1 0-1,0 0 0,0 0 1,0 0-1,-2-1 1,-2 0 8,0 1 0,-1 0 0,1 0 0,0 0 0,0 0 1,-1 1-1,1 0 0,0 0 0,-8 1 0,-6 0 2,0 36 8,18-33-609,-4 8 1499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1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10129,'0'3'47,"0"-2"-38,0 0 1,0 0 0,0-1-1,0 1 1,-1 0 0,2-1-1,-1 1 1,0 0 0,0 0-1,0-1 1,0 1 0,0 0-1,1-1 1,-1 1 0,0 0-1,0-1 1,1 1 0,-1-1-1,1 1 1,-1 0 0,0-1-1,2 1 1,23 2 775,-9-4-233,-6 0-299,1 1 0,-1 0 0,1 1 0,16 2 0,6 4-182,-1-2-1,50 1 1,-10 0-336,-46-4-18,108 8-8973,-104-10 7052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4572,'1'0'2483,"15"0"-2497,-11 0 46,-1 0-25,507 0 1328,-507 0-1309,0 0 0,-1 1 0,1-1 0,0 1 0,-1 0 0,1 0-1,-1 1 1,7 2 0,-7-2-7,0-1 0,1 1 1,-1-1-1,1 0 0,-1 0 0,1 0 0,-1-1 1,7 1-1,57 12 207,-59-12-257,0 1 0,0 0 0,0 0 0,0 0 0,0 1 0,0 0 0,-1 1 0,0 0 0,0 0 0,0 0 0,0 1 0,9 9 0,-3-7-1864,2-4-3409,-13-3 4423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233 10 3856,'0'-10'4331,"0"23"-3569,0 24-1008,0-35 251,0 0 1,0 0 0,0 0-1,-1 0 1,1 0 0,-1 0-1,1 0 1,-1-1-1,0 1 1,1 0 0,-1 0-1,0-1 1,0 1-1,0 0 1,-1-1 0,1 1-1,0-1 1,-2 2 0,-7 9 29,0 15 73,-8 2 26,12-16-73,0-1 0,0 0-1,-11 15 1,4-7-20,1 1 1,-16 38 0,11-20-26,2-9-181,2 1 0,2 0 0,1 0-1,-7 37 1,13-48-2098,2 1 0,0 23 0,2-38 1287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3.8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180 1 4688,'2'3'63,"0"1"0,0 0 0,-1 0-1,0-1 1,1 1 0,-2 0 0,2 8-1,-1 15 1130,0-21-997,0 0 0,-1 0 0,0 0 0,0 0 0,0 1 0,-1-1 0,0 0 0,0 0 0,-4 9 0,-15 15 262,11 3-147,-9-1-145,10 1-103,-35 67-68,-22 109-504,59-200-1209,-11-6-4644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4.2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86 10349,'-6'0'809,"24"0"-325,29 0 142,-31 1-462,-11-1-120,0 0-1,1 0 0,-1 0 0,0 0 0,0-1 0,0 0 1,6-2-1,5-3 4,-10 3-41,0 1-1,-1 0 1,1 0-1,0 1 1,0-1-1,1 1 1,9 0-1,-7 1-4,1-1-1,-1-1 1,0 1 0,11-4-1,-11 2-7,0 1 0,0 0 0,0 1 0,12-1 0,83-11-1552,-91 13 410,1-1 0,-1 0 0,0-1 1,0 0-1,0-1 0,23-9 0,-11 4-671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5.0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0 502 2500,'32'0'1356,"-30"0"-938,1 0-104,0 1 0,0-1 1,0 0-1,1 0 0,-1 0 0,0-1 1,0 1-1,0-1 0,0 1 0,4-3 1,-4-2-172,-3 4-124,0 1 0,0-1 0,0 0 0,1 1 0,-1-1 0,0 0 0,1 1-1,-1-1 1,0 0 0,1 1 0,-1-1 0,1 1 0,-1-1 0,1 1 0,-1-1 0,1 1 0,-1 0 0,1-1 0,0 1 0,-1-1 0,1 1 0,0 0 0,-1 0-1,1-1 1,0 1 0,-1 0 0,1 0 0,0 0 0,0 0 0,5-1 98,-1-1 0,1 1 0,-1-1 0,1 0 0,-1-1 0,0 1 1,0-1-1,6-4 0,11-5 145,-17 10-178,478-202 4725,104-5-4199,-527 185-2042,-130 18-9845,41 6 9801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5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321 9 2840,'0'-1'79,"0"1"-1,0 0 1,0-1-1,0 1 0,0 0 1,0-1-1,0 1 1,0 0-1,0-1 1,-1 1-1,1 0 0,0-1 1,0 1-1,0 0 1,-1 0-1,1-1 1,0 1-1,0 0 0,-1 0 1,1-1-1,0 1 1,0 0-1,-1 0 1,1 0-1,0 0 0,-1-1 1,1 1-1,0 0 1,-1 0-1,1 0 1,0 0-1,-1 0 0,1 0 1,0 0-1,-1 0 1,1 0-1,0 0 1,-1 0-1,1 0 0,0 0 1,-1 0-1,1 0 1,0 0-1,-1 0 1,1 1-1,0-1 0,-1 0 1,1 0-1,0 0 1,0 0-1,-1 1 1,1-1-1,0 0 0,0 0 1,-1 1-1,1-1 1,0 0-1,0 0 0,0 1 1,-1-1-1,1 0 1,0 1-1,0-1 1,0 1-1,-22 47 1097,-31 52 0,-5 10-504,32-56-599,-98 222 6,106-214-1335,14-19-6248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6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483 1 4956,'1'0'11,"0"1"-1,0-1 0,0 1 0,-1 0 0,1 0 0,0-1 1,0 1-1,-1 0 0,1 0 0,0 0 0,-1 0 0,1 0 0,-1 0 1,1 0-1,-1 0 0,1 0 0,-1 0 0,0 0 0,1 0 1,-1 1-1,0-1 0,0 0 0,0 0 0,0 0 0,0 0 1,0 0-1,0 1 0,-1 0 0,1 2 38,0 0 0,0 0 0,-1 0 0,1 0 0,-1-1 0,0 1 0,0 0 0,-2 5 0,-19 14 264,-17 31 552,9-19-288,-35 53-1,25-32-386,-33 47-93,36-48-880,-2-2 0,-63 65 0,99-115 526,1-1-24,1 0 0,-1 0 0,0-1 0,0 1 0,1-1 0,-1 1 0,0-1 0,-1 0 0,1 0 0,0 0-1,0 0 1,0 0 0,-3 1 0,-3-2-750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6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10893,'205'0'3715,"20"0"-6704,-218 0 2362,0 1 1,0 0-1,0 0 0,13 5 1,-13-4-196,0 0 0,-1 0 1,1-1-1,13 1 0,5-2-1503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7.5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1 3088,'0'0'57,"0"0"-1,0 0 0,0 0 0,1 0 1,-1 0-1,0-1 0,0 1 0,0 0 1,0 0-1,1 0 0,-1 0 0,0 0 1,0 0-1,0 0 0,1 0 0,-1 0 1,0 0-1,0 0 0,1 0 0,-1 0 1,0 0-1,0 0 0,0 0 0,1 0 1,-1 1-1,0-1 0,0 0 0,0 0 1,0 0-1,1 0 0,-1 0 0,0 0 1,0 1-1,0-1 0,0 0 1,0 0-1,1 0 0,-1 0 0,0 1 1,0-1-1,0 0 0,0 0 0,0 0 1,0 0-1,0 1 0,0-1 0,0 0 1,0 0-1,0 0 0,0 1 0,0-1 1,0 0-1,1 1-48,-1 2 167,1 0-1,-1 0 1,1 0 0,-1 0 0,0 1 0,0-1 0,0 0 0,0 0 0,-1 0 0,1 0-1,-1 0 1,0 0 0,-2 6 0,1-6-71,0 0-43,0-1 0,0 1 0,1-1 0,-1 1 0,1 0 1,0 0-1,0 0 0,0 0 0,0 0 0,0 0 1,1 0-1,-1 0 0,1 3 0,0-4-28,0 0 0,-1 0 0,1 0 1,0 0-1,-1 0 0,0 0 0,1 0 0,-1 0 0,0 0 0,0 0 0,0 0 0,0 0 0,0-1 0,0 1 1,-3 2-1,-5 8 100,-20 40 346,-9 11-170,2 1 0,-33 81 0,29-58-234,20-46-448,-38 91 782,53-116-1825,0 0-1,1 0 1,-3 26 0,7-29-2079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28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31 181 1872,'0'0'5239,"0"-4"-5043,0 2-155,0 0-1,0 0 0,1 0 1,-1 0-1,1 0 1,0 0-1,-1 0 0,1 0 1,0 0-1,0 1 0,0-1 1,0 0-1,1 1 1,-1-1-1,0 0 0,1 1 1,-1 0-1,1-1 0,3-1 1,-1 0 83,-4 2-114,0 0 0,0 0 0,0 0-1,0 1 1,1-1 0,-1 0 0,0 0-1,0 1 1,1-1 0,-1 0 0,0 1-1,1-1 1,-1 0 0,1 1 0,-1-1-1,1 0 1,-1 1 0,1-1 0,-1 1-1,1-1 1,0 1 0,-1-1 0,1 1 0,0 0-1,-1-1 1,1 1 0,1-1 0,11-8 101,-6 2-62,1-1-1,1 2 1,14-10-1,9-7 4,34-21-2,-65 43-48,-1 1-1,1-1 1,0 1-1,-1-1 1,1 1 0,0-1-1,-1 1 1,1 0-1,0-1 1,0 1-1,0 0 1,-1 0 0,1 0-1,0-1 1,0 1-1,0 0 1,-1 0-1,1 0 1,0 0-1,0 0 1,0 1 0,-1-1-1,1 0 1,0 0-1,0 0 1,0 1-1,-1-1 1,1 0 0,0 1-1,-1-1 1,1 1-1,0-1 1,-1 1-1,1-1 1,0 1 0,-1-1-1,1 1 1,-1 0-1,1-1 1,-1 1-1,1 0 1,-1-1 0,0 1-1,1 1 1,2 4 28,-1 1 1,0-1 0,-1 1-1,2 10 1,-1-5 13,0 4-14,0 1 0,-1-1 0,-2 23 0,0-2 14,1-36-43,0 0 0,0 0 0,0 0 0,0 0 0,0 0 0,0 0-1,-1 0 1,1-1 0,0 1 0,-1 0 0,1 0 0,0 0 0,-1 0 0,1-1 0,-1 1-1,0 0 1,1 0 0,-1-1 0,1 1 0,-1 0 0,0-1 0,0 1 0,1-1 0,-1 1-1,0-1 1,0 1 0,0-1 0,1 1 0,-3-1 0,2 1-1,0-1 0,1 0-1,-1 1 1,0-1 0,0 0 0,0 1 0,1-1-1,-1 1 1,0-1 0,0 1 0,1 0 0,-1-1 0,0 1-1,1 0 1,-1-1 0,1 1 0,-1 0 0,1 0-1,-1 0 1,1-1 0,0 1 0,-1 0 0,1 0 0,0 0-1,0 0 1,0 0 0,0 0 0,-1-1 0,1 3 0,0 0 1,-1 0 0,-1 0 0,1 0 0,0 0 0,-1 0 0,1 0 0,-1-1 0,0 1 0,0-1 1,0 1-1,-1-1 0,1 1 0,-4 2 0,-6 8 13,9-9-5,0 0-1,-1-1 1,1 1 0,-1 0 0,0-1-1,0 0 1,0 0 0,0 0 0,-1 0-1,1-1 1,-1 0 0,0 0 0,0 0 0,1 0-1,-1-1 1,0 0 0,0 0 0,-1 0-1,1 0 1,-5-1 0,9 0-9,1 0-1,0 0 1,-1-1 0,1 1-1,-1 0 1,1 0 0,-1-1-1,1 1 1,-1 0 0,1-1-1,0 1 1,-1 0 0,1-1 0,0 1-1,-1 0 1,1-1 0,0 1-1,0-1 1,-1 1 0,1-1-1,0 1 1,0-1 0,0 1-1,0-1 1,-1 1 0,1-1-1,0 1 1,0-1 0,0 1 0,0-1-1,0 1 1,0-1 0,1 0 1,-1 1 1,0-1 0,0 1-1,0-1 1,0 1 0,0-1-1,0 1 1,-1-1 0,1 1-1,0-1 1,0 1 0,0-1 0,0 1-1,-1-1 1,1 1 0,0-1-1,0 1 1,-1 0 0,1-1-1,0 1 1,-1 0 0,1-1-1,0 1 1,-1 0 0,1-1-1,-1 1 1,1 0 0,0-1-1,-1 1 1,1 0 0,-1 0 0,0-1-1,-1-1 0,0-1 1,1 0-1,-1 0 0,1 0 1,-1 0-1,1 0 0,0 0 0,0-1 1,0 1-1,0-5 0,0 2-18,-2-6 6,0 0 0,1 0 0,1 0 0,0 0 0,1-23 0,0 12-6,0 22 16,0 1 0,0-1 1,1 1-1,-1-1 1,0 1-1,0-1 0,0 1 1,1-1-1,-1 1 0,0-1 1,1 1-1,-1-1 1,0 1-1,1-1 0,-1 1 1,1-1-1,-1 1 1,1 0-1,-1-1 0,1 1 1,-1 0-1,1 0 1,-1-1-1,1 1 0,-1 0 1,1 0-1,-1 0 1,1 0-1,-1 0 0,1-1 1,0 1-1,-1 0 1,1 0-1,-1 0 0,1 1 1,0-1-1,0 0 0,-1 0 0,1 0 0,-1 0 0,1 0 0,-1 0 0,1 0 0,-1 0 0,1 0 0,-1 0 0,1 0 0,-1 0 0,1-1 0,-1 1 0,1 0 0,-1 0 0,1 0 0,-1-1 0,1 1 0,-1 0 0,0 0 0,1-1 0,-1 1 0,0-1 0,1 1 0,-1 0-1,0-1 1,1 1 0,-1-1 0,0 1 0,1 0 0,-1-1 0,0 1 0,0-1 0,0 1 0,1-1 0,-1 0 0,1 0 0,0 0 1,-1 1-1,1-1 0,0 0 0,0 1 0,0-1 0,-1 0 0,1 1 1,0 0-1,0-1 0,0 1 0,0-1 0,0 1 0,0 0 0,2-1 1,8-3-12,-10 2 9,3 0 0,21 1-17,-14 0 22,-6 0-2,-1 1 1,0-1-1,1 1 0,-1 0 0,0 0 1,1 1-1,-1-1 0,0 1 1,1 0-1,-1 0 0,5 2 1,-5 1-1,-3-3 0,0 0 1,1 1-1,-1-1 1,0 0-1,1 0 1,-1 0-1,1 0 0,0 0 1,-1 0-1,1-1 1,0 1-1,0 0 0,-1-1 1,1 1-1,0-1 1,0 0-1,0 0 1,0 1-1,0-1 0,3-1 1,-5 1-1,1 1 1,0-1-1,0 0 0,-1 1 1,1-1-1,0 1 0,-1-1 0,1 1 1,-1-1-1,1 1 0,0-1 1,-1 1-1,1 0 0,-1-1 1,1 1-1,-1 0 0,0-1 1,1 1-1,-1 0 0,0-1 1,0 1-1,1 0 0,-1 0 1,0 0-1,0-1 0,0 1 1,0 0-1,0 0 0,0 1 1,1 31 14,-1-27-13,0-4-2,0-1 0,0 0 1,-1 0-1,1 0 1,0 0-1,-1 0 1,1-1-1,-1 1 1,1 0-1,-1 0 1,0 0-1,1 0 1,-1 0-1,0-1 1,1 1-1,-1 0 0,0 0 1,0-1-1,0 1 1,0-1-1,1 1 1,-1-1-1,0 1 1,0-1-1,0 1 1,-2-1-1,-5 5 7,-17 18 4,20-17-8,-1 0 0,-1-1 0,1 0 0,-1 0 1,-10 6-1,-4 0 19,10-4 29,0-1-1,0 0 1,0-1 0,-1-1 0,0 0 0,0 0 0,0-1 0,-1 0 0,1-1 0,-20 0 0,29-7-60,2-6 3,1 0 0,0 0 0,0 0-1,1 0 1,4-20 0,42-26 19,-42 49-21,0 1 1,1 0-1,0 1 0,0-1 1,0 1-1,1 1 1,0-1-1,0 1 1,12-6-1,-10 7 0,1 0-1,0 1 1,0 1 0,0 0-1,0 0 1,1 1-1,-1 0 1,15 2-1,-25-1 10,1 0 1,0 0-1,-1 0 0,1 0 0,0 0 1,-1 0-1,1 0 0,-1 0 0,1 0 0,-1 1 1,1-1-1,0 0 0,-1 0 0,1 1 1,-1-1-1,1 0 0,-1 1 0,1-1 0,-1 1 1,1-1-1,-1 1 0,0-1 0,1 1 0,-1-1 1,0 1-1,1-1 0,-1 1 0,0-1 1,0 1-1,1-1 0,-1 1 0,0 0 0,0-1 1,0 1-1,0-1 0,0 1 0,0 1 1,1 2 4,1 1-3,-1-1 0,0 0-1,0 1 1,-1-1 0,1 0 0,-1 1 0,0-1-1,0 1 1,0-1 0,-1 1 0,0-1 0,1 0-1,-3 7 1,-7-4-6,9-6 3,1-1 0,-1 1-1,0-1 1,0 1 0,0 0 0,0-1 0,1 1-1,-1 0 1,0-1 0,1 1 0,-1 0 0,0 0-1,1 0 1,-1 0 0,1 0 0,0-1 0,-1 1-1,1 0 1,0 0 0,-1 0 0,1 0 0,0 0-1,0 2 1,0-2 1,-1 0-1,1 0 1,0 0 0,0 0-1,-1 0 1,1 0-1,0 0 1,-1-1-1,1 1 1,-1 0 0,1 0-1,-1 0 1,1-1-1,-1 1 1,0 0-1,1 0 1,-1-1 0,0 1-1,0-1 1,0 1-1,1-1 1,-1 1-1,0-1 1,0 1 0,0-1-1,0 0 1,0 1-1,-2-1 1,-4 3 1,-16 19 16,21-20-6,0 1-1,-1-1 1,1 0 0,-1 1-1,1-1 1,-1 0 0,0-1-1,0 1 1,1 0 0,-1-1-1,-4 2 1,7-3-8,-1 0 0,0 1 0,1-1 0,-1 0 0,0 0 0,1 0 0,-1 1 0,0-1-1,0 0 1,1 0 0,-1 0 0,0 0 0,0 0 0,1 0 0,-1-1 0,0 1 0,0 0 0,1 0 0,-1 0 0,0-1 0,1 1 0,-1 0 0,0-1 0,1 1 0,-1 0 0,1-1 0,-1 1 0,0-1 0,1 1-1,-1-1 1,1 1 0,0-1 0,-1 0 0,1 1 0,-1-1 0,1 0 0,0 1 0,-1-2 0,0-33-22,1 16 28,0 17-10,0 0-1,0 0 1,1 0-1,-1 0 1,0 0 0,1 0-1,-1 0 1,1 0 0,0 0-1,1-3 1,44-48 21,-44 50-28,0-1 0,1 0-1,-1 1 1,1-1 0,0 1-1,0 0 1,0 0 0,1 0 0,-1 1-1,1-1 1,-1 1 0,1 0-1,0 0 1,0 0 0,0 0-1,0 1 1,0-1 0,0 1 0,0 0-1,7 0 1,-9 5 4,2 14 23,-1 0 1,-1 0 0,0 20-1,-2-37-19,0 0-1,0 0 1,0 0-1,0 0 1,0-1-1,0 1 1,0 0-1,0 0 1,0 0 0,-1-1-1,1 1 1,0 0-1,-1 0 1,1-1-1,-1 1 1,1 0-1,-1 0 1,1-1-1,-1 1 1,1-1-1,-1 1 1,1 0-1,-1-1 1,0 1-1,1-1 1,-1 0-1,0 1 1,0-1 0,-1 1-1,2-1 1,-1 1 0,0-1 0,1 0 0,-1 0 0,0 1 0,1-1 0,-1 1 0,1-1 0,-1 1 0,1-1 0,-1 1 0,1-1 0,-1 1 0,1-1 0,-1 1 0,1-1 0,0 1 0,-1 0 0,1-1 0,0 1 0,-1 0 0,1-1 0,0 1 0,0 0 0,0-1 0,0 1 0,0 0 0,0-1 0,0 2 0,-1 0 2,1 0 0,-1-1 0,1 1 0,-1-1 0,0 1 0,0-1 0,0 1 0,0-1 0,0 0 1,0 1-1,0-1 0,0 0 0,0 0 0,-1 1 0,1-1 0,0 0 0,-1 0 0,1-1 0,-1 1 1,1 0-1,-1 0 0,1-1 0,-4 2 0,0 0 68,0-1-1,-1 1 1,0-1-1,1 1 1,-10-1 0,13-1-9,-3-4 10,2-19-149,1 0 1,1-34-1,1 56 69,0 0-1,0 0 1,0 0 0,0 1-1,0-1 1,0 0-1,0 0 1,0 1-1,0-1 1,1 0-1,-1 0 1,0 1-1,0-1 1,1 0 0,-1 1-1,1-1 1,-1 0-1,0 1 1,1-1-1,0 1 1,-1-1-1,1 0 1,-1 1 0,1 0-1,-1-1 1,1 1-1,0-1 1,-1 1-1,1 0 1,0-1-1,0 1 1,-1 0-1,1 0 1,1-1 0,6-2-103,-1-14-1745,-3 16 1389,-3 1 402,-1 0 0,1 0-1,-1 0 1,0 0 0,1 0 0,-1 0 0,0 0 0,1 0-1,-1 0 1,0 0 0,1 0 0,-1 0 0,0 0 0,1-1 0,-1 1-1,0 0 1,1 0 0,-1 0 0,0-1 0,0 1 0,1 0-1,-1 0 1,0 0 0,0-1 0,1 1 0,-1 0 0,0-1-1,0 1 1,0 0 0,1-1 0,-1 1 0,0-1 0,17 0-4070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27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1964,'0'0'692,"0"4"-583,0 11-28,0-11 47,0 0 33,0-4-149,0 1 0,0-1 0,0 1 0,0-1 0,-1 1 0,1-1 0,0 1 0,0 0 0,1-1 0,-1 1 0,0-1 0,0 1 0,0-1 0,0 1 0,0-1 0,1 1 0,-1-1 0,0 1 1,0-1-1,1 1 0,-1-1 0,0 1 0,1-1 0,-1 1 0,0-1 0,1 0 0,-1 1 0,1-1 0,-1 0 0,1 1 0,-1-1 0,1 0 0,-1 0 0,1 1 0,-1-1 0,1 0 0,-1 0 0,1 0 0,-1 0 0,1 0 0,-1 1 0,1-1 0,-1 0 0,1 0 0,0-1 0,-1 1 0,2 0 0,-2 0-5,0 0 0,0 0 0,0 0-1,1 0 1,-1 0 0,0 1-1,0-1 1,0 0 0,0 0 0,1 0-1,-1 0 1,0 0 0,0 0 0,0 0-1,0 1 1,0-1 0,1 0 0,-1 0-1,0 0 1,0 0 0,0 1 0,0-1-1,0 0 1,0 0 0,0 0-1,0 1 1,0-1 0,0 0 0,0 0-1,0 0 1,0 1 0,0-1 0,0 0-1,0 0 1,0 0 0,0 0 0,0 1-1,0-1 1,0 0 0,0 0 0,0 0-1,0 1 1,0-1 4,0 0 0,-1 0 0,1 0 0,0 1 0,0-1 0,0 0 0,0 0 0,0 0 0,0 0 0,0 1 0,0-1 0,0 0 0,0 0 0,0 0 1,0 1-1,0-1 0,0 0 0,0 0 0,0 0 0,0 0 0,0 1 0,1-1 0,-1 0 0,0 0 0,0 0 0,0 0 0,0 0 0,0 1 0,0-1 0,0 0 0,0 0 0,1 0 0,-1 0 0,0 0 0,0 0 0,0 0 0,0 1 0,1-1 0,-1 0 0,0 0 0,6 4 274,1 1-1,-2 0 0,1 0 1,0 0-1,-1 1 1,0 0-1,-1 0 0,1 0 1,4 9-1,-6-9-81,0 0 1,0 1-1,-1-1 1,0 1-1,0-1 0,-1 1 1,0 0-1,0 0 1,0-1-1,-1 14 1,0-20-201,0 1 1,-1 0 0,1-1 0,0 1 0,0-1-1,0 1 1,0 0 0,-1-1 0,1 1 0,0-1 0,0 1-1,-1-1 1,1 1 0,0-1 0,-1 1 0,1-1 0,-1 1-1,1-1 1,-1 0 0,1 1 0,-1-1 0,1 1-1,-1-1 1,1 0 0,-1 0 0,0 1 0,0-1 0,0 1 0,0-1 0,1 0 0,-1 1 1,0-1-1,0 1 0,1-1 0,-1 1 0,1-1 0,-1 1 1,0 0-1,1-1 0,-1 1 0,1 0 0,-1-1 0,1 1 1,0 0-1,-1 0 0,1 0 0,0-1 0,0 1 1,-1 0-1,1 0 0,0 0 0,0-1 0,0 1 0,0 2 1,0-3-4,0 1 1,0-1-1,0 1 0,0 0 1,0-1-1,-1 1 1,1-1-1,0 1 1,0 0-1,0-1 1,-1 1-1,1-1 1,0 1-1,-1-1 1,1 1-1,0-1 1,-1 1-1,1-1 1,-1 1-1,1-1 1,-1 1-1,1-1 1,-1 0-1,1 1 1,-1-1-1,1 0 1,-2 1-1,2-1 0,-1 0 1,0 1-1,1-1 1,-1 0-1,1 1 0,-1-1 1,1 1-1,-1-1 0,1 0 1,-1 1-1,1-1 1,-1 1-1,1-1 0,0 1 1,-1-1-1,1 1 0,0 0 1,-1-1-1,1 1 1,0-1-1,0 1 0,0 0 1,-1-1-1,1 1 0,0 0 1,0-1-1,0 2 1,-1 2 9,1 0 0,-1-1 0,-1 1 1,1 0-1,0-1 0,-1 1 1,0-1-1,0 0 0,0 1 1,-3 2-1,-8 16 70,-1 2-1,11-21-48,1 0 0,0 0 0,0 0-1,1 0 1,-1 0 0,1 0 0,-1 0 0,1 1 0,0-1 0,0 1 0,1-1-1,-1 1 1,1-1 0,-1 5 0,-9 4 157,7-34-8366,3 17 6630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259 2 3804,'0'0'146,"0"-2"-96,0 8 1727,0 1-1472,0-1-42,1-1 0,-2 1 0,1-1 0,0 1 0,-1-1 0,0 0 0,-3 9 0,-18 11 210,11 0-161,-11 4-133,17-19-133,-1 1 1,0-1-1,-1-1 1,-11 14-1,0 1 2,1 1-1,1 0 1,1 1 0,-22 54-1,9-19-58,23-51 20,1 0-1,0 0 1,-5 19 0,7-3-3885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5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256 0 8761,'1'0'4,"-1"0"1,1 0-1,0 0 0,0 0 1,0 0-1,0 0 0,0 1 1,-1-1-1,1 0 0,0 0 1,0 0-1,0 1 1,-1-1-1,1 1 0,0-1 1,0 0-1,-1 1 0,1 0 1,0-1-1,-1 1 0,1-1 1,-1 1-1,1 0 1,-1-1-1,1 1 0,-1 0 1,1-1-1,-1 1 0,1 0 1,-1 0-1,0 0 0,3 4 23,4-2 117,-7-3-106,0 0 1,0 0-1,0 0 0,1 0 0,-1 0 1,0 0-1,0 0 0,0 0 1,1 0-1,-1 0 0,0 0 0,0 0 1,0 0-1,0 0 0,1 0 1,-1 0-1,0 1 0,0-1 0,0 0 1,0 0-1,1 0 0,-1 0 1,0 0-1,0 0 0,0 0 0,0 1 1,0-1-1,0 0 0,1 0 1,-1 0-1,0 0 0,0 1 0,0-1 1,0 0-1,0 0 0,0 0 1,0 0-1,0 1 0,0-1 0,0 0 1,0 0-1,0 0 0,0 1 1,1 8 371,0-4-281,-1 0-1,1 0 1,-1 0 0,0-1 0,-1 1 0,1 0 0,-1 0-1,0 0 1,0 0 0,0-1 0,-3 8 0,-9 4-35,1 0 0,-19 34 0,25-37-83,3-6-7,0-1-1,-1 1 0,0-1 0,0 0 0,-6 8 1,-7 7 24,-20 34 0,25-35-190,-1 0 1,-21 23-1,28-36-666,-1-1-1,1 0 1,-1-1-1,-1 1 1,-12 6-1,2-8-3622,7-4 2645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0:58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 7365,'0'-3'12,"32"-2"12,-32 2 12,40-4 20,-12 2 92,4-2 104,2 1 68,4-1 44,1 2-104,2 3-112,-2-3-40,6 2-88,-3 1-152,-2-3-432,-3 3-792,0-3-413,-2-5-359,-6 3 428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0.1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274 0 3240,'0'0'3766,"0"31"-2213,0-29-1482,-2 30 833,1-30-895,1-1-1,-1 1 1,1-1 0,-1 0-1,0 1 1,0-1-1,1 0 1,-1 0 0,0 1-1,0-1 1,0 0 0,-1 0-1,1 0 1,-2 1 0,-10 24 256,-11 23 93,3 1 0,-27 95-1,29-83-192,-84 362 2022,79-309-2111,20-96 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1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127 17 6881,'0'-17'3534,"0"43"-2520,0 35-877,0-59-136,0 0-1,0 1 1,0-1 0,-1 0 0,1 0 0,-1 0-1,1 0 1,-1 1 0,0-1 0,1 0 0,-1 0-1,-1 0 1,1 0 0,0-1 0,0 1 0,-3 3 0,2-4-1,1 1 0,0-1 0,0 1 1,0 0-1,0-1 0,0 1 1,0 0-1,0 0 0,0 0 0,1 0 1,-1-1-1,1 1 0,-1 0 1,1 0-1,0 0 0,0 4 0,-1-2 3,1 0-1,-1 1 0,0-1 0,0 0 1,0 0-1,0 0 0,-1 0 0,1 0 1,-4 5-1,-7 19 5,-50 140-1304,56-157 503,1 2-1491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1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211 1 6629,'1'0'65,"1"0"0,-1-1 0,0 1 0,1 0 0,-1 0 0,1 1 0,-1-1 0,0 0 0,1 0 0,-1 1 0,0-1 0,1 0 0,-1 1 0,0 0 0,0-1 0,1 1 0,-1 0 0,2 1 0,-3 0 99,1 0 0,0 0 0,-1 0 0,1 0 0,-1 0 0,0 0-1,0 0 1,1 0 0,-1 1 0,-1-1 0,1 2 0,0 8 226,-1-6-234,-1 1 0,0-1 1,0 1-1,-1-1 0,1 0 0,-1 0 0,0 0 1,-8 10-1,-6 12 392,17-27-539,-4 8 129,-1 1 0,0-1 0,-1 0 0,-7 10 0,-6 7-53,1 1 0,1 1 0,-19 48 0,20-44-60,-23 52-493,22-49-3740,17-34 4045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1:02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9305,'0'0'364,"6"0"-102,262 0 2586,-86 0-7781,-179 0 4657,-1 0-1,1 0 1,0 0-1,0 0 1,0-1-1,-1 1 1,1-1 0,0 0-1,4-1 1,-3-1-149,0 0 0,0-1 0,0 1 0,0-1 0,5-6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05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67 2424,'8'-1'75,"1"0"0,-1-1 0,0 0 0,1 0-1,-1-1 1,9-4 0,-8 4 240,0-1 1,-1 1-1,1 1 0,0 0 1,0 0-1,13-1 0,33 3 985,-54 1-1284,0-1 0,0 1 0,0-1 0,0 1 0,0 0 0,0 0 0,-1-1 0,1 1 0,0 0 0,0 0 0,-1 0 0,1 0 0,0-1 0,-1 1 0,1 0 0,-1 0 0,1 0 0,-1 1 1,0-1-1,1 0 0,-1 0 0,0 0 0,1 2 0,4 11 509,-2-2-103,0 1 0,-1-1 0,0 1 0,0 0 0,-2 0 0,1 0 0,-3 15 0,2 4 301,0-31-707,0-1 0,0 1 0,-1 0 0,1 0 0,0-1 0,0 1 0,0 0 0,0 0 0,-1-1 0,1 1 0,0 0 0,-1-1 0,1 1 0,0 0 0,-1-1 0,1 1 0,-1-1 0,1 1 0,-1 0 0,1-1 0,-1 1 0,0-1 0,1 0 0,-1 1 0,0-1 0,1 1 0,-1-1 0,0 0 0,1 0 0,-1 1 0,-1-1 0,1 0 2,0 0 0,1 1-1,-1-1 1,0 0 0,1 0 0,-1 1 0,0-1 0,1 0-1,-1 1 1,1-1 0,-1 0 0,1 1 0,-1-1-1,0 1 1,1-1 0,0 1 0,-1-1 0,1 1-1,-1 0 1,1-1 0,0 1 0,-1-1 0,1 1-1,0 0 1,0-1 0,-1 1 0,1 0 0,0-1-1,0 1 1,0 0 0,0 1 0,-1-1 5,1 0 1,0 0-1,-1 0 1,1 0-1,-1 0 0,0 0 1,1 0-1,-1 0 1,0 0-1,1 0 1,-1 0-1,0 0 1,0 0-1,0-1 0,0 1 1,0 0-1,0-1 1,0 1-1,0-1 1,0 1-1,0-1 1,0 1-1,0-1 0,-2 1 1,-11 5 378,3 0-64,0 0-1,0-2 1,-1 1 0,0-1 0,0-1 0,0 0-1,0-1 1,-1-1 0,1 1 0,-18-2 0,29 0-316,0-1 0,1 1 0,-1-1 0,0 0 0,0 1 0,1-1 0,-1 0 0,0 0 0,1 0 0,-1 1 0,1-1 0,-1 0 0,1 0 0,-1 0 0,1 0 0,0 0 0,-1 0 0,1 0 0,0 0 0,0 0 0,0 0 0,0 0 0,0-2 0,0 2 31,-2-8-34,0 0 1,1 0-1,0-1 1,1-16-1,1 8 74,-1 16-91,0 1-1,0-1 1,0 1 0,0 0 0,1-1-1,-1 1 1,1-1 0,-1 1-1,1 0 1,-1-1 0,1 1 0,0 0-1,0 0 1,0-1 0,-1 1 0,1 0-1,0 0 1,0 0 0,1 0-1,-1 0 1,0 0 0,2-1 0,7-6-2,7-21-16,-16 25 11,1-1 1,0 1 0,0 0 0,1 1-1,-1-1 1,5-4 0,1-2-13,1 2 1,0-1-1,0 1 0,15-9 1,12-8 31,-32 22-19,0-1 1,1 1-1,-1 0 1,1 0-1,-1 1 0,1-1 1,0 1-1,0 0 1,0 0-1,0 1 0,0-1 1,1 1-1,-1 1 1,9-2-1,-13 2 0,0 0 1,0 0-1,0 0 0,0 0 0,-1 0 1,1 0-1,0 0 0,0 0 1,0 1-1,0-1 0,-1 0 1,1 0-1,0 1 0,0-1 0,0 0 1,-1 1-1,1-1 0,0 1 1,-1-1-1,1 1 0,0-1 0,-1 1 1,1 0-1,-1-1 0,1 1 1,-1 0-1,1-1 0,-1 1 1,1 0-1,-1 0 0,0-1 0,1 1 1,-1 0-1,0 0 0,0 0 1,1 1-1,1 5-3,3-3-3,1 2 35,-3 15 62,0 0 1,-1 0-1,-1 35 1,-1-50-67,0-5-15,0 1-1,-1-1 1,1 1-1,0-1 1,0 0 0,-1 0-1,1 1 1,-1-1-1,1 0 1,-1 0 0,1 1-1,-1-1 1,0 0-1,0 0 1,1 0 0,-1 0-1,0 0 1,0 0 0,0 0-1,0 0 1,0 0-1,-3 1 1,-3 4 10,-14 20 114,18-20-75,-1-1 0,0 0-1,-1 0 1,1 0 0,-1-1-1,-9 8 1,2-6-4,0 0 0,0-1 0,0-1 1,-1 0-1,1-1 0,-1 0 0,0-1 0,0 0 0,0-1 0,0 0 0,-17-2 0,29 0-46,0 1-1,0-1 0,0 0 0,0 1 0,1-1 0,-1 0 0,0 0 0,0 0 0,1 0 1,-1 1-1,1-1 0,-1 0 0,1 0 0,-1 0 0,1 0 0,-1 0 0,1 0 1,0-1-1,0 1 0,-1 0 0,1 0 0,0-2 0,-4-24 63,4-30-58,0 55-17,0 1 1,0-1-1,0 1 0,1 0 0,-1-1 1,0 1-1,1 0 0,-1-1 0,1 1 0,-1 0 1,1-1-1,-1 1 0,1 0 0,0 0 1,0 0-1,0-1 0,-1 1 0,1 0 1,0 0-1,1 0 0,-1 0 0,0 1 0,0-1 1,1-1-1,6-4-18,14-19 51,-17 18-25,0 1-1,0-1 1,0 2 0,1-1 0,0 0 0,0 1 0,0 0 0,1 1 0,0 0 0,0 0 0,0 0 0,13-5-1,-10 7-6,0-1 0,0 2-1,0-1 1,16 1 0,-26 1 4,0 0-1,1 1 1,-1-1 0,1 0 0,-1 0 0,1 1 0,-1-1-1,0 0 1,1 0 0,-1 1 0,1-1 0,-1 0-1,0 1 1,1-1 0,-1 0 0,0 1 0,0-1 0,1 1-1,-1-1 1,0 1 0,0-1 0,0 0 0,0 1 0,1-1-1,-1 1 1,0-1 0,0 1 0,0-1 0,0 1-1,0-1 1,0 1 0,0 0 0,0-1 0,0 1 0,0-1 0,0 1 0,0-1 0,0 1 0,0-1 1,0 0-1,0 1 0,0-1 0,0 1 0,0-1 0,0 1 0,0-1 0,1 0 0,-1 1 0,0-1 0,0 0 1,0 1-1,1-1 0,-1 1 0,0-1 0,1 0 0,-1 0 0,0 1 0,1-1 0,-1 0 0,0 0 0,1 1 1,-1-1-1,1 0 0,0 0 0,2 19-11,0 21 223,-3-33-199,0-6-6,0 0 0,0 0 0,0 1 0,0-1 0,-1 0 0,1 0 0,0 0 0,-1 0 0,1 0 0,-1 0 0,1 0 0,-1 0 1,1 0-1,-1 0 0,0 0 0,0 0 0,1 0 0,-1 0 0,0 0 0,0-1 0,0 1 0,0 0 0,0 0 0,0-1 0,0 1 0,-2 0 0,-4 4 13,-1 3 8,1-1 0,-1 1 0,-1-2 0,0 1-1,0-1 1,0 0 0,0-1 0,-1 0 0,-19 7 0,-6-2 166,25-7 11,0 0-1,-1 0 1,1-1-1,-1 0 1,-11-1-1,21-1-106,-2-22 14,3 17-148,0 0 72,0-46 54,0 49-92,0 0 1,0 1 0,0-1-1,0 1 1,1-1-1,-1 1 1,0 0 0,1-1-1,-1 1 1,1-1 0,0 1-1,0 0 1,-1-1 0,1 1-1,0 0 1,0 0 0,0 0-1,0 0 1,0 0 0,1 0-1,1-2 1,4-4-13,2-4-246,0 1 0,0 0 0,1 1 1,1 0-1,-1 0 0,1 1 0,1 0 0,21-10 0,-20 7-5308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0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1960,'0'0'1837,"5"0"-1266,186 0 5564,-189 0-6108,0 0 0,0 0 0,0 0-1,0-1 1,0 1 0,0-1 0,0 0 0,0 1 0,0-1-1,0 0 1,0 0 0,0 0 0,0 0 0,1-2 0,-1 1 2,0 1-1,0 0 1,-1 0 0,1 0 0,0 0-1,0 0 1,0 0 0,0 0 0,0 1-1,0-1 1,0 1 0,1-1 0,-1 1-1,3 0 1,223 0 2738,-221 0-2720,-1-1 0,0 0 0,1 0-1,-1 0 1,10-4 0,-11 3-14,1 0 0,0 0 0,1 1 0,-1 0 0,9 0 0,561 1 741,-573-1-778,0 1-1,-1 0 0,1-1 1,-1 1-1,1-1 1,0 1-1,-1-1 0,1 0 1,-1 0-1,0-1 0,1 1 1,-1 0-1,0-1 0,3-2 1,-3 3 2,0-1 0,0 1 0,0-1 0,1 1 0,-1 0 0,0 0 0,1 0 0,-1 0 0,1 0 0,-1 0 0,1 1 0,-1-1 0,1 1 0,2 0 0,75 0 4,-80 0-2,1 0-1,-1 0 1,1-1-1,-1 1 1,1 0 0,-1 0-1,1 0 1,-1 0-1,1 0 1,-1-1-1,1 1 1,-1 0 0,1-1-1,-1 1 1,1 0-1,-1-1 1,0 1-1,1 0 1,-1-1 0,1 1-1,-1-1 1,0 1-1,1 0 1,-1-1-1,0 0 1,1 0 0,-1 1 1,0-1-1,1 0 0,-1 1 1,1-1-1,-1 1 1,1-1-1,0 1 0,-1-1 1,1 1-1,-1-1 0,1 1 1,0-1-1,-1 1 1,1 0-1,0 0 0,0-1 1,-1 1-1,1 0 0,0 0 1,0 0-1,-1-1 1,1 1-1,0 0 0,1 0 1,209 0 27,-166 0-3104,-49 0 2103,-10 0-4289,4 0 1097,-1 0 3054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08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45 203 5877,'-39'0'3859,"38"-3"-3586,0 0-1,0-1 0,0 1 0,0-1 1,1 1-1,-1-1 0,1 1 1,0-1-1,1-3 0,-1 6-229,0 0-16,-1 0 1,1 0 0,0 0-1,0 0 1,0 1-1,0-1 1,0 0-1,0 0 1,0 0-1,1 0 1,-1 0 0,0 0-1,0 0 1,1 0-1,-1 0 1,1 1-1,-1-1 1,1 0 0,-1 0-1,1 1 1,-1-1-1,1 0 1,0 0-1,-1 1 1,1-1-1,0 1 1,-1-1 0,1 1-1,0-1 1,0 1-1,0-1 1,0 1-1,-1 0 1,1-1 0,0 1-1,1 0 1,-1 0-23,-1-1 1,1 1 0,0 0-1,-1 0 1,1 0-1,-1 0 1,1-1 0,-1 1-1,1 0 1,0 0-1,-1-1 1,1 1 0,-1 0-1,1-1 1,-1 1 0,0-1-1,1 1 1,-1-1-1,1 1 1,-1-1 0,0 1-1,1-1 1,-1 1 0,0-1-1,0 1 1,1-1-1,-1 1 1,0-1 0,0 0-1,0 1 1,0-1-1,0 1 1,0-1 0,0 0-1,0 0 1,1-1 10,0 1-1,0 0 1,0-1-1,0 1 1,0 0 0,0 0-1,0 0 1,0 0-1,1 0 1,-1 0 0,0 0-1,1 1 1,-1-1-1,1 0 1,-1 1 0,3-1-1,4-4 121,13-3-30,0 1-1,0 1 0,0 1 0,1 0 1,0 2-1,0 0 0,37 1 0,-58 3-102,0 0 0,0 0 0,0-1 0,0 1 0,0 0 0,0 0-1,0 0 1,0 0 0,0 0 0,0 0 0,-1 0 0,1 1 0,0-1-1,-1 0 1,1 0 0,-1 0 0,1 2 0,4 7 68,-1-2-28,0 1 0,-1-1-1,0 1 1,-1-1 0,0 1 0,0 0-1,0 10 1,1 75 716,-3-94-754,0 1 1,0-1-1,0 1 0,0 0 1,0-1-1,0 1 1,0 0-1,0-1 1,-1 1-1,1-1 0,0 1 1,0-1-1,-1 1 1,1-1-1,0 1 0,-1-1 1,1 1-1,-1-1 1,1 1-1,-1-1 0,1 0 1,-1 1-1,1-1 1,-1 0-1,1 1 1,-1-1-1,1 0 0,-1 1 1,1-1-1,-1 0 1,0 0-1,1 0 0,-1 0 1,0 0-1,0 0 0,1 1 0,-1-1-1,1 0 1,-1 0 0,0 0 0,1 1 0,-1-1 0,1 0 0,-1 0 0,1 1 0,-1-1 0,1 0 0,-1 1-1,1-1 1,-1 1 0,1-1 0,0 1 0,-1-1 0,1 1 0,0-1 0,-1 1 0,1-1 0,0 1 0,0-1-1,-1 1 1,1-1 0,0 1 0,0 0 0,0-1 0,0 1 0,0 1 0,-1-1 10,-1 1 0,1 0 1,0-1-1,0 1 0,-1-1 0,1 1 0,-1-1 1,0 0-1,1 0 0,-1 0 0,0 0 1,0 0-1,1 0 0,-1 0 0,0 0 0,-3 0 1,1 1 54,-10 2 41,-1-1 1,0 0 0,1-1 0,-1-1 0,0 0 0,-28-2-1,12 0 286,30 1-390,1 0-1,-1 0 1,0 0-1,0 0 1,0 0 0,0 0-1,1-1 1,-1 1 0,0 0-1,0-1 1,0 1-1,1 0 1,-1-1 0,0 1-1,1-1 1,-1 1 0,0-1-1,1 1 1,-1-1-1,1 0 1,-1 1 0,1-1-1,-1 0 1,1 1 0,-1-1-1,1 0 1,-1-1-1,1 2-2,0-1-1,-1 1 0,1-1 0,0 0 1,-1 1-1,1-1 0,0 1 0,-1-1 0,1 1 1,-1-1-1,1 1 0,-1-1 0,1 1 0,-1 0 1,1-1-1,-1 1 0,1 0 0,-1-1 0,1 1 1,-1 0-1,0 0 0,1-1 0,-1 1 0,0 0 1,1 0-1,-2 0 0,1-1-1,0 0 0,0 1 0,0-1 1,0 0-1,0 0 0,0 0 0,0 0 0,0-1 0,1 1 1,-1 0-1,0 0 0,1 0 0,-1-1 0,1 1 0,-1 0 1,1 0-1,0-1 0,-1 1 0,1 0 0,0-1 0,0 1 1,0 0-1,0-1 0,0 1 0,0-1 0,1-1 0,-1-2-3,0 0 0,0 0-1,1 0 1,-1 0 0,1 0 0,2-5-1,41-39-323,-38 43 300,0 0 1,0 1-1,1 0 0,-1 0 1,1 1-1,0-1 0,8-2 0,13-9 3,-19 10 14,1 1 1,-1 0-1,1 0 1,-1 1-1,1 0 0,1 1 1,-1 0-1,0 0 0,1 2 1,-1-1-1,18 0 1,-27 3 4,0-1 0,0 1 0,0 0 0,0 0 0,0-1 0,0 1 0,0 0 0,0 0 0,0 0 0,0 0 0,0 0 0,-1 0 0,1 0 1,0 1-1,-1-1 0,1 0 0,-1 0 0,1 0 0,-1 1 0,0-1 0,1 0 0,-1 0 0,0 1 0,0-1 0,0 0 0,0 1 0,0 0 0,2 47 64,-2-45-37,1-1-14,-1-1-7,0 0 1,1 1-1,-1-1 1,0 0-1,0 0 1,0 0-1,0 1 1,-1-1-1,1 0 1,-1 0-1,1 0 1,-1 0-1,0 0 1,-1 4-1,-6-1 17,7-4-18,0-1 1,0 1-1,0-1 0,1 1 1,-1-1-1,0 1 1,0-1-1,0 1 0,1 0 1,-1 0-1,0-1 1,1 1-1,-1 0 0,1 0 1,-1 0-1,1-1 1,-1 1-1,1 0 0,0 0 1,-1 0-1,1 0 0,0 0 1,0 0-1,-1 2 1,0 0 14,-1 0 1,0 0-1,0 0 1,-1-1-1,1 1 1,-1 0-1,1-1 1,-1 0-1,0 1 0,1-1 1,-1 0-1,0-1 1,-7 4-1,0 1 86,5-3-38,-1 0 1,0 0-1,0-1 1,0 0-1,0 0 1,0 0-1,0-1 0,-1 0 1,-6 0-1,-64 2 927,69-3-789,7 0-196,1 0-1,-1 0 1,1 0 0,-1 0 0,1-1-1,-1 1 1,0 0 0,1 0 0,-1 0 0,1-1-1,-1 1 1,1 0 0,-1 0 0,1-1-1,-1 1 1,1-1 0,0 1 0,-1 0-1,1-1 1,-1 1 0,1-1 0,0 1 0,-1-1-1,1 1 1,0-1 0,0 1 0,-1-1-1,1 1 1,0-1 0,0 1 0,0-1 0,0 1-1,0-1 1,0 0 0,0 0 0,0 1-5,0-1 1,0 1 0,0-1-1,-1 1 1,1-1 0,0 1-1,0 0 1,0-1 0,0 1 0,0-1-1,0 1 1,-1-1 0,1 1-1,0 0 1,0-1 0,-1 1-1,1 0 1,0-1 0,-1 1-1,1 0 1,0-1 0,-1 1 0,1 0-1,0 0 1,-1-1 0,1 1-1,-1 0 1,1 0 0,0 0-1,-1-1 1,1 1 0,-1 0 0,0 0-1,0-2 4,1 1 1,-1-1-1,1 1 0,-1-1 0,1 0 0,0 0 1,-1 1-1,1-1 0,0 0 0,0 1 0,0-1 1,1-2-1,-3-14-11,2 16 3,0 1-1,-1-1 0,1 0 1,0 0-1,0 1 1,0-1-1,0 0 0,0 0 1,0 1-1,1-1 0,-1 0 1,1 1-1,-1-1 0,1 0 1,-1 1-1,1-1 0,0 1 1,2-4-1,49-52-31,-45 49 33,0 0 0,1 1 0,0 0 0,1 0 0,0 1 0,11-6 0,23-17 25,-36 23-41,1 1 1,-1-1-1,1 1 0,0 1 1,1 0-1,-1 0 0,1 0 1,-1 1-1,1 1 1,0-1-1,1 1 0,-1 1 1,0 0-1,0 0 0,11 1 1,-19 1 19,0-1 1,0 1-1,0 0 1,0-1-1,0 1 1,0 0 0,-1 0-1,1 0 1,0 0-1,-1 0 1,1 0-1,0 0 1,-1 0-1,1 0 1,-1 0-1,0 0 1,1 0-1,-1 0 1,0 0-1,0 1 1,0-1-1,1 0 1,-1 0 0,0 0-1,-1 3 1,2 36 23,-1-35-25,0-1 4,-1 0 0,1 1 1,-1-1-1,0 0 1,0 0-1,-1 0 1,1 0-1,-1 0 0,0 0 1,0 0-1,0-1 1,-1 1-1,1-1 1,-1 1-1,0-1 0,-5 5 1,-7 9-6,8-8 38,-1 0 0,0-1 0,0 1 0,-1-1 0,0-1 0,0 0 0,-1 0 0,0-1 0,0 0 0,0 0 0,-1-1 0,0-1 0,0 0 0,0 0 0,-1-1 0,1-1 0,-1 0 0,-20 1 0,30-3-18,1 0-1,0 0 1,-1 0-1,1 0 1,0 0-1,0 0 1,-1 0 0,1-1-1,0 1 1,-1 0-1,1-1 1,0 1 0,0-1-1,0 0 1,-2 0-1,0-13 11,2 12-36,1-2 6,0-1-30,0 4 38,0-2-27,-1 0 0,1 0 1,0 0-1,0 0 0,0 1 1,0-1-1,1 0 1,-1 0-1,1 0 0,0 0 1,2-4-1,15 0-98,-10-6-33,8 6-62,-8-8-112,-5 12-50,1-1 0,0 2 0,0-1 1,0 0-1,9-3 0,-8 3-1089,0 1 0,0-1 0,0 0 0,-1 0 0,1 0 0,-1-1 0,7-6 1,1-1-1840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0:36.5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5572 2161 2760,'0'0'478,"-4"0"-198,-15-3 1517,14-6-824,-1 1-1,1-1 1,0 0-1,1 0 1,0 0 0,-4-14-1,6 18-805,0 0 0,-1 1 0,1-1 0,-1 1 0,0-1 0,-1 1 1,1 0-1,-1 0 0,0 1 0,-4-4 0,-44-31 2054,37 27-1713,0 0 0,-16-18 0,-17-13-152,43 37-340,-1-1 0,1 0 0,0 0 1,0 0-1,1 0 0,0-1 0,0 0 1,0 0-1,1 0 0,0 0 0,1-1 1,-1 1-1,1-1 0,-1-9 1,1 5 88,-2 0 0,1 0 0,-1 0 0,-11-19 0,6 19-13,0 1 1,-1 0-1,0 0 0,-1 1 1,0 0-1,-19-11 0,-6-8 7,15 12-47,2 1-36,0 0 0,1-1 1,0-1-1,-16-22 1,17-5-12,10 38-5,1 1-1,-1 0 1,0 0-1,-1 1 1,1-1-1,-1 2 1,-15-8-1,12 6 0,-1 0 1,1-1-1,-11-9 0,-6-5-2,-2 0 0,-41-20 0,20 11-8,14 10 52,-1 2 0,-44-15 0,39 16-88,-57-29-1,-106-67-26,187 101 84,1-1 0,1 0 0,0-1 0,-28-32-1,-3-2 16,-29-31-67,72 73 39,-1 1 1,0 0-1,1 0 0,-11-5 1,11 7-9,0 0 0,0-1 1,0 0-1,1 0 0,0 0 1,-1 0-1,1 0 0,1-1 0,-5-5 1,-37-56-31,30 48-14,-23-41 1,35 54 61,0 1 1,0 1-1,-1-1 0,0 0 1,0 1-1,0-1 0,0 1 1,-8-4-1,-39-20-138,19 12 58,18 9 66,-1 0 0,2-1 0,-1-1 0,1 0 0,-21-18 0,3 1-4,-1 1 0,-49-28 0,77 50 8,-39-21-8,-1 1 0,-80-26 0,99 39 5,-37-18 26,43 18-7,-1 0-1,-24-6 1,27 10-14,-28-8-25,-1 2 1,0 2-1,-50-3 0,-225-21 47,24 2-79,-368 23 63,402 10-33,110-2-201,153 0 225,-35 0-261,5 2-602,29-2 849,0 1-1,0 0 1,0-1-1,0 1 1,0 0-1,0 0 1,0-1-1,0 1 1,0 0-1,0 0 1,0 0-1,0 0 1,0 0-1,1 0 1,-2 2-1,0-2 2,-1 0-1,0 0 0,1 0 0,-1 0 1,0-1-1,0 1 0,1-1 0,-1 0 1,0 0-1,0 0 0,1 0 1,-7-2-1,1 2-131,-96 0-986,104 0 1132,-1 0 0,0 0 1,1-1-1,-1 1 0,1 0 0,-1 0 0,1 0 1,-1 0-1,1-1 0,-1 1 0,1 0 0,0-1 1,-1 1-1,1 0 0,-1-1 0,1 1 0,0 0 0,-1-1 1,1 1-1,0-1 0,-1 0 0,0 0-2,1 1-1,-1-1 1,1 0 0,-1 1-1,1-1 1,-1 1-1,0-1 1,1 1 0,-1-1-1,0 1 1,1-1-1,-1 1 1,0-1 0,0 1-1,1 0 1,-1-1-1,0 1 1,0 0 0,0 0-1,0 0 1,1 0-1,-3 0 1,-45-8-21,38 5 33,0 1 0,0 1 0,-14-1-1,-110 2 77,131 0-78,1 0-1,0 0 1,0 0-1,0 1 1,0-1-1,0 1 1,0 0-1,0 0 1,0 0-1,0 0 1,-2 1-1,2-1 1,0 1 1,0-1-1,0 0 0,0 0 0,-1-1 0,1 1 1,0 0-1,0-1 0,-1 1 0,1-1 1,-4 0-1,-3 0-3,-1 0 1,1 1-1,0 0 1,-1 0-1,-10 4 0,12-3-4,1-1-1,-1 1 1,1-2-1,-13 1 0,-4 0 30,-49 9 9,-80 5 17,89-12-153,64 29 115,-3-5-28,3-26 12,-1 0-1,0 0 1,0 0-1,1 0 1,-1 0 0,0-1-1,0 1 1,0 0 0,0-1-1,0 1 1,0 0 0,-1-1-1,-1 1 1,2 2 5,0-1 1,1 0 0,-1 0 0,0 0-1,1 1 1,-1-1 0,1 0-1,0 0 1,0 1 0,0-1-1,0 0 1,0 1 0,1 3-1,0 1 11,-1 153 385,0-159-399,0-1 0,0 1 0,0-1 0,0 1 0,0-1 0,0 1 0,0-1 0,0 1 0,1-1 0,-1 1 0,0-1 0,0 1 0,1-1 0,-1 1 0,0-1 0,1 0 0,-1 1 0,0-1 0,1 1 0,-1-1 0,0 0 0,1 1-1,-1-1 1,1 0 0,-1 0 0,1 1 0,-1-1 0,1 0 0,-1 0 0,1 0 0,0 1 4,0-1-1,-1 0 1,1 0 0,0 1-1,-1-1 1,1 0 0,-1 1 0,1-1-1,-1 0 1,1 1 0,-1-1-1,1 1 1,-1-1 0,1 1-1,-1-1 1,1 1 0,-1-1-1,0 1 1,1 0 0,-1-1-1,0 1 1,0 0 0,1-1-1,-1 1 1,0-1 0,0 1-1,0 0 1,0-1 0,0 1-1,0 0 1,0 0 0,0 2 24,1-1 1,-1 0-1,1 1 0,-1-1 1,1 0-1,0 1 1,0-1-1,0 0 0,0 0 1,3 4-1,2 6 53,31 66 329,-33-70-335,-1-1 1,1 0-1,1 1 1,9 11-1,-7-11 28,-2 0-1,1 0 0,-1 1 0,5 11 1,-4-5 148,8 21-8,19 36 1,-6-26-220,-13-21 103,20 46 0,-32-66-114,-1 0 0,-1 0 0,1 0-1,-1 0 1,1 0 0,-2 7 0,1-1-24,7-7 33,-7-4-23,1-1 1,-1 1-1,1 0 1,-1 0-1,0 0 0,1 0 1,-1 0-1,1 0 0,-1 0 1,0 0-1,1 1 0,-1-1 1,0 0-1,1 0 0,-1 0 1,1 0-1,-1 0 0,0 1 1,1-1-1,-1 0 0,0 0 1,1 1-1,-1-1 0,0 0 1,0 0-1,1 1 0,-1-1 1,0 0-1,0 1 0,0-1 1,1 0-1,-1 1 0,0-1 1,0 1-1,0-1 0,0 0 1,0 1-1,27 11 8,84 77 67,-2 0-15,-78-70-61,1 0 0,0-3 0,2 0 0,61 19-1,-33-10 31,97 54-1,-130-64-29,156 81 17,-149-72-44,-29-19 31,0 0 1,-1-1-1,2 0 0,-1 0 0,15 5 0,146 52 49,-159-57-52,6 2-8,-1 2-1,1 0 1,-1 1 0,-1 1-1,0 0 1,23 22-1,-12-10 13,52 38 63,-55-45-67,0 0 1,-2 2-1,0 0 0,0 1 0,16 22 0,-29-31-22,1 0 1,0-1-1,0 0 0,1-1 1,0 1-1,15 9 0,-15-11 14,0 1 0,-1 1-1,0-1 1,0 1 0,0 0-1,7 14 1,10 10 18,-3-3 33,-2 0 1,-1 2-1,-1 0 1,13 33-1,19 37-66,-5-4 159,-33-69-109,1 0 0,28 45-1,36 56-14,-61-105 22,-2-1-1,13 31 0,-14-28-51,72 149 93,-77-163-80,-1 0 0,1-1 0,1 0 1,0-1-1,15 16 0,-17-21 10,0 0-1,0 0 1,1-1 0,0 0-1,0 0 1,0-1 0,0 0-1,0 0 1,1 0 0,13 2-1,143 38 56,-95-23-38,96 15 0,425 23 20,-304-35 77,-93-4-94,-72-18-54,-65-2 92,-53 1-58,-1 0 0,0 0 0,0-1 0,0 1 1,0-1-1,0 1 0,0-1 0,0 0 0,0 0 0,0 1 1,0-2-1,0 1 0,0 0 0,1-2 0,-1 2-3,0 0 0,-1 0-1,1 0 1,0 0-1,0 0 1,-1 0-1,1 0 1,0 0-1,0 1 1,0-1 0,0 1-1,0-1 1,0 1-1,2 0 1,135 0-19,-69-13-3,-57 13 24,-1 0 1,0-1 0,1 0 0,-1-1 0,0 0 0,0-1 0,0-1 0,0 0 0,0 0 0,-1-1 0,0 0 0,0-1 0,12-9 0,-12 7 91,-6 4-98,1 1 1,-1-1-1,0 0 0,0-1 1,-1 1-1,0-1 0,1 0 0,5-10 1,-7 8 13,-1 0 0,0 0 1,0-1-1,0 1 0,-1-1 1,0 1-1,0-1 0,-1 1 1,0-1-1,-2-9 0,2-8-25,0 23 10,0 1 1,0 0 0,0-1 0,0 1 0,0 0-1,1-1 1,-1 1 0,1 0 0,-1 0 0,1 0-1,-1-1 1,1 1 0,0 0 0,0 0 0,-1 0-1,1 0 1,0 0 0,1-1 0,-1 1 3,0 0 1,0 0-1,0 0 0,0-1 1,0 1-1,0 0 1,0-1-1,0 1 1,-1-1-1,1 1 0,-1-1 1,1 1-1,-1-1 1,1 1-1,-1-1 1,0 1-1,0-1 0,0-2 1,0 4-1,0-1 1,0 0-1,0 0 0,1 0 1,-1 1-1,0-1 0,0 0 1,0 0-1,1 1 0,-1-1 1,0 0-1,1 1 0,-1-1 1,0 0-1,1 1 1,-1-1-1,1 1 0,-1-1 1,1 0-1,0 1 0,-1-1 1,1 1-1,0-1 0,0 1-3,0-1 0,-1 1 0,1-1 0,-1 1 0,1-1 0,0 1 0,-1-1 0,1 0 0,-1 1 0,0-1 0,1 0-1,-1 1 1,1-1 0,-1 0 0,0 1 0,0-1 0,1 0 0,-1 0 0,0 0 0,0 1 0,0-1 0,0 0 0,0-1 0,2-2-1,0 0 0,1 0 0,-1 0 1,1 1-1,-1-1 0,1 0 1,1 1-1,-1 0 0,0 0 0,1 0 1,5-4-1,4-5 10,1 0 4,1 1 1,0 1-1,19-11 0,12-7 6,66-36 31,-59 37-105,-39 19 29,-1 0-24,0 1 0,0 0 0,1 2 0,24-8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08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2504,'0'0'2096,"4"0"-1548,69 0 3515,409 0 69,-470 0-4062,0-2 0,1 1 0,11-4 0,-12 2-14,0 1 1,1 0 0,11 0-1,152-6 442,-102 4-293,81 5-1,-51 1-113,179-2-119,-272-1 36,-1 0 0,0 0-1,17-6 1,-17 5-3,0 0 0,0 0 0,18-1 0,334 3 260,-362 0-144,-3 0-874,2 0 724,1 0 1,-1 0-1,0 0 1,0 0 0,1 0-1,-1 0 1,0 0-1,0-1 1,1 1-1,-1 0 1,0-1-1,1 1 1,-1 0 0,0-1-1,1 1 1,-1-1-1,1 1 1,-1-1-1,1 1 1,-1-1 0,1 1-1,-1-1 1,1 1-1,-1-1 1,1 0-1,-1-1 1,0 1-62,1 0 1,-1 1-1,1-1 0,-1 0 0,0 0 1,1 0-1,-1 0 0,0 1 0,0-1 1,0 0-1,1 1 0,-1-1 0,0 0 1,0 1-1,0-1 0,0 1 0,0 0 1,0-1-1,0 1 0,0 0 1,0-1-1,-1 1 0,1 0 0,0 0 1,0 0-1,0 0 0,-1 0 0,-5-6-1087,7 6 1104,-1-1 1,1 1-1,0-1 0,0 1 1,0-1-1,-1 1 1,1 0-1,0-1 0,0 1 1,-1-1-1,1 1 1,0 0-1,-1-1 0,1 1 1,-1 0-1,1 0 1,0-1-1,-1 1 0,1 0 1,-1 0-1,1 0 1,-1-1-1,1 1 0,-1 0 1,1 0-1,0 0 1,-1 0-1,0 0 0,-1 0-280,1 0-1,-1-1 0,0 1 0,1-1 0,-1 1 1,1-1-1,-1 1 0,0-1 0,1 0 1,-1 0-1,1 0 0,0 0 0,-1 0 0,1 0 1,-2-2-1,-2-1-612,-3-1 225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09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95 6093,'4'-3'176,"12"-10"67,-15 13-224,-1 0-1,0 0 1,1 0 0,-1 0 0,0-1-1,0 1 1,1 0 0,-1 0-1,0-1 1,1 1 0,-1 0 0,0 0-1,0-1 1,0 1 0,1 0 0,-1-1-1,0 1 1,0 0 0,0-1-1,0 1 1,1 0 0,-1-1 0,0 1-1,0 0 1,0-1 0,0 1-1,0 0 1,0-1 0,0 1 0,0 0-1,0-1 1,2-4 144,32-8 730,0 1 1,1 2-1,0 1 1,1 1-1,64-4 0,-8 12-6,-91 0-884,0 0 0,0 0 0,0 0 0,0 0 1,0 0-1,0 0 0,0 1 0,0-1 0,0 0 0,0 1 0,0-1 0,0 1 0,0-1 0,0 1 0,0 0 0,0-1 0,-1 1 0,1 0 0,0-1 0,0 1 1,-1 0-1,1 0 0,0 1 0,0-1 0,-1-1 0,1 1 0,-1 0 0,1 0 0,0-1 0,-1 1 0,1 0 0,0-1 0,0 1 0,-1-1 1,1 1-1,0-1 0,0 1 0,0-1 0,0 1 0,0-1 0,-1 0 0,1 0 0,0 1 0,0-1 0,0 0 0,0 0 0,1 0 1,-1 0 3,0 1 1,0-1-1,0 1 1,0-1-1,0 1 1,0 0-1,0-1 1,0 1-1,0 0 1,-1-1-1,1 1 1,0 0-1,0 0 1,-1 0-1,1 0 1,-1 0-1,1 0 1,-1 0-1,1 0 1,-1 0-1,0 0 1,1 0-1,-1 0 1,0 0-1,0 0 1,0 0-1,0 0 1,0 1-1,0 1 1,1 44 623,-1-36-374,0-10-235,-1 1 0,1-1 0,0 1 0,0-1 0,-1 1 0,1-1 0,0 1 0,-1-1 0,0 0 0,1 1-1,-1-1 1,0 0 0,0 0 0,1 1 0,-1-1 0,0 0 0,0 0 0,0 0 0,-1 0 0,1 0 0,0 0 0,-2 0 0,-7 8 99,2 2 6,5-6-84,-1-1-1,1 1 1,-1-1 0,0 0-1,0-1 1,-9 7-1,-40 30 257,23-17-11,-38 21 1,37-27 244,-63 25 1,78-36-207,-1-1-1,0 0 1,0-2-1,-1 0 1,-31 1 0,48-4-186,1-8-79,-1 6-69,1 0-1,0-1 0,0 1 1,0-1-1,0 1 0,0-1 1,0 1-1,0-1 0,1 1 1,0-1-1,-1 1 0,1 0 1,0-1-1,0 1 0,1-3 0,23-4-62,-14-16 34,-2 14 30,0 0 0,1 1-1,0 0 1,1 1 0,0 0 0,0 0 0,13-6 0,14-12-37,-37 26 38,26-19-25,50-29 0,-67 44 17,0 0 1,0 1 0,0 0-1,1 1 1,0 0-1,-1 0 1,1 2 0,0-1-1,14 1 1,-24 0-3,0 1 1,1 0-1,-1 0 0,0 0 0,0 0 1,0 1-1,1-1 0,-1 0 1,0 0-1,0 1 0,0-1 0,1 1 1,-1-1-1,0 1 0,1 0 0,1 14-125,-3-14 173,0 3 1,-4 0 16,2-2-37,-42 39 136,39-34-114,-1 0 0,0-1 0,-1 0 1,1-1-1,-1 1 0,0-1 0,-1 0 0,1-1 1,-13 6-1,4-3 244,-1 0 1,0-1-1,-34 7 1,50-13-252,1 0 1,-1 1-1,0-1 1,1 0-1,-1 0 0,0 0 1,0 1-1,1-1 1,-1 0-1,0 0 0,0 0 1,1 0-1,-1 0 1,0 0-1,0-1 0,1 1 1,-1 0-1,0 0 1,1 0-1,-1-1 0,0 1 1,1 0-1,-1-1 1,0 1-1,1-1 0,-1 1 1,1-1-1,-1 1 1,0-1-1,1 1 0,-1-1 1,1 1-1,0-1 1,-1 0-1,1 1 0,-1-1 1,1 0-1,0 1 1,0-1-1,-1 0 0,1 1 1,0-1-1,0 0 1,0 0-1,0 1 0,0-1 1,0 0-1,0 0 1,0 1-1,0-1 0,0 0 1,0 0-1,1 0 1,-1-3-140,0-1 138,-1 4-31,1-1 0,-1 0 0,1 0 0,0 0 0,0 0 0,0 0 0,0 0 1,0 0-1,1 0 0,0-3 0,-1 5 2,0 0 1,0-1 0,0 1 0,0 0 0,0-1-1,0 1 1,0 0 0,0-1 0,0 1 0,0 0-1,0-1 1,0 1 0,0 0 0,0 0 0,1-1-1,-1 1 1,0 0 0,0 0 0,0-1 0,0 1-1,1 0 1,-1 0 0,0-1 0,0 1-1,1 0 1,-1 0 0,0 0 0,1-1 0,-1 1-1,0 0 1,1 0 0,0-1 10,8-5-117,-1 0-1,0-1 0,14-13 1,-17 12-498,1 1 0,1 0 1,-1 0-1,1 1 1,8-7-1,12-11-6597,-17 4-178,-8 11 4862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10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3152,'0'0'3295,"4"0"-2875,10 0-5,-11 0 824,1 0-875,1-1-167,-2 1-101,-1-1 0,1 1 0,0 0 0,-1 0 0,1 0 1,-1 0-1,1 0 0,0 1 0,-1-1 0,1 1 0,-1 0 0,5 1 1,-5 0-41,1 0 1,0 0 0,1 0 0,-1 0 0,0-1-1,0 1 1,1-1 0,-1 0 0,1 0 0,-1 0-1,1 0 1,-1-1 0,1 0 0,0 1-1,-1-1 1,7-1 0,131 11 740,300-10 2535,387 0-2177,-827 0-1103,-22 0-8808,0 0 2945,17 0 4509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1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 3728,'0'-1'97,"0"0"0,0 1-1,0-1 1,0 0-1,0 1 1,1-1-1,-1 0 1,0 1 0,0-1-1,1 0 1,-1 1-1,1-1 1,-1 1 0,0-1-1,1 1 1,-1-1-1,1 1 1,-1-1 0,1 1-1,0-1 1,-1 1-1,1 0 1,-1-1 0,2 0-1,24-5 1292,38 6-110,-44 0-748,215 0 3182,-234 0-3703,0 0-1,-1 0 1,1 0 0,0 1 0,-1-1 0,1 0 0,0 0 0,0 0 0,-1 0 0,1 1 0,0-1 0,-1 0 0,1 1 0,0-1 0,-1 1 0,1-1 0,-1 0 0,1 1 0,-1-1 0,1 1 0,-1 0 0,1-1 0,-1 1 0,1-1 0,-1 1 0,0 0 0,1-1 0,-1 1 0,0 0 0,0-1 0,1 1 0,-1 1 0,0-1-2,0-1-1,0 1 1,0 0-1,1-1 1,-1 1 0,0 0-1,0-1 1,1 1 0,-1 0-1,1-1 1,-1 1-1,0-1 1,1 1 0,-1-1-1,1 1 1,-1-1-1,1 1 1,-1-1 0,1 1-1,0-1 1,-1 0 0,1 1-1,-1-1 1,1 0-1,0 0 1,-1 1 0,1-1-1,0 0 1,-1 0-1,1 0 1,0 0 0,1 0-1,-1 1 22,0-1-1,0 1 1,0-1-1,0 1 1,0 0-1,0-1 1,0 1-1,0 0 1,0 0-1,0 0 1,0-1-1,0 1 1,-1 0-1,1 0 1,0 0-1,-1 1 1,1-1-1,0 0 1,-1 0-1,0 0 1,1 0-1,-1 0 1,0 1-1,1-1 1,-1 0-1,0 0 1,0 1-1,0 0 1,3 38 1648,-3-38-1595,0-1-44,0 1 0,0-1 0,0 1 0,0-1 0,0 1 0,0-1 0,0 0-1,-1 1 1,1-1 0,0 1 0,-1-1 0,1 0 0,-1 1 0,0-1 0,1 0 0,-1 0 0,0 1 0,0-1-1,0 0 1,0 0 0,0 0 0,0 0 0,0 0 0,0 0 0,0 0 0,0 0 0,0-1 0,-1 1 0,1 0-1,-2 0 1,-7 5 86,-25 23 343,20-19-391,0-1 0,-1 0 1,0-1-1,-34 11 0,39-15-41,-11 3 195,-1-1-1,0-1 1,0-1-1,-1 0 1,1-2 0,-39-2-1,61-2-205,-1-1 0,1 0 0,0 1 0,0-1 0,0 0 0,0 1 0,0-1 0,0-4 1,1 2 3,-1 2-31,1 0 1,0 0 0,0-1 0,0 1 0,0 0-1,0 0 1,1-1 0,-1 1 0,1 0 0,0 0-1,2-6 1,43-25-98,-36 25 113,0 2 1,1-1-1,1 2 1,-1-1-1,1 1 0,0 1 1,1 1-1,-1-1 1,20-3-1,-1 2-38,0 2 0,1 0 0,36 2 0,-67 2 25,0 0 0,-1 0 0,1 0 0,0 1 0,0-1 1,0 0-1,0 1 0,0-1 0,-1 0 0,1 1 0,0-1 0,0 1 0,-1-1 1,1 1-1,0-1 0,-1 1 0,1 0 0,-1-1 0,1 1 0,-1 0 0,1 0 0,-1-1 1,1 1-1,-1 0 0,0 0 0,1 0 0,-1-1 0,0 1 0,1 0 0,-1 2 1,1 1-11,10 6-35,-9 2 76,0 0-1,-1 0 0,-1 24 0,0-24 39,0-11-60,0 0-1,-1 0 1,1 0-1,0 0 1,-1 0-1,1 0 1,-1 0-1,1 0 1,-1 0 0,0 0-1,1 0 1,-1-1-1,0 1 1,0 0-1,1 0 1,-1-1-1,0 1 1,0 0-1,0-1 1,0 1-1,0-1 1,0 1-1,0-1 1,0 1 0,0-1-1,0 0 1,0 1-1,-2-1 1,-3 2 38,-10 10 110,12-9-121,1-1 0,-1 1-1,0-1 1,1 0-1,-1 0 1,0 0-1,-1 0 1,-7 2-1,-16 1 258,-2-1-1,1-2 1,-49-1-1,49-1 171,27 0-444,1-1-1,0 0 0,0 0 0,-1 1 0,1-1 0,0 0 0,0 0 1,0 0-1,0 0 0,0-1 0,0 1 0,0 0 0,1 0 0,-1 0 0,0-1 1,1 1-1,-1 0 0,0-3 0,-10-25 36,10 24-71,0 0 1,1 0-1,0 0 0,-1 0 1,1 0-1,2-8 0,-2 3-30,0 9 37,0 0 0,0 0 0,0 0 1,0 0-1,0 0 0,1 0 0,-1 0 0,0 0 0,0 0 0,1-1 0,-1 1 0,1 0 1,-1 0-1,1 1 0,-1-1 0,1 0 0,-1 0 0,1 0 0,0 0 0,0 0 0,-1 1 1,1-1-1,0 0 0,0 1 0,0-1 0,0 0 0,0 1 0,1-1 0,-1 1-15,0-1 0,0 1 0,0-1 0,0 1 0,-1-1 0,1 0 0,0 1 0,0-1-1,-1 0 1,1 1 0,0-1 0,-1 0 0,1 0 0,-1 1 0,1-1 0,-1 0 0,1 0-1,-1 0 1,1 0 0,-1 0 0,0 0 0,0 0 0,1 0 0,-1 0 0,0 0 0,0 0 0,0 0-1,0-1 1,0 1-41,0-1-1,0 1 0,0 0 0,1-1 1,-1 1-1,0 0 0,1-1 1,-1 1-1,1 0 0,0 0 0,-1-1 1,1 1-1,0 0 0,0 0 1,0 0-1,-1 0 0,1 0 0,0 0 1,0 0-1,1 1 0,1-3 1,5-3-562,8-14-2218,-9 12 381,0-1-1,1 1 1,10-9 0,0 1-917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36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 2836,'0'0'7291,"0"-6"-6907,0-22 2123,28 28-2516,259 0-269,-286 0 255,-1 3-39,0-3 53,2 1-1,-2 1 1,0-2-1,0 1 1,0 1-1,0-2 1,0 1 0,0-1-1,0 2 1,0-1-1,0-1 1,0 2-1,0-1 1,0-1-1,0 1 1,-2 1-1,2-2 1,0 1-1,0-1 1,-1 2 0,1-1-1,0-1 1,-2 2-1,2-2 1,-1 1-1,1-1 1,-2 2-1,1-2 1,-8 0 9,1 0 0,-1 0 0,0 0 0,0 1 0,1-1 0,-1 2-1,0 1 1,-11 2 0,-9 1 5,-71 6-48,92-12-57,-1 1-1,0 1 1,2-1-1,-2 1 1,0 1-1,-10 4 1,14-4-124,5-3 174,5 1-1414,-2 1 1116,-1-2 1,1 0-1,0 0 1,0 0-1,-1 0 1,1 0-1,0 0 1,-1-2-1,1 2 1,0-1-1,-1 1 1,0-2-1,1 1 1,0 1-1,0-2 1,-2 1-1,2 0 1,-1-1 0,0 1-1,0-2 1,-1 1-1,2 1 1,2-4-1,-4 1-556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3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144 176 3368,'0'0'8328,"0"-4"-8316,5-17 14,18 17-5,215 4-30,-237 0 8,-1 0 1,2 0-1,-2 0 1,1 0 0,-1 0-1,1 0 1,-1 0-1,2 0 1,-2 0-1,1 1 1,-1-1-1,2 0 1,-2 0-1,1 2 1,-1-2 0,2 0-1,-2 1 1,1-1-1,-1 0 1,0 2-1,2-2 1,-2 1-1,0-1 1,1 2 0,-1-2-1,0 1 1,0-1-1,2 1 1,-2-1-1,0 2 1,0-1-1,0 1 1,0-2 0,0 1 0,1-1 0,-1 0-1,0 2 1,0-2 0,0 1 0,0-1 0,1 0-1,-1 2 1,0-2 0,0 1 0,2-1 0,-2 0-1,0 2 1,1-2 0,-1 0 0,0 0 0,2 1-1,-2-1 1,1 0 0,-1 0 0,0 1 0,2-1-1,-2 0 1,1 0 0,-1 0 0,2 0 0,-2 0-1,0 0 1,1 0 0,1 2 2,-1-1 1,1 1-1,-1-1 0,0 1 1,1-1-1,-1 1 0,-1-1 1,2 1-1,-1-1 0,-1 1 1,2-1-1,-2 0 0,0 1 1,1-1-1,-1 2 0,0-1 0,2-1 1,-2 1-1,0-1 0,0 2 1,0-2-1,0 4 0,-2-4 7,1 1 0,-2-1 0,1 1 0,1-1 0,-1 1 0,1-1 0,-2 0-1,2-1 1,-1 2 0,-1-1 0,2-1 0,-2 2 0,1-2 0,-1 0 0,2 0-1,-2 1 1,-3-1 0,6 0 0,-26 9 91,-2-2 0,2 1 0,-2-4 0,1 0 0,-2-1 0,-44-1-1,67-1-81,0-1 0,-1 0 0,1 0-1,0 0 1,0-1 0,0 1-1,1-2 1,-1 1 0,0-1-1,0-1 1,0 2 0,0-2-1,2 0 1,-2 0 0,2 0-1,-8-5 1,11 8-6,-1-2 0,1 2 1,-1-1-1,1 1 0,-1 0 0,1-2 0,0 2 0,-1 0 0,1 0 1,-1 0-1,1 0 0,-2 0 0,1 0 0,1 0 0,-1 0 0,-1 0 1,2 0-2,0 2 0,1-2 1,-2 0-1,1 0 1,-1 0-1,1 0 1,1 0-1,-2 0 1,1 0-1,-1 0 0,2-2 1,-1 2-1,-1 0 1,1 0-1,1-1 1,-1 1-1,-1 0 0,1-2 1,1 2-1,-2-1 1,-1-1-1,0-5 23,-1 1 1,1-1-1,0 0 0,0-1 0,0 1 1,2 0-1,-1-2 0,1 2 0,-1 0 1,1-2-1,1 1 0,0 1 0,1-15 1,-1 21-37,2-1 0,-2 1 1,1-1-1,-1 1 0,2 0 0,-1-1 1,-1 1-1,2-1 0,-1 1 1,-1 1-1,2-2 0,-1 1 1,1-1-1,-1 2 0,0-1 1,1-1-1,-1 2 0,1-1 1,-1 1-1,1 0 0,-1-1 0,1 1 1,-1 0-1,4-2 0,18-10 1,-7 4 9,0-1 1,0 0-1,1 2 1,1 1-1,-1 0 0,1 2 1,33-6-1,4 4-86,88 0 0,-143 6 75,2 0 1,-1 0-1,-1 0 1,2 0-1,-1 0 0,-1 0 1,1 0-1,1 0 1,-2 1-1,1-1 0,1 0 1,-2 0-1,1 2 1,-1-2-1,2 1 0,-1-1 1,-1 0-1,2 2 1,-2-2-1,1 1 0,-1-1 1,0 2-1,2-2 1,-2 1-1,1 1 0,-1-2 1,0 1-1,0-1 1,2 2-1,-2-1 1,0-1-1,0 1 0,1 2 1,-1-3 2,0 2 0,0-2 0,0 0 0,0 1 1,0-1-1,0 2 0,0-2 0,0 0 0,0 1 0,1-1 0,-1 0 1,0 2-1,0-2 0,2 0 0,-2 1 0,0-1 0,0 0 1,1 2-1,-1-2 0,0 0 0,2 0 0,-2 1 0,0-1 1,1 0-1,-1 0 0,0 0 0,2 0 0,-2 2 0,1-2 0,1 0 1,1 2 5,-2 3 0,2-1 0,-2 1 0,1-1 0,1 0 0,-2 1 0,1-1 0,-2 0 0,1 1 0,1-1 0,-2 9 0,3 113 35,-3-125-40,0-1 1,0 2 0,0-2-1,0 1 1,-2-1-1,2 1 1,0-1-1,0 2 1,-1-2-1,1 0 1,0 1 0,-2-1-1,2 0 1,0 2-1,-1-2 1,1 0-1,0 1 1,-2-1-1,2 0 1,-1 0-1,1 2 1,-2-2 0,2 0-1,0 0 1,-1 0-1,1 0 1,-2 1-1,2-1 1,-1 0-1,1 0 1,-2 0 0,2 0-1,-1 0 1,1 0-1,-1-1 1,-1 1-1,2 0 0,-1 0 1,1 0-1,-2 0 0,2 0 0,-1 0 1,1 0-1,-2 0 0,2 0 0,0 0 1,-1 1-1,1-1 0,-2 0 0,2 0 1,-1 0-1,1 0 0,0 2 0,-2-2 1,2 0-1,0 0 0,-1 1 1,1-1-1,0 0 0,-1 2 0,1-2 1,0 0-1,-2 1 0,2-1 0,0 2 1,0-2-1,0 0 0,-1 1 0,1-1 1,0 1-1,-2 1 2,1-1-1,-1 2 1,2-1 0,-1-2-1,-1 1 1,1 1-1,-1-1 1,1 1 0,-2-1-1,2-1 1,-1 1 0,1-1-1,-1 2 1,-1-2 0,2 1-1,-1-1 1,1 0 0,-2 2-1,2-2 1,-1 0 0,-2 0-1,-44 7 67,-94-7 683,141 0-750,1 0-1,-2 0 0,2 0 1,-1 0-1,-1 0 0,2 0 1,-1-1-1,1 1 0,-2 0 1,2 0-1,-1 0 0,1-2 1,-1 2-1,1 0 0,-2-1 1,2 1-1,-1 0 0,1-2 1,0 2-1,-2-1 0,2 1 0,0 0 1,-1-2-1,1 2 0,0-1 1,-2 1-1,2-2 0,0 2 1,0-1-1,0 0 0,0 1 1,-1-2-1,1 2 0,0-1 1,0-1-1,0 1 1,0 1 1,0-2-1,0 2 0,0-1 0,0 1 0,0-2 1,0 2-1,0-1 0,0 1 0,-2 0 1,2-2-1,0 2 0,0-1 0,-1 1 1,1 0-1,0-1 0,0 1 0,-2-2 1,2 2-1,0 0 0,-1 0 0,1-1 1,0 1-1,-1 0 0,1-2 0,-2 2 0,2 0 1,-1 0-1,1 0 0,0 0 0,-2-1 1,2 1-1,-1 0 0,-1 0 0,1 0 13,1 0 0,-2 0 0,1-2-1,1 2 1,-2 0 0,1-1-1,1 1 1,-2 0 0,2-2 0,-1 2-1,1-1 1,-1 1 0,1-2-1,-2 2 1,2-1 0,-1 1 0,1-2-1,0 1 1,-2 1 0,2-1-1,0 1 1,-1-2 0,1 1 0,0 1-1,0-2 1,0 1 0,0-1-1,-6-34 280,6 34-296,0 1 0,0 1-1,0-2 1,1 1 0,-1 1-1,0-1 1,0-1 0,0 2-1,0-1 1,2-1 0,-2 2-1,0-1 1,1 1 0,-1-2-1,0 1 1,2 1 0,-2-2-1,1 2 1,-1-1 0,2 1-1,-2-2 1,1 2 0,-1 0-1,2-1 1,-1 1 0,-1-1-1,1 1 1,1 0 0,-2 0 0,1-2-1,1 2 1,-2 0 0,1 0-1,2 0 1,-1 0 1,-2 0 1,1 0-1,-1 0 1,2 0-1,-2-1 1,1 1-1,-1 0 1,2 0-1,-2 0 0,1-2 1,-1 2-1,1 0 1,-1 0-1,2-1 1,-2 1-1,1 0 1,-1-2-1,2 2 1,-2-1-1,0 1 0,1 0 1,-1-2-1,0 2 1,0-1-1,2 1 1,-2-2-1,0 2 1,0-1-1,1 1 1,-1-2-1,0 1 1,0 1-1,0-3 0,2 2 2,-1-1-1,1 1 0,-2-1 0,1 1 1,0-1-1,2 1 0,-1-1 0,-1 2 1,1-1-1,-1 0 0,1-1 0,1 2 1,-2-1-1,0 1 0,1-2 0,1 2 1,-2 0-1,1-1 0,1 1 0,-2 0 1,4 0-1,-3 0-1,19-8-8,-2 4 0,1-2 0,1 3 0,0 0 0,0 0 0,-1 3 0,28 0 0,-21 0-43,-27 0 52,1 0 0,-1 0-1,2 0 1,-1 0 0,-1 2 0,1-2-1,-1 0 1,2 0 0,-1 0 0,-1 1-1,2-1 1,-2 0 0,1 2 0,-1-2-1,2 0 1,-2 1 0,1-1-1,-1 2 1,2-2 0,-2 0 0,0 1-1,1-1 1,-1 2 0,0-1 0,2-1-1,-2 2 1,0-2 0,0 1 0,1-1-1,-1 1 1,0 1 0,0-2 0,0 1-1,0 2 1,0-3 0,0 2 0,0-2 0,0 1 0,0-1 0,0 2 0,0-2 0,2 1 0,-2-1 0,0 2 0,0-2 0,0 0 0,1 1 0,-1-1 0,0 2 0,0-2 0,1 1 0,-1-1 0,0 0 0,2 1 0,-2-1 0,1 0 0,-1 2 0,0-2 0,2 0 0,-2 0 0,1 1 0,-1-1 0,2 0 0,-2 0 0,1 0 0,-1 0 0,2 2 0,-1-2 0,1 0-1,-1 1 0,-1-1 0,1 2 0,1-1 0,-2-1 0,1 2 0,1-1 0,-2-1-1,1 2 1,-1-1 0,2 0 0,-2-1 0,1 2 0,-1-1 0,0 1 0,2-1 0,-2 1-1,0-1 1,0 1 0,1-1 0,-1-1 0,0 3 0,4 38-12,-4-40 31,0 1-1,2-1 0,-2 1 1,0-1-1,0 1 0,0-1 1,0 1-1,-2-1 0,2 0 1,0 2-1,0-1 0,-1-1 1,1 1-1,-1-1 0,1 1 1,-2-1-1,2-1 0,-1 2 1,1-1-1,-3 2 0,0-2 35,-2 1-1,3-2 0,-3 1 1,1-1-1,1 2 1,-1-2-1,1 0 1,-2 0-1,-2-2 0,3 2-16,-84 0 1171,88 0-1187,-1 0-1,-1 0 1,2 0-1,-1 0 1,1 0-1,-2 0 1,1 0-1,1 0 1,-2-1-1,1 1 1,1 0-1,-2-2 1,2 2-1,-1 0 0,1-1 1,-1 1-1,1 0 1,-2-2-1,2 2 1,-1-1-1,1 1 1,-2-1-1,2 1 1,0-2-1,-1 1 1,1 1-1,0-2 1,-2 2-1,2-1 1,0-1-1,0 2 1,0-3-1,-1 2-7,1 1 0,0-2 1,0 1-1,0 1 0,0-1 0,-2-1 0,2 2 0,0-1 0,0 1 0,-1-2 1,1 1-1,-2 1 0,2-2 0,0 2 0,-1-1 0,1 1 0,-2 0 0,2-2 1,-1 2-1,0-1 0,1 1 0,-2 0 0,2-2 0,-1 2 0,-1 0 0,2 0 0,-1 0 1,1-1-1,-2 1 0,1 0 0,1 0 0,-2 0 0,1 0 0,-1 0-5,2 0-1,0 0 0,0 0 1,0 0-1,-1 0 0,1 0 0,0 0 1,0 0-1,0 0 0,-1 0 1,1 0-1,0 0 0,0 0 1,0 0-1,-2 0 0,2 0 0,0-1 1,0 1-1,0 0 0,0 0 1,-1 0-1,1 0 0,0 0 1,0-2-1,0 2 0,0 0 0,0 0 1,0 0-1,-2 0 0,2-1 1,0 1-1,0 0 0,0 0 1,0 0-1,0-2 0,0 2 0,0 0 1,0 0-1,0 0 0,0-1 1,-6-17 107,0 1 0,2-1 0,1-1 0,-4-35 0,7 53-116,0 1-1,0-2 0,0 1 1,0 1-1,0-2 1,0 1-1,1 0 0,-1 1 1,0-2-1,0 1 1,0 1-1,2-2 1,-2 1-1,0 1 0,1-2 1,-1 2-1,2-1 1,-2-1-1,1 2 1,-1-1-1,2 1 0,-2-2 1,1 2-1,-1 0 1,2-1-1,-1 1 0,-1-1 1,1 1-1,-1 0 1,2 0-1,-1-2 1,1 2-1,-2 0 0,1 0 1,1 0-1,-2 0 1,3 0-1,5-3-21,4-10-810,-6 13 1695,7-3-1632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4:55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18 138 4140,'9'-7'446,"-1"-1"-1,0 1 1,1 1-1,0-1 0,0 1 1,1 2-1,-2-2 1,3 2-1,-1 1 1,0-2-1,0 2 0,2 1 1,-2 0-1,0-1 1,21 2-1,84 1 1518,-113 0-1952,0 0-1,0 0 1,1 0-1,-2 1 1,2-1 0,-1 2-1,-1-2 1,2 1 0,-1-1-1,-1 2 1,2-1 0,-2-1-1,1 1 1,-1 1 0,4 2-1,-2-2-1,-2 1-1,0-2 1,2 1-1,-1-1 1,1 0-1,-2-1 1,2 2-1,-1-1 1,1 1 0,-1-2-1,0 1 1,1-1-1,0 0 1,0 2-1,-2-2 1,5 0-1,-3 0-3,-2 0 1,1 0-1,1 1 0,-2-1 0,1 0 0,1 2 0,-2-2 1,0 1-1,1-1 0,-1 2 0,2-1 0,-1-1 1,-1 1-1,1 1 0,-1-1 0,1 1 0,-1-1 0,0 1 1,1-1-1,-2 1 0,1-1 0,1 1 0,-1-1 1,-1 2-1,2-2 0,-1 4 0,2 2 11,-1 0 1,-1 1-1,0-1 1,1-1-1,-1 1 1,-1 12-1,0-16-5,0 0 1,0 0-1,0-2 1,0 2-1,0 0 1,0 0-1,-1 0 1,1 0-1,-2-2 1,2 2-1,-1 0 1,0 0-1,1-2 1,-2 2-1,1 0 1,-1-1-1,1 1 1,-1-2-1,-1 2 1,2-1 0,-1-1-1,0 0 1,0 2-1,-1-1 1,2-1-1,-2 1 1,-2 1-1,-21 16 184,-4 0 14,15-9-65,0 0 1,-1-1-1,2-2 0,-2 2 1,0-3-1,0-1 0,-35 10 0,17-8 648,1-2-1,-1-1 0,-42 0 0,75-5-761,1-1 1,-2 2-1,2-1 0,-1 0 1,1-1-1,-2 1 0,2-1 1,0 1-1,0-1 0,-1 1 1,1-1-1,0 1 0,0-1 1,0 1-1,0 0 0,0-1 1,0 1-1,1-1 0,-1-2 1,0-9 508,0 4-469,0 2-62,-1-2-1,1 2 1,0-1-1,0 0 1,1 0-1,1 1 1,-2-2-1,6-11 1,23 10-27,-17-9 6,8 10 7,-7-7-5,-11 13 14,-1 2-1,0-2 1,1 0-1,1 1 1,-2-1-1,1 2 0,1-1 1,0-1-1,-2 2 1,6-3-1,5-1-20,0 1 0,-1 1 0,1-1 0,0 2 0,-1-1-1,2 2 1,-1 1 0,0-2 0,14 4 0,-26-2 20,1 0 1,-1 0-1,2 1 0,-2-1 1,0 0-1,1 0 0,-1 2 1,2-2-1,-2 0 0,1 1 1,-1-1-1,0 0 0,2 2 1,-2-2-1,0 1 0,1-1 1,-1 2-1,0-2 0,0 0 1,0 1-1,2-1 0,-2 1 1,0-1-1,0 2 0,0-2 1,0 1-1,0 1 0,0-2 1,0 1-1,0-1 0,0 2 1,0-2-1,0 1 0,0 1 1,0-2-3,0 1 0,0-1 0,0 0 0,0 2 0,-2-2 0,2 1 0,0-1 0,2 1 0,-2-1 1,0 0-1,0 2 0,0-2 0,0 1 0,0-1 0,0 0 0,0 2 0,1-2 0,-1 1 0,0-1 0,0 0 1,2 2-1,-2-2 0,0 0 0,0 1 0,1-1 0,-1 0 0,0 0 0,1 2 0,-1-2 0,0 0 0,2 1 1,-1-1-6,1 0 1,-2 2-1,1-2 1,-1 1-1,2-1 1,-2 2 0,1-2-1,-1 1 1,0 0-1,2-1 1,-2 2 0,0-1-1,1-1 1,-1 2-1,0-1 1,0-1-1,2 2 1,-2-1 0,0 1-1,0-2 1,0 1-1,0 1 1,0-2 0,0 1-1,0 2 1,0 36-142,0-33 101,-8 0 61,-19 4 7,12 3 79,-8-7 33,-2-2 0,2-1 0,-43 0 0,65-3-126,1 0 0,0-1 0,-2 1 0,2 0 0,-1 0 0,1 0 0,-2-2 0,2 2 0,-1 0 0,1 0 0,0-1 0,-2 1 0,2 0 0,0-2 0,-1 2 0,1-1 0,0 1 0,-2 0 0,2-1 0,0 1 0,0-2 1,0 2-1,-1-1 0,1 1 0,0-2 0,0 2 0,0-1 0,0 1 0,0-2 0,0 2 0,0-1 0,0 1 0,0-2 0,0 2 0,0-1 0,0 1 0,1-2 0,-1 1 0,0 1 0,0 0 1,0-1-1,0 1 0,0-2 0,0 2 0,0 0 1,0-1-1,0 1 0,0-2 0,0 2 0,0 0 1,0-1-1,0 1 0,0-2 0,0 2 1,-1 0-1,1-1 0,0 1 0,0 0 0,0-2 1,-2 2-1,2 0 0,0-1 0,0 1 0,-1 0 1,1-2-1,0 2 0,-1 0 0,1 0 0,0-1 1,-2 1-1,2 0 0,-1 0 0,-1-7 149,2-91 282,0 95-443,0 2 1,2-1-1,-2-1 0,0 2 0,1-1 0,-1 1 0,2-2 0,-1 1 0,-1 1 0,1 0 0,1-1 1,-1 1-1,-1-1 0,2 1 0,-1-1 0,1 1 0,-1-1 0,1 1 0,-1 1 0,2-2 0,-2 1 1,1 1-1,-1-1 0,5-1 0,19-15 5,-15 8-230,2-1 0,0 1 0,1 0 1,-2 0-1,26-10 0,-5 3-3492,3-4-3786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5:07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21 2552,'12'-20'7766,"-12"631"-2084,-2-602-5654,2-1-1,-1 1 1,-1 0 0,0 0-1,0-1 1,-7 16-1,5-16 9,1 0-1,0 0 0,2 1 1,-2 0-1,1 0 0,1 15 1,1 11 121,0 40 378,-13 116 1,7-134-281,3 1 0,6 77 0,0-22 77,-3 978 1141,0-1089-1475,0 1 0,0-2 0,0 1 0,-2-1 0,2 1 0,0 1 0,-1-2 1,1 1-1,0-1 0,-2 0 0,1 1 0,1-1 0,-1 1 0,-1-1 0,2 1 1,-1-1-1,-1 1 0,1-1 0,-2 1 0,1-1 4,1 0 1,-1 1-1,1-1 0,0 2 0,-1-1 1,2-1-1,-1 1 0,-1 1 1,1-2-1,1 1 0,-2 0 0,2 0 1,-1-1-1,1 2 0,0-1 0,0 1 1,-2-2-1,2 1 0,0 3 1,0 3 0,-1-1 1,1 2 0,-2-2 0,1 0 0,-6 14 0,4-14 1,0 2 0,1-2 0,1 2 0,-1-2 0,1 16 0,1 240-76,0-259 75,0-1 0,0 1 0,1 1 0,-1-1 0,2 1 0,-1-1 0,1-1 0,-1 1 0,1 1 0,1-3 0,1 9 0,-1-8 0,0 0 1,-2 1 0,1 0-1,-1-1 1,1 2-1,-1-1 1,1 0 0,-1 1-1,-1-1 1,2-1-1,-2 9 1,0-2-8,1 1 1,-1 0 0,1-1-1,1 2 1,1-2-1,0 0 1,5 19 0,-2 9-51,-6-37 55,0 1 0,0-1 0,0 2 1,0-1-1,0-1 0,0 1 0,0-1 1,2 1-1,-2 1 0,0-2 0,1 0 1,-1 1-1,2-1 0,-2 1 0,1-1 1,-1 1-1,2-1 0,-1 1 0,-1-1 1,2 1-1,-1-1 0,2 2 0,-2-6-383,1 2 0,-1-2 0,1 1 0,-2-1 0,1 0 0,1 0 0,-2 2 0,0-2 0,1 0 0,-1 2 0,0-2 0,0 0 0,0 0 0,0 0 0,0 2 0,-1-5 0,2-64-6219,-1 65 6259,0-28-2346,0 2 377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5:14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2 2336,'0'0'6101,"-4"0"-5511,4-1-566,-2 1 0,2 0 0,-1 0 0,-1 0 0,2 0 0,-1 0 0,1 0-1,-2 0 1,2 0 0,-1 0 0,1 0 0,-1 0 0,1 1 0,-2-1 0,1 0-1,1 0 1,-2 0 0,2 2 0,0-2 0,-1 0 0,1 1 0,-2-1-1,2 0 1,-1 2 0,1-2 0,0 0 0,-2 1 0,2-1 0,0 2 0,-1-2-1,1 1 1,0-1 0,0 2 0,-2-2 0,2 1 0,0-1 0,0 2-1,0-2 1,0 1 0,-1 2 27,1-2 0,-1 1 1,1-1-1,-2 1 0,2-1 0,-1 1 0,-1-2 0,2 1 0,-1 1 0,-1-1 1,1 1-1,1-1 0,-2-1 0,1 1 0,-4 2 0,3-1 95,-54 91 1911,36-62-1422,-1 1 1,4 1 0,-25 59 0,11-25 42,-27 73 1358,-72 264-1,-7 25-1138,77-275-469,0 3-263,-154 291 1,163-365-240,-4 5 87,-85 187 1,137-266-78,1 0 1,1-1-1,-1 1 0,1 0 1,0 0-1,2 14 1,-1-19 44,0-4 15,0 0 0,0 0-1,0 2 1,0-2 0,0 0 0,0 1 0,0-1 0,0 0-1,1 0 1,-1 2 0,0-2 0,0 0 0,0 0 0,2 1-1,-2-1 1,0 0 0,0 0 0,0 2 0,1-2 0,-1 0-1,0 0 1,2 0 0,-2 0 0,0 0 0,0 0 0,1 1-1,-1-1 1,0 0 0,2 0 0,-2 0 0,0 0 0,1 0-1,-1 0 1,0 0 0,2 0 0,-2 0-9,1 0 0,1 0 1,-2 0-1,1 0 0,-1 0 0,1 0 0,-1 0 1,2 0-1,-2 1 0,1-1 0,-1 0 1,2 0-1,-2 2 0,1-2 0,-1 0 1,2 1-1,-2-1 0,0 0 0,1 2 0,-1-2 1,0 0-1,2 1 0,-2-1 0,0 2 1,1-2-1,-1 1 0,0-1 0,0 2 1,2-2-1,-2 1 0,0-1 0,0 2 1,0-2-1,0 1 0,0 0 0,0-1 0,0 2 1,0-1-1,0 74-574,0-75 585,0 0 0,0 1 0,-2-1 1,2 0-1,0 0 0,0 2 0,-1-2 0,1 0 0,0 0 0,-2 1 0,2-1 0,0 0 0,0 0 1,-1 0-1,1 2 0,0-2 0,-2 0 0,2 0 0,-1 0 0,1 0 0,0 0 0,-2 0 0,2 0 1,0 0-1,-1 0 0,1 0 0,0 0 0,-2 0 0,2 0 0,-1 0 0,1 0 2,-1 0 1,1-2-1,-2 2 0,2 0 1,-1 0-1,1 0 0,0 0 0,-2 0 1,2 0-1,-1 0 0,1 0 0,-2 2 1,2-2-1,0 0 0,-1 0 0,1 0 1,-2 0-1,2 1 0,0-1 0,-1 0 1,1 0-1,-2 1 0,2-1 1,0 0-1,-1 2 0,1-2 0,0 0 1,0 1-1,-1-1 0,1 0 0,0 2 1,0-2-1,-2 1 0,2 1 4,0-2-1,0 1 0,-1 1 1,1-2-1,-2 1 0,2-1 1,0 2-1,-1-2 0,1 1 1,-2-1-1,2 2 1,-1-2-1,1 1 0,-2-1 1,1 0-1,1 1 0,-2-1 1,2 0-1,-1 2 1,-1-2-1,2 0 0,-1 0 1,0 0-1,-1 1 0,2-1 1,-1 0-1,-1 0 0,2 0 1,-1 0-1,-1-1 1,-5-65-15646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5:14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13 284 8825,'34'0'181,"-34"0"-175,1 0-1,-1 0 1,0 0-1,0 0 1,0 0-1,0 0 1,0 0-1,2 0 1,-2 0-1,0 0 1,0 0 0,0 0-1,0 0 1,0 0-1,1 0 1,-1 0-1,0 0 1,0 0-1,0 0 1,0 0-1,0 0 1,1 0-1,-1 0 1,0 0-1,0 0 1,0 0 0,0 0-1,0-1 1,0 1-1,0 0 1,2 0-1,-2 0 1,0 0-1,0 0 1,0 0-1,0 0 1,0-2-1,0 2 1,0 0-1,0 0 1,0 0 0,0 0-1,0 0 1,0-1-1,0 1 1,0 0-1,0 0 1,0 0-1,0 0 1,0-2-1,0 2 1,0 0-1,0 0 1,0 0-1,0 0 1,0-1 0,0 1 17,0-1 1,0-1 0,0 1 0,0-1 0,0 2 0,0-1 0,0-1 0,0 1-1,0-1 1,0 2 0,1-1 0,-1-1 0,0 1 0,2 1 0,-2-2 0,0 1 0,1 1-1,-1-1 1,2-1 0,-2 2 0,1-1 0,-1 1 0,2-2 0,-1 2 0,-1-1-1,2 1 1,-1-2 0,-1 2 0,2 0 0,-1-1 0,-1 1 0,3-2 0,13-5 356,-3-12 363,19 9 69,77-53 3172,-87 54-3539,2 1-1,-3 2 0,3 0 0,-2 0 1,1 3-1,0 0 0,33 0 0,-53 5-429,-2-1-1,1-1 0,-1 2 1,2-1-1,-2 1 1,1-1-1,-1 1 0,1-1 1,-1 1-1,1-1 1,-1 1-1,1 0 0,-2 0 1,1-1-1,1 1 1,-2 1-1,1-2 0,-1 2 1,1-1-1,-1-1 1,2 2-1,-2-2 0,0 2 1,0-1-1,0 1 1,0-2-1,0 5 0,3 70 609,-3-69-588,0 12 83,1-16-98,-1 0 0,0 0 1,0 0-1,0 1 1,0-1-1,0 0 0,-1 0 1,1 0-1,0 1 0,-2-1 1,1 0-1,-1 0 1,2 0-1,-4 4 0,-29 27 142,16-1 1,9-21-29,-1 1-1,-1-3 1,0 2-1,-1-2 1,1 0 0,-20 13-1,3-6 192,1 0 496,-51 24 1,65-37-567,1 1 1,-3-3 0,3 1 0,-2 0-1,1 0 1,-1-1 0,-18-2-1,28 0-231,-1 0 0,0 0-1,1 0 1,-2-2-1,2 2 1,0-1-1,-1-1 1,1 1 0,-1-1-1,1 1 1,0-1-1,0 1 1,0-2-1,0 2 1,0-2 0,0 1-1,0-1 1,1 0-1,-1 1 1,1-1-1,-1 0 1,2 0 0,-2 0-1,1 0 1,1 0-1,-1-1 1,1 1-1,0 0 1,-1-2-1,1-3 1,-4-14-57,2 1 1,0 0-1,2-1 1,1-26-1,0 32 32,0 13-1,0 1 0,1-1 0,-1 2 0,0-2 0,2 0 0,-2 2 0,1-2 0,-1 1-1,2 1 1,-2-2 0,1 1 0,1-1 0,-1 2 0,1-1 0,-1 1 0,1-2 0,-1 2 0,0-1 0,1 1 0,-1-1 0,2 1 0,2-2-1,8-9-4,12-23-10,5-3 6,39-16-108,-63 50 108,1 0 1,0-1-1,-1 2 1,1 0 0,1 1-1,-1-1 1,0 1-1,0-1 1,1 2-1,9-1 1,-14 2-12,-3 0 18,0-1-1,2 1 0,-2 0 1,0 0-1,1 0 0,-1 0 1,0 0-1,0 0 0,1 0 0,-1 0 1,0 0-1,2 0 0,-2 0 1,0 0-1,1 0 0,-1 0 1,0 0-1,0 0 0,2 0 0,-2 0 1,0 0-1,1 1 0,-1-1 1,0 0-1,0 0 0,2 0 1,-2 0-1,0 2 0,0-2 1,0 0-1,1 0 0,-1 1 0,0-1 1,0 0-1,0 0 0,0 2 1,2-2-1,-2 0 0,0 0 1,0 1-1,0-1 0,0 0 0,0 2 1,1 100 64,-1-101-58,0 1-1,0-2 0,0 1 1,-1 1-1,1-2 1,0 1-1,0 0 0,0 1 1,-2-2-1,2 1 0,0 1 1,-1-2-1,1 1 0,0-1 1,-2 2-1,2-1 0,-1-1 1,1 2-1,-2-2 0,1 1 1,1-1-1,-2 2 1,2-2-1,-1 0 0,0 1 1,1-1-1,-2 0 0,1 1 1,1-1-1,-2 0 0,-1 0 1,3 0 0,-1 0 1,-1 2-1,2-2 1,-1 0 0,-1 0-1,2 0 1,-1 1 0,1-1-1,-1 0 1,1 2-1,-2-2 1,2 0 0,-1 1-1,1-1 1,-2 2-1,2-2 1,-1 1 0,1-1-1,0 2 1,-2-2-1,2 1 1,0-1 0,-1 2-1,1-1 1,0-1-1,0 2 1,0-2 0,-2 1-1,2 0 1,0 1-1,-6 5 32,-4-1 0,0 0 0,0-2 0,0 1 0,-2-1 0,-17 3 0,23-7-127,6-100-5151,0 97 5014,0 0 0,0-2 0,1 3 0,-1-1 1,0 0-1,2 0 0,-2 0 0,1 0 0,1 0 1,-1 0-1,1 0 0,-1 2 0,1-2 0,-1 0 1,1 0-1,1 2 0,-2-2 0,5-2 0,8-15-1513,2-24-2480,18-3-129,-31 43 3996,-2 0 0,1-2 1,-2 2-1,1-1 0,1 1 0,-2-1 1,0 1-1,0-2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54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1 892,'59'0'44,"-2"0"-204,-2 0-64,-12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35:16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2556,'0'0'5343,"0"7"-4635,0-2-663,-1 0 175,1 1 1,0 0-1,0-1 1,0 0-1,1 1 0,-1 0 1,2 0-1,-1 0 0,4 8 1,9 2 147,-11-14-319,-1-1 0,-1 1 0,1 1 0,-1-2 0,1 0 0,-1 1-1,0-1 1,1 2 0,-1-1 0,1-1 0,-2 2 0,1-1 0,1 1-1,-2-2 1,0 2 0,1-2 0,-1 2 0,0-1 0,2 1 0,-2 2-1,0 3 68,1-1-1,-1 0 0,2 1 0,0-1 1,0-1-1,1 1 0,0 0 0,3 6 0,11 34 407,20 65 784,3 1 0,7-3 0,74 132 0,-52-132-55,114 145-1,-110-162-500,-4 5 1,60 113-1,265 629 2003,-388-827-2929,-2 1-1,0 0 0,1 0 0,-2 1 1,0-2-1,-2 1 0,1 26 0,-8-40 163,-20 0-4,20 0-14,4 0-415,-9 1 558,11-2-164,-2 1 1,2-2-1,0 2 1,-1-1 0,1 1-1,-2-2 1,2 2-1,0-1 1,0 1-1,-1-1 1,1 1 0,0-2-1,0 2 1,-2-1-1,2-1 1,0 2-1,0-1 1,0-1 0,0 2-1,0-1 1,0 1-1,0-2 1,0-1-1,2 3 54,-2 0 0,0-1 0,1 1 0,-1 0-1,0-2 1,2 2 0,-2 0 0,1 0-1,-1 0 1,0-1 0,2 1 0,-2 0-1,1 0 1,-1 0 0,1 0 0,-1 0-1,0 0 1,2 0 0,-2 0 0,1 0-1,-1 0 1,2 0 0,-2 0 0,1 0-1,-1 0 1,2 0 0,12-1-23,-14-1 25,0 1 0,0 1 0,-1-2 0,1 2 0,0-1 0,0 1-1,0-2 1,0 1 0,0 1 0,1-2 0,-1 2 0,0-1 0,0 1 0,0-2 0,0 1-1,2 1 1,-2-1 0,0 1 0,0-2 0,1 2 0,-1-1 0,2 1 0,-2 0 0,0-2 0,1 2-1,-1-1 1,2 1 0,-2 0 0,1-2 0,-1 2 0,2 0 0,-2-1 0,1 1 0,-1 0-1,1 0 1,1 0 0,1-2 3,25-21 179,-14 17-137,1 2 0,-1 1 0,1 0 1,1 0-1,-2 2 0,29-1 0,-42 4-47,1-1 0,-1 2 1,1-2-1,-1 1 0,0 1 0,1-2 0,-1 2 1,-1-1-1,2 1 0,-1-2 0,-1 2 1,2 3-1,21 32-48,-17-30 73,0 0-1,0 0 1,-2 1-1,0 0 0,1 1 1,-1-1-1,-1 1 1,0-1-1,0 1 1,-2 0-1,2 12 1,0 77 486,-3-97-508,-1-1 0,1 1-1,-2-2 1,1 1 0,1 1-1,-2-1 1,1-1-1,-1 1 1,1 1 0,-1-2-1,1 1 1,0-1 0,-1 2-1,1-2 1,-1 1 0,1-1-1,-1 0 1,1 2 0,-2-2-1,-36 10 47,36-10-37,-16 3 77,0-2 0,0 1-1,-31-4 1,6 1 177,42 1-249,0 0-1,-1-2 1,0 2-1,2-1 0,-2-1 1,1 2-1,0-1 1,0 0-1,-1-1 1,2 1-1,-1-1 0,-1 1 1,2-1-1,-1 1 1,-2-5-1,-25-32 169,23 28-141,2 4-36,1-1 0,-2-1-1,2 1 1,1 1 0,0-1-1,-1 0 1,2-1 0,-1 0 0,-1-13-1,2-75-70,2 58 10,-1 37 50,0-2-1,0 1 1,0-1 0,2 1 0,-2 0-1,1-1 1,-1 2 0,2-2-1,-2 1 1,1 1 0,1-2 0,-1 2-1,1-1 1,-1-1 0,0 2-1,1-1 1,-1 1 0,1-1 0,-1 1-1,1-1 1,1 1 0,1-2-1,11-10-8,34-63-61,-40 66 39,0-2 0,1 3 0,0-1 0,16-10 0,-21 15 25,1 3 0,-1-1-1,1 0 1,1 0-1,-1 1 1,0-1 0,1 2-1,-1 0 1,2-1-1,-3 2 1,3-1-1,5 1 1,-12 1 6,1-1-1,-1 2 1,1-2-1,-1 1 0,1 0 1,-2-1-1,1 2 1,0-1-1,1 1 1,-2-2-1,1 1 1,1 1-1,-2-1 1,1 1-1,-1-1 1,2 1-1,-2-1 1,1 0-1,-1 1 1,0-1-1,0 1 1,2-1-1,-2 4 1,1-1-9,18 28-21,-13-23 38,0 0 1,-2 1-1,2-1 1,-2-1-1,1 3 0,-2-1 1,-1 0-1,1 0 0,-1 0 1,1 1-1,-2-1 1,-1 17-1,2-18 35,-2-6-29,1 0 0,-1-2 0,0 2 0,2 0 1,-2 0-1,0 0 0,-2 0 0,2 0 1,0-2-1,0 2 0,-1 0 0,1 0 1,-2 0-1,2-1 0,-1 0 0,-1 1 0,-2 3 1,-12 4 105,-2-1 0,2-2 0,-3 1 0,2-2-1,-1-1 1,0 0 0,-1-1 0,0-1 0,1 0 0,-34-2 0,50-2-106,-1 0-1,2-1 0,-1 1 1,-1-1-1,2 1 1,0-1-1,-1-1 1,1 2-1,-1-1 0,1-1 1,-1 2-1,1-2 1,1 2-1,-2-2 1,1 1-1,1-1 1,-2 0-1,2 2 0,-1-2 1,1 0-1,0 2 1,0-5-1,-9-63-79,8 39 8,-1 25 37,2 0 1,-1 0-1,1-1 1,0 1-1,0 0 0,0-1 1,0 0-1,1 2 1,1-2-1,-2 2 1,1-2-1,1 2 0,5-11 1,6 5-80,-11 8 81,-1 1 0,0 1 0,1-1-1,-1-1 1,2 1 0,-1-1 0,-1 1 0,-1-1 0,2 1 0,-1-1 0,1 1 0,-1-1 0,-1 0-1,1 0 1,1 1 0,-2-1 0,1-1 0,-1 2 0,2-1 0,-2-1 0,0 2 0,0-5-1,0 5 3,0 1-1,0-2 1,1 1-1,-1-1 1,0 1-1,0-1 1,0 1-1,0 1 1,2-2-1,-2 1 1,1 0-1,-1-1 1,0 2-1,2-1 1,-2-1-1,1 1 1,-1 1-1,2-2 0,-1 1 1,-1 1-1,1-2 1,1 2-1,-2-1 1,1 1-1,1-2 1,-1 2-1,1 0 1,-2-1-1,4 1 1,-4-2-7,2 2 1,-1 0-1,-1 0 0,2-1 1,-1 1-1,0 0 1,-1-1-1,2 1 0,-2-2 1,1 2-1,1-1 1,-2 1-1,1-2 0,-1 2 1,2-1-1,-2 1 1,0-2-1,1 1 0,-1 1 1,0-2-1,2 1 1,-2 1-1,0-2 1,1 1-1,-1 1 0,0-1 1,0-1-1,0 1 1,0-1-1,0 1 7,0 1 0,0-2 0,0 2 0,0-1 0,0 1 0,0 0 0,0-2 0,0 2 0,2-1 0,-2 1 0,0 0 0,0-2 0,0 2 0,0-1 0,1 1 0,-1 0 0,0-1 0,0 1 0,1 0 0,-1-2 0,0 2 0,2 0 0,-2 0 0,0-1 0,1 1 0,-1 0 0,2 0 0,-2-2 0,0 2 0,1 0 0,-1 0 0,2 0 0,-2 0 0,0 0 0,1 0 0,-1 0 0,2 0 0,-2 0 0,1 0 0,-1 0-25,2 0 0,-2 0 0,1 0 0,-1 0 0,0 0 1,2 0-1,-2 0 0,0 0 0,1-1 0,-1 1 0,1 0 0,-1 0 0,0 0 1,2 0-1,-2 0 0,0-2 0,1 2 0,-1 0 0,0 0 0,0-1 0,2 1 0,-2 0 1,0 0-1,0-2 0,1 2 0,-1 0 0,0-1 0,0 1 0,0 0 0,0-2 0,2 2 1,-2 0-1,0-1 0,0 1 0,0-2 0,0 2 0,0 0 0,0-1 0,7-5-1526,6-3-1847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09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93 1740,'0'0'4462,"0"5"-4646,0 15 211,0-19-26,0-1 0,0 0 0,0 1 0,0-1 0,0 0 1,0 1-1,0-1 0,0 0 0,0 0 0,0 1 0,0-1 1,0 0-1,0 1 0,0-1 0,0 0 0,1 0 1,-1 1-1,0-1 0,0 0 0,0 0 0,0 1 0,1-1 1,-1 0-1,0 0 0,0 1 0,1-1 0,-1 0 1,0 0-1,0 0 0,1 0 0,-1 0 0,0 1 0,1-1 1,20 13-24,-20-12 21,-1 0 1,1-1 0,0 1-1,-1 0 1,1-1 0,-1 1 0,1 0-1,-1-1 1,0 1 0,1 0-1,-1 0 1,0 0 0,1-1 0,-1 1-1,0 0 1,0 0 0,0 0-1,0 0 1,0 0 0,0-1 0,0 1-1,0 0 1,0 0 0,0 0-1,0 0 1,-1-1 0,0 3 0,1 68 0,0-44 334,0-23 362,0-7 520,0 0-1117,0-16-47,0-212 333,-5 230-330,-18-1-6,22 2-47,1 0-1,0 0 0,0 0 0,0 0 0,0 0 0,0 0 0,-1 0 1,1 1-1,0-1 0,0 0 0,0 0 0,0 0 0,-1 0 0,1 0 1,0 0-1,0 0 0,0 0 0,0 0 0,-1 0 0,1 0 0,0-1 1,0 1-1,0 0 0,0 0 0,0 0 0,-1 0 0,1 0 0,0 0 0,0 0 1,0 0-1,0 0 0,0 0 0,0-1 0,-1 1 0,1 0 0,0 0 1,0 0-1,0 0 0,0 0 0,0 0 0,0-1 0,0 1 0,0 0 1,0 0-1,0 0 0,0 0 0,0-1 0,0 1 0,0 0 0,0 0 1,0 0-1,0 0 0,0-1 0,0 1 0,0 0 0,0 0 0,-4-3-71,-51 3 69,55 0 0,-1 0 0,0 0 1,1 0-1,-1 0 0,1 1 0,-1-1 0,1 0 1,-1 0-1,1 0 0,-1 0 0,1 1 1,-1-1-1,1 0 0,-1 1 0,1-1 1,0 0-1,-1 1 0,1-1 0,-1 0 0,1 1 1,0-1-1,-1 1 0,1-1 0,0 0 1,0 1-1,-1-1 0,1 1 0,0-1 1,0 1-1,0-1 0,0 1 0,-1 0 0,1-1 1,0 1-1,0 0 1,0 0-1,0-1 1,0 1-1,0 0 1,-1-1 0,1 1-1,0 0 1,0-1-1,-1 1 1,1-1 0,0 1-1,-1 0 1,1-1-1,0 1 1,-1-1 0,1 1-1,-1-1 1,1 0-1,-1 1 1,1-1-1,-1 1 1,0-1 0,1 0-1,-1 1 1,1-1-1,-1 0 1,0 0 0,1 0-1,-1 1 1,0-1-1,1 0 1,-1 0 0,0 0-1,1 0 1,-2 0-1,2 0 1,-1 0-1,0 0 0,0 0 0,1 0 0,-1 0 1,0 0-1,0 0 0,1 0 0,-1 1 1,0-1-1,1 0 0,-1 0 0,0 1 0,1-1 1,-1 1-1,0-1 0,1 0 0,-1 1 0,1-1 1,-1 1-1,1-1 0,-1 1 0,1 0 0,-1-1 1,0 2-1,1-2-1,0 1 1,0 0 0,-1-1-1,1 1 1,0-1-1,-1 0 1,1 1 0,-1-1-1,1 1 1,-1-1 0,1 0-1,-1 1 1,1-1-1,-1 0 1,1 1 0,-1-1-1,1 0 1,-1 0-1,0 1 1,1-1 0,-1 0-1,1 0 1,-1 0 0,0 0-1,0 0 1,0 0-3,1 0 1,-1 0-1,1 0 1,-1 0-1,1 0 1,-1 0-1,1 0 1,-1 1-1,1-1 1,0 0-1,-1 0 1,1 0-1,-1 1 1,1-1-1,-1 0 1,1 0-1,0 1 1,-1-1-1,1 1 1,0-1-1,-1 0 1,1 1-1,0-1 1,-1 0-1,1 1 1,0-1-1,-1 2 1,1-2-14,0 0 1,0 1-1,0-1 1,0 1-1,-1-1 1,1 0-1,0 1 1,0-1-1,-1 0 1,1 1-1,0-1 1,-1 0 0,1 0-1,0 1 1,-1-1-1,1 0 1,0 0-1,-1 1 1,1-1-1,-1 0 1,1 0-1,0 0 1,-1 0-1,1 0 1,-1 0-1,1 0 1,-1 0-1,0 1-72,1-1-1,-1 0 1,1 1-1,-1-1 1,1 0-1,-1 1 1,1-1-1,-1 1 1,1-1-1,-1 1 1,1-1-1,-1 1 1,1-1-1,0 1 1,-1-1-1,1 1 1,0 0-1,0-1 1,-1 1-1,1 0 1,0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24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9 4420,'21'-9'10849,"-23"21"-10834,1 0 0,-2 0 0,-5 18 0,-1 3 5,-6 21-4,-12 55-36,6-6 100,18-93 194,3-13 623,6-11-441,6 7-429,-12 7-25,1 0 0,0-1 0,-1 1 0,1 0 0,-1 0 0,1-1 0,0 1 0,-1 0 0,1-1 0,-1 1 0,1-1 0,-1 1-1,1-1 1,-1 1 0,0 0 0,1-1 0,-1 0 0,1 1 0,-1-1 0,0 1 0,0-1 0,1 1 0,-1-1 0,0 0 0,0 1 0,0-1 0,1 0 0,-1 1 0,0-1 0,0 0 0,0 1 0,0-1 0,0 0 0,4-8 19,3 1-15,-1-1-1,0 0 1,10-18 0,-12 18-14,0 1 0,0-1 0,1 1 1,0 0-1,0 0 0,1 1 0,0-1 1,8-7-1,-10 11 2,0 0 0,0 1 0,1-1 1,-1 1-1,1 0 0,0 0 0,-1 1 0,1-1 1,1 1-1,-1 0 0,0 1 0,0-1 0,1 1 1,-1 0-1,7 0 0,-10 1 5,0 0 0,1 0 0,-1 0 0,0 1 0,0-1 0,0 1 0,0 0-1,0-1 1,0 1 0,0 0 0,0 0 0,0 0 0,0 1 0,0-1 0,0 0 0,-1 1 0,1-1 0,-1 1 0,1 0 0,-1-1 0,1 1 0,-1 0 0,2 3 0,8 10-49,3 2 95,-1 1 0,-1 0 0,20 38-1,13 22-6409,-29-62 409,-10-12 3322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60 171 3012,'-1'1'71,"0"-1"1,0 0-1,0 0 0,0 0 0,0 0 0,0 0 1,0 0-1,0 0 0,0 0 0,0 0 0,0 0 1,0 0-1,0-1 0,0 1 0,0-1 0,0 1 1,0 0-1,-1-2 0,1-1 96,1 2-130,0 1 0,0-1-1,0 1 1,0-1 0,0 0-1,0 1 1,0-1 0,-1 1-1,1-1 1,0 1 0,0-1-1,-1 1 1,1-1 0,0 1-1,0-1 1,-1 1 0,1 0-1,-1-1 1,1 1 0,0-1-1,-1 1 1,1 0 0,-1 0-1,1-1 1,-1 1 0,1 0-1,-1-1 1,1 1 0,-1 0 0,1 0-1,-1 0 1,0 0 0,-1-2 162,0 0 1,1 0-1,-1 0 1,1 0-1,0 0 1,-1 0 0,1 0-1,0 0 1,0 0-1,0-1 1,0-2-1,-4-7 157,3 8-291,1 0 0,0 0-1,0 0 1,1 0-1,-1-1 1,1 1-1,0 0 1,1-7-1,-1-1-2,5 7-65,-4 5 0,1 0 1,-1 0 0,0 0 1,0 0-1,1 0 0,-1 0 1,0 0-1,0-1 0,0 1 1,1-1-1,-1 1 0,0-1 1,0 1-1,0-1 0,0 1 1,0-1-1,0 0 0,0 0 1,0 0-1,1-1 0,-1 1 1,0 0 0,0 0 1,0 0-1,0 0 0,0 0 0,0 1 0,1-1 0,-1 0 0,0 1 0,0-1 0,0 1 1,1-1-1,-1 1 0,0-1 0,2 1 0,-2 0 2,7-5 4,-1 1 0,2 0 0,-1 1 0,0 0 0,1 0 0,-1 1 0,1 0 0,0 1 0,-1 0 0,1 0 0,14 1 0,-23 0-5,1 0 1,-1 0-1,1 0 0,0 0 1,-1 0-1,1 0 0,-1 1 1,1-1-1,0 0 0,-1 1 1,1-1-1,-1 0 0,1 1 1,-1-1-1,1 0 0,-1 1 1,1-1-1,-1 1 0,0-1 1,1 1-1,-1-1 0,0 1 1,1-1-1,-1 1 1,0-1-1,0 1 0,1 0 1,-1-1-1,0 1 0,0-1 1,0 1-1,0 0 0,0-1 1,0 2-1,0-2 0,0 1 1,0 0-1,0-1 0,1 1 0,-1-1 1,0 1-1,0 0 0,0-1 1,0 1-1,1-1 0,-1 1 1,0-1-1,0 1 0,1-1 0,-1 1 1,1-1-1,-1 1 0,0-1 1,1 1-1,-1-1 0,1 1 1,-1-1-1,1 0 0,-1 1 0,1-1 1,-1 0-1,1 0 0,0 1 1,-1-1-1,1 0 0,-1 0 1,1 0-1,0 0 0,0 1 1,0-1-1,0 1 1,0 0 0,1 0-1,-1 0 1,0-1 0,0 1-1,0 0 1,0 1 0,-1-1-1,1 0 1,0 0 0,0 0-1,-1 0 1,1 1 0,0-1 0,-1 0-1,0 1 1,1-1 0,-1 0-1,1 2 1,3 8 5,-2-4 120,0 1-1,-1 0 1,0 0 0,0 0-1,-1 0 1,0 15 0,0-8 305,-1-14-411,0 0 0,0 0-1,1 0 1,-1 0 0,0-1 0,0 1 0,0 0-1,0 0 1,0-1 0,0 1 0,0 0 0,0-1-1,0 1 1,0-1 0,-1 1 0,1-1 0,0 0-1,0 1 1,0-1 0,-3 0 0,2 1 44,-7 4 37,-1-1 0,0 0 1,0 0-1,0-1 0,0 0 0,0-1 1,-1 0-1,1-1 0,-1 0 0,0-1 1,-11 0-1,21 0-101,0 0 1,1 0 0,-1 0-1,0 0 1,1 0 0,-1 0-1,0 0 1,0 0 0,1 0-1,-1 0 1,0-1-1,1 1 1,-1 0 0,1 0-1,-1-1 1,0 1 0,1 0-1,-1-1 1,1 1 0,-1-1-1,0 1 1,1-1-1,-1 0 1,-2-21-350,3 22 347,0-31-648,0 31 644,0 0 1,0 0-1,0-1 1,0 1-1,0 0 1,1 0-1,-1-1 1,0 1-1,0 0 1,0 0-1,0-1 1,0 1-1,0 0 1,0 0-1,0 0 1,1-1-1,-1 1 1,0 0 0,0 0-1,0 0 1,0-1-1,1 1 1,-1 0-1,0 0 1,0 0-1,0 0 1,1 0-1,-1 0 1,0 0-1,0-1 1,1 1-1,-1 0 1,0 0-1,0 0 1,1 0-1,1-1-27,0 1 24,-1 0 0,0-1 0,1 1 0,-1-1 0,1 1 0,-1-1 0,0 0 0,0 0 0,1 1 0,-1-1 0,0 0 0,0 0 0,0 0 0,0 0 0,0 0 0,0-1 0,0 1 0,0 0 0,0 0 0,-1-1 0,2-1 0,-1 2 6,0-1 0,0 1-1,0 0 1,0 0 0,0 0 0,0 0-1,1 1 1,-1-1 0,0 0 0,1 0 0,-1 1-1,1-1 1,-1 1 0,0-1 0,1 1-1,-1-1 1,1 1 0,-1 0 0,1 0-1,1 0 1,-2 0-4,17-4-8,0 0 0,-1 2-1,1 0 1,35 1 0,-53 1 16,1 0 0,-1 0-1,1 0 1,-1 0 0,1 0 0,0 0-1,-1 1 1,1-1 0,-1 0 0,1 0-1,-1 0 1,1 1 0,-1-1-1,1 0 1,-1 1 0,1-1 0,-1 0-1,1 1 1,-1-1 0,1 1-1,-1-1 1,0 1 0,1-1 0,-1 1-1,0-1 1,1 1 0,-1-1-1,0 1 1,0-1 0,0 1 0,1-1-1,-1 1 1,0 0 0,0 0 0,0 0-1,0-1 0,0 1 0,0-1 0,0 1 0,0-1 0,1 1 0,-1-1 0,0 1 0,0-1 0,0 1 0,1-1 0,-1 0 0,0 1 0,1-1 0,-1 1 0,0-1 0,1 0 0,-1 1 0,0-1 0,1 1 0,-1-1 0,1 0 0,-1 0 0,1 1 0,-1-1 0,1 0 0,-1 0 0,1 0 0,-1 1 0,1-1 0,-1 0 0,1 0 0,0 0 0,1 1 7,-1 1 0,0-1 0,1 1 0,-1-1 0,0 1 0,0 0 0,0 0 0,0-1 0,0 1 1,0 0-1,0 0 0,-1 0 0,1 0 0,-1 0 0,0 0 0,1 2 0,-1-1 124,0 0 14,-1-1-102,1 0 0,-1 0 0,0 0 0,0 0 0,0 0 0,0 0 0,-1 0 0,1 0 0,0-1 0,-1 1 0,1 0 0,-1-1 0,0 1 0,0-1 0,1 1 0,-1-1 0,0 0 0,0 0 0,0 0 0,0 0 0,-4 1 0,-4 2 396,0 0-1,0-1 1,-17 4 0,-47-5 2035,72-7-2419,-2-15-28,3 18-33,1 0 0,-1 0 0,1 0 0,-1 0 1,1 1-1,0-1 0,0 0 0,0 0 0,0 0 0,0 0 1,0 0-1,1 0 0,-1 0 0,0 0 0,1 0 0,0 1 1,-1-1-1,1 0 0,0 0 0,0 1 0,0-1 0,0 0 1,0 1-1,0-1 0,1 1 0,-1-1 0,0 1 0,1 0 1,-1-1-1,1 1 0,0 0 0,1-1 0,-2 2 5,-1 0 1,0 0-1,1-1 0,-1 1 0,1 0 0,-1 0 0,0-1 1,1 1-1,-1 0 0,0 0 0,1-1 0,-1 1 1,0 0-1,0-1 0,1 1 0,-1 0 0,0-1 0,0 1 1,0-1-1,1 1 0,-1 0 0,0-1 0,0 1 1,0-1-1,0 1 0,0-1 0,0 1 0,0 0 0,0-1 1,0 0-1,2-4-7,6 2-11,-8 3 17,0 0 0,1 0-1,-1 0 1,1 0 0,-1 0 0,1 0 0,-1 0 0,0-1-1,1 1 1,-1 0 0,1 0 0,-1 0 0,1 0 0,-1-1-1,0 1 1,1 0 0,-1 0 0,0-1 0,1 1 0,-1 0-1,0-1 1,0 1 0,1 0 0,-1-1 0,0 1 0,0 0-1,1-1 1,-1 1 0,0-1 0,0 1 0,0 0 0,0-1-1,0 1 1,1-1 0,1-1-13,0 1 0,0 1 0,0-1 0,0 0 0,0 0 0,0 1 0,0-1 0,0 1 0,1 0 0,-1 0 0,4 0-1,24 2-112,-28-1 120,-1 0 0,0 0-1,0 0 1,0 0-1,0 0 1,1 0 0,-2 0-1,1 0 1,0 0-1,0 0 1,0 0 0,1 3-1,14 17-110,-12-13 111,-3 1 4,-1 6-16,1-13 23,-1-1 0,0 0 0,0 0 0,0 0-1,0 0 1,0 0 0,0 0 0,0 0 0,0 0-1,0 0 1,0 0 0,0 1 0,-1-1-1,1 0 1,0 0 0,-1 0 0,1 0 0,-1 0-1,1 0 1,-1 0 0,0-1 0,1 1 0,-1 0-1,0 0 1,0 0 0,1-1 0,-1 1-1,0 0 1,0-1 0,0 1 0,0-1 0,0 1-1,0-1 1,0 1 0,0-1 0,-1 1 0,0 0-3,-7 8 153,-6-6 44,0-1-1,-26 0 0,40-6-499,-2-18-890,2 14-70,0 1 0,0 0 0,1-1 0,1 1 0,-1-1 0,1 1 0,2-9 0,-1 14 1023,-1 0 1,1 0-1,0 0 0,0 0 1,0 1-1,0-1 0,0 0 1,0 1-1,3-2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5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108 122 4724,'0'-48'2643,"0"48"-2621,0 0 1,0-1-1,0 1 1,0 0-1,1-1 1,-1 1-1,0 0 1,0-1-1,0 1 1,1 0-1,-1-1 1,0 1-1,0 0 1,1 0-1,-1-1 1,0 1-1,1 0 1,-1 0-1,0-1 1,1 1-1,-1 0 1,0 0-1,1 0 1,-1 0-1,0 0 1,1 0-1,-1 0 1,1-1-1,-1 1 1,0 0-1,1 0 1,-1 0-1,0 0 1,1 1-1,-1-1 1,1 0-1,-1 0 1,1 0-1,-1 0 10,1 0 0,-1 0-1,1 1 1,-1-1 0,1 0-1,0 0 1,-1 0 0,1 0 0,-1 0-1,1-1 1,-1 1 0,1 0-1,0 0 1,-1 0 0,1 0 0,-1-1-1,1 1 1,-1 0 0,1 0-1,-1-1 1,1 1 0,-1 0 0,0-1-1,1 1 1,-1-1 0,1 1-1,-1 0 1,0-1 0,1 1 0,-1-1-1,0 1 1,0-1 0,1 1-1,-1-1 1,0 1 0,0-1 0,0 1-1,0-1 1,0 0 0,1 1 0,-1-2-1,0 2-7,0-1 0,-1 1-1,1 0 1,1-1 0,-1 1 0,0-1-1,0 1 1,0-1 0,0 1-1,0 0 1,0-1 0,0 1 0,1-1-1,-1 1 1,0 0 0,0-1-1,1 1 1,-1 0 0,0-1 0,0 1-1,1 0 1,-1-1 0,0 1-1,1 0 1,-1 0 0,0-1 0,1 1-1,-1 0 1,1 0 0,-1 0-1,0-1 1,2 1 0,-2 0-9,0 0 0,1 0 0,-1 0 0,0 0 0,1-1 0,-1 1 0,0 0 0,1 0 0,-1 0 0,0 0 1,0-1-1,1 1 0,-1 0 0,0 0 0,1-1 0,-1 1 0,0 0 0,0 0 0,0-1 0,1 1 0,-1 0 0,0-1 0,0 1 0,0 0 0,0-1 0,0 1 0,0 0 0,0-1 0,1 1 0,-1 0 1,0-1-1,0 0 0,0 0 42,1 0 0,0-1 1,0 1-1,0 0 0,0 0 0,0 0 1,0 0-1,0 0 0,1 0 1,-1 0-1,0 0 0,0 0 0,1 1 1,-1-1-1,1 0 0,-1 1 1,3-1-1,29-11 308,-31 11-363,-1 0-1,1 1 1,-1-1 0,1 0 0,0 1-1,0-1 1,-1 1 0,1 0 0,0 0-1,-1 0 1,1 0 0,0 0 0,0 0-1,0 0 1,-1 0 0,1 1 0,0-1-1,-1 1 1,1-1 0,0 1 0,-1-1 0,1 1-1,-1 0 1,1 0 0,-1 0 0,1 0-1,-1 0 1,0 0 0,1 1 0,-1-1-1,0 0 1,0 1 0,0-1 0,0 0-1,1 3 1,0 0 1,0 0-1,0 0 1,-1 0-1,1 0 1,-1 1 0,0-1-1,0 0 1,-1 1-1,1-1 1,-1 1-1,0-1 1,0 6-1,0 6 16,0-15-17,0-1-1,0 0 1,0 0 0,0 1-1,-1-1 1,1 0 0,0 1-1,0-1 1,0 0 0,0 0 0,0 1-1,0-1 1,0 0 0,0 0-1,-1 1 1,1-1 0,0 0-1,0 0 1,0 1 0,0-1 0,-1 0-1,1 0 1,0 0 0,0 1-1,-1-1 1,1 0 0,0 0 0,0 0-1,-1 0 1,1 0 0,0 0-1,0 0 1,-1 1 0,1-1-1,-1 0 1,-12 10-1,8-6 41,0 0-1,0 0 1,-1 0-1,1-1 1,-1 0-1,-9 4 0,-14 0-28,-1-2 0,0-1 0,0-2-1,-44-1 1,73-1-14,1 0 0,0 0 0,-1 0 1,1-1-1,0 1 0,-1 0 0,1 0 0,0 0 0,-1 0 0,1-1 0,0 1 0,0 0 0,-1 0 0,1-1 1,0 1-1,0 0 0,-1 0 0,1-1 0,0 1 0,0 0 0,0-1 0,-1 1 0,1 0 0,0-1 0,0 1 1,0 0-1,0-1 0,0 1 0,0 0 0,0-1 0,0 1 0,0 0 0,0-1 0,0 1 0,0-1 0,0 0-7,0 1 0,0 0 0,0-1 0,0 1 0,0-1-1,0 1 1,0-1 0,0 1 0,0-1 0,-1 1-1,1-1 1,0 1 0,0-1 0,0 1 0,-1 0-1,1-1 1,0 1 0,0-1 0,-1 1 0,1 0-1,0-1 1,-1 1 0,1 0 0,-1-1 0,1 1-1,0 0 1,-1 0 0,1 0 0,-1-1 0,1 1 0,-1 0-1,0 0 1,2-6-214,-2 6 205,1-1 0,0 0 0,0 1 1,-1-1-1,1 0 0,0 1 1,0-1-1,0 0 0,0 1 0,0-1 1,0 0-1,0 1 0,0-1 1,0 0-1,1 1 0,-1-1 1,0 0-1,0 1 0,1-1 0,-1 0 1,0 1-1,1-1 0,-1 1 1,0-1-1,1 0 0,-1 1 1,1-1-1,-1 1 0,2-1 0,36-7-174,-18 3 166,0 1-1,1 1 0,37-1 0,-54 4 32,28 3 8,-31-3-15,0 1 1,0-1-1,0 1 0,0 0 1,0-1-1,-1 1 1,1 0-1,0 0 1,0 0-1,0 0 0,-1-1 1,1 1-1,0 0 1,-1 0-1,1 1 0,-1-1 1,1 0-1,-1 0 1,1 2-1,8 16 1296,-13-19-1087,-14 0 38,17 0-240,1 0-1,0 0 1,0 0 0,0 0-1,0 0 1,0 0 0,-1 0-1,1 0 1,0 0-1,0 0 1,0 0 0,0 0-1,0 0 1,-1 0-1,1 0 1,0 0 0,0 0-1,0 0 1,0 0 0,0 0-1,-1 0 1,1 0-1,0 0 1,0 0 0,0 0-1,0 0 1,0 0 0,0-1-1,0 1 1,-1 0-1,1 0 1,0 0 0,0 0-1,0 0 1,0 0 0,0 0-1,0-1 1,0 1-1,0 0 1,0 0 0,0 0-1,0 0 1,0 0-1,0-1 1,0 1 0,0 0-1,0 0 1,0 0 0,0 0-1,0 0 1,0-1-1,0 1 1,0 0 0,0 0-1,0 0 1,0-1 0,0 0 9,0 0 1,0 0 0,0 0 0,-1 0 0,1 0 0,0 0 0,-1 0 0,1 0-1,0 0 1,-1 0 0,1 0 0,-1 0 0,0 0 0,1 0 0,-1 1 0,0-1 0,1 0-1,-1 0 1,0 0 0,0 1 0,-1-2 0,1 2-7,0-1 1,1 1 0,-1-1-1,0 1 1,1-1-1,-1 0 1,0 0-1,1 1 1,-1-1-1,1 0 1,-1 0-1,1 0 1,-1 1-1,1-1 1,-1 0 0,1 0-1,0 0 1,0 0-1,0 0 1,-1-2-1,1 3-8,0-1-1,0 1 0,0-1 0,0 1 0,0-1 1,0 1-1,0-1 0,0 1 0,0-1 1,0 1-1,0-1 0,0 1 0,-1 0 1,1-1-1,0 1 0,0-1 0,-1 1 1,1 0-1,0-1 0,0 1 0,-1-1 1,1 1-1,0 0 0,-1-1 0,1 1 1,-1 0-1,1 0 0,0-1 0,-1 1 1,1 0-1,-1 0 0,0-1 0,0 1-1,1 0 0,0 0-1,-1 0 1,1 0 0,-1-1 0,1 1-1,-1 0 1,1 0 0,0-1 0,-1 1-1,1 0 1,-1-1 0,1 1-1,0 0 1,0-1 0,-1 1 0,1-1-1,0 1 1,0 0 0,-1-1 0,1 1-1,0-1 1,0 1 0,0-1-1,0 1 1,-1-1 0,1 1 0,0-1-1,0 1 1,0-1 0,0 1 0,1-1-1,-1-10-208,0-18-208,0 10-4150,26 19-1837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2996,'50'0'-1683,"-47"0"1102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7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2276,'11'3'-32,"1"1"-16,-3-2 16,0 1-60,2-1 96,0-1 16,-1 3-48,-1-4 72,-4 2-88,2-1 56,-1 2-12,2 1 28,-3-3-32,-2 1-116,-2 2-60,1-3-316,-1 1 4,2-2 56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7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2108,'139'55'100,"-60"-22"-973,-63-26 362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33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99 272 2380,'0'0'1194,"0"-4"-864,0-13 92,0 17-409,0 0 1,0-1-1,0 1 1,0 0 0,0 0-1,-1-1 1,1 1-1,0 0 1,0 0-1,0-1 1,0 1 0,0 0-1,0 0 1,-1 0-1,1 0 1,0-1-1,0 1 1,0 0 0,0 0-1,-1 0 1,1 0-1,0 0 1,0-1-1,0 1 1,-1 0-1,1 0 1,0 0 0,0 0-1,-1 0 1,1 0-1,0 0 1,0 0-1,-1 0 1,1 0 0,0 0-1,0 0 1,-1 0-1,1 0 1,0 0-1,0 0 1,0 0 0,-1 0-1,1 0 1,0 1-1,-1-1 1,1 0 61,-1 0 1,1 0-1,0 0 1,-1 0-1,1 0 1,-1 0-1,1 1 1,-1-2-1,1 1 0,-1 0 1,1 0-1,-1 0 1,1 0-1,0 0 1,-1 0-1,1 0 1,-1 0-1,1-1 1,-1 1-1,1 0 1,0 0-1,-1-1 0,1 1 1,0 0-1,-1-1 1,1 1-1,-3-6 22,0 0-1,1 0 0,0 0 0,0 0 0,1-1 1,0 1-1,0 0 0,0-1 0,1 1 0,0-1 1,1-8-1,-1 10-43,0 4-52,0 0 0,0 1 0,0-1 0,0 0 0,0 1 0,0-1 0,0 1 0,0-1-1,0 0 1,1 1 0,-1-1 0,0 1 0,1-1 0,-1 1 0,0-1 0,1 1 0,-1-1 0,0 1-1,1-1 1,-1 1 0,1-1 0,-1 1 0,1 0 0,-1-1 0,1 1 0,-1 0 0,1-1-1,0 1 1,-1 0 0,2-1 0,-1 1-1,-1 0 1,1 0-1,-1 0 0,1-1 1,-1 1-1,1 0 0,0 0 1,-1-1-1,1 1 0,-1 0 1,1-1-1,-1 1 0,0-1 0,1 1 1,-1-1-1,1 1 0,-1-1 1,0 1-1,1-1 0,-1 1 1,0-1-1,0 1 0,1-1 1,-1 0-1,0 1 0,0-1 1,0 1-1,0-1 0,0 0 0,0 0 1,1-2-5,0 0-1,0 1 1,0-1 0,1 1 0,-1 0 0,1-1-1,-1 1 1,1 0 0,0 0 0,0 0 0,3-3 0,7-9 2,-5 4 8,1 1 0,1-1 0,-1 1 0,2 1-1,18-15 1,-27 22-8,0 0-1,0 0 0,-1 1 1,1-1-1,0 0 1,0 1-1,0-1 1,0 0-1,0 1 1,0-1-1,0 1 1,0-1-1,0 1 1,1 0-1,-1-1 0,0 1 1,0 0-1,0 0 1,0 0-1,0 0 1,1 0-1,-1 0 1,0 0-1,0 0 1,0 0-1,0 1 0,0-1 1,0 0-1,1 1 1,-1-1-1,0 1 1,0-1-1,0 1 1,0 0-1,0-1 1,-1 1-1,1 0 1,0 0-1,0 0 0,0-1 1,-1 1-1,1 0 1,0 0-1,-1 0 1,1 0-1,-1 0 1,1 0-1,0 2 1,2 6 38,0 0 0,-1 0 0,0 1 0,2 16 0,-2-12-19,0 5 29,-1 0-1,-2 20 1,1-10-91,0-28 46,0 0 0,0-1-1,0 1 1,0 0-1,-1 0 1,1 0 0,0-1-1,0 1 1,0 0-1,-1 0 1,1 0 0,-1-1-1,1 1 1,0 0-1,-1 0 1,1-1 0,-1 1-1,1-1 1,-1 1-1,0 0 1,1-1 0,-1 1-1,0-1 1,1 1-1,-1-1 1,0 0 0,0 1-1,0-1 1,0 1 1,0-1-1,1 0 1,-1 1 0,0-1 0,0 1-1,1-1 1,-1 1 0,0-1 0,1 1-1,-1-1 1,1 1 0,-1 0 0,1-1 0,-1 1-1,1 0 1,-1-1 0,1 1 0,0 0-1,-1 0 1,1 0 0,0-1 0,-1 1-1,1 0 1,0 0 0,0 0 0,0 0 0,0-1-1,0 2 1,-1 1 6,-1 0-1,0 0 1,1 0-1,-1 0 1,0-1-1,0 1 1,-1-1 0,1 1-1,-1-1 1,1 0-1,-1 0 1,1 0-1,-1 0 1,-3 1-1,0 2-8,0-2 13,1 0 0,-1-1 0,1 1-1,-1-1 1,0 0 0,0 0 0,1-1 0,-1 0-1,-1 0 1,1 0 0,0-1 0,0 0 0,-9-1-1,13 0-3,1 0 0,0 0 0,1 0 0,-1 0 0,0 0-1,0 0 1,0 0 0,1 0 0,-1-1 0,0 1-1,1 0 1,-1 0 0,1-1 0,-1 1 0,1 0-1,0-1 1,0 1 0,-1 0 0,1-1 0,0-1 0,0 2 9,-12-30 103,9 24-117,0 0 0,0-1 0,1 0 0,-3-14-1,1-56 12,4 78-15,0-1 0,0 0 0,0 1-1,1-1 1,-1 1 0,0-1 0,0 1-1,1-1 1,-1 1 0,0-1-1,1 1 1,-1-1 0,0 1 0,1-1-1,-1 1 1,1-1 0,-1 1 0,1 0-1,-1-1 1,1 1 0,-1 0-1,1-1 1,-1 1 0,1 0 0,0 0-1,-1 0 1,1-1 0,-1 1 0,1 0-1,0 0 1,-1 0 0,1 0-1,-1 0 1,2 0 0,-1 0 0,-1 0 1,1 0-1,-1 0 1,1 0-1,0 0 0,-1 0 1,1 0-1,-1 0 1,1 0-1,0 0 0,-1-1 1,1 1-1,-1 0 1,1 0-1,-1-1 0,1 1 1,-1 0-1,1-1 1,-1 1-1,1-1 0,-1 1 1,1-1-1,-1 1 1,1 0-1,-1-1 1,0 0-1,0 1 0,1-1 1,-1 1-1,0-1 1,0 1-1,1-1 0,-1 0 1,0 0-1,0 0 1,0 1 0,0-1 0,0 1 0,0-1 1,0 0-1,0 1 0,0-1 0,1 1 0,-1-1 0,0 0 0,0 1 0,1-1 0,-1 1 0,0-1 0,1 1 1,-1-1-1,0 1 0,1-1 0,-1 1 0,1-1 0,-1 1 0,0 0 0,1-1 0,0 1 0,-1-1 0,1 1 0,-1 0 1,1 0-1,-1-1 0,1 1 0,-1 0 0,1 0 0,0 0 0,-1 0 0,1 0 0,-1 0 0,2 0 0,2-1-5,0-1 2,1 2 0,-1-1 0,0 0 0,1 1 0,-1 0 0,7 0 0,0 1-3,-11-1 5,1 0 0,-1 0 1,1 0-1,-1 0 0,1 0 1,-1 0-1,1 0 0,-1 1 0,1-1 1,-1 0-1,1 0 0,-1 1 1,0-1-1,1 0 0,-1 0 1,1 1-1,-1-1 0,0 1 0,1-1 1,-1 0-1,0 1 0,1-1 1,-1 1-1,0-1 0,0 1 0,0-1 1,1 0-1,-1 1 0,0-1 1,0 1-1,0-1 0,0 1 1,0-1-1,0 2 0,0-2 1,0 1 1,0-1-1,0 1 0,1-1 0,-1 1 1,0-1-1,0 1 0,0-1 0,0 1 1,0-1-1,1 0 0,-1 1 0,0-1 1,0 1-1,1-1 0,-1 1 0,0-1 1,1 0-1,-1 1 0,0-1 0,1 0 1,-1 1-1,1-1 0,-1 0 0,1 0 1,-1 0-1,0 1 0,1-1 0,-1 0 1,1 0-1,-1 0 0,1 0 0,-1 0 1,1 1-1,1 1 2,0 0 1,0 0-1,0 1 1,-1-1-1,1 1 1,-1 0-1,0-1 1,1 1-1,-1 0 0,-1 0 1,1 0-1,1 5 1,-2 61-9,0-68 6,-1 1 1,1 0 0,0-1-1,0 1 1,-1-1 0,1 1-1,-1-1 1,0 1-1,1-1 1,-1 1 0,0-1-1,0 0 1,0 1-1,0-1 1,0 0 0,0 0-1,0 0 1,0 1-1,-1-1 1,1 0 0,-3 1-1,-17 19 15,15-11-5,-2 0 0,1 0-1,-1-1 1,-1 0 0,1-1-1,-18 14 1,0-1 0,25-19-9,-1-1 1,1 1 0,-1 0-1,0 0 1,0-1 0,0 0 0,0 1-1,0-1 1,-1 0 0,1 0-1,0 0 1,-3 1 0,1 0 26,4-2-25,-1 1 1,1-1 0,0 0 0,-1 1-1,1-1 1,0 0 0,-1 0 0,1 1 0,-1-1-1,1 0 1,0 0 0,-1 1 0,1-1 0,-1 0-1,1 0 1,-1 0 0,1 0 0,-1 0-1,1 0 1,-1 0 0,1 0 0,-1 0 0,1 0-1,-1 0 1,1 0 0,-1 0 0,1 0-1,0 0 1,-1 0 0,1 0 0,-1-1 0,1 1-1,-1 0 1,1 0 0,-1-1 0,1 1 0,0 0-1,-1 0 1,1-1 0,0 1 0,-1-1-1,1 1 1,0 0 0,-1-1 0,4-67-21,-3 66 16,1 0 0,-1 0 0,1 0 0,0 0 0,0 1 1,0-1-1,0 0 0,0 0 0,0 1 0,0-1 0,0 0 0,3-2 0,3-3 17,-6 6-15,-1 0 1,1 0-1,-1 0 1,1 0-1,-1 0 1,1 0-1,-1 0 1,0 0-1,0 0 1,1 0 0,-1 0-1,0 0 1,0 0-1,0 0 1,0-2-1,0 2 0,-1 0 1,1 0-1,1 0 0,-1 0 0,0 0 0,0 0 0,0 0 1,0-1-1,1 1 0,-1 0 0,1 0 0,-1 0 0,1 0 1,-1 0-1,2-1 0,55-69-46,-55 69 41,-1 0 0,1 0 0,-1 1 1,1-1-1,-1 0 0,1 0 1,0 1-1,0-1 0,0 1 0,0 0 1,0 0-1,0-1 0,1 1 1,-1 0-1,0 1 0,1-1 0,-1 0 1,0 1-1,1-1 0,-1 1 1,1 0-1,3 0 0,-6 0 38,0 24 9,1-21-45,-1 0 1,0-1 0,1 1-1,-1 0 1,0-1-1,-1 1 1,1-1-1,0 1 1,-1 0 0,0-1-1,1 1 1,-1-1-1,-1 3 1,-17 7-3,10 14 11,0-13-1,8-12-5,0 0-1,0 0 1,0 0 0,1 0 0,-1 0-1,0 0 1,1 0 0,-1 0 0,0 1-1,1-1 1,0 0 0,-1 0 0,1 1-1,0-1 1,-1 0 0,1 0 0,0 2 0,0-1 0,-1-1 1,1 1 0,-1-1 0,1 1 0,-1-1 0,0 1 0,0-1 0,0 1-1,0-1 1,0 0 0,0 1 0,0-1 0,0 0 0,0 0 0,-1 0 0,1 0-1,0 0 1,-1 0 0,1 0 0,-1 0 0,-2 0 0,-6 6 37,8-2 65,-3 2-76,-7-28 656,10 9-680,0 1-1,1 0 0,0-1 1,1 1-1,2-19 0,-1 2 3,-1 27-6,0 1 1,0-1-1,0 0 1,0 0-1,0 1 1,0-1-1,0 0 1,0 0-1,0 1 1,1-1-1,-1 0 1,0 0-1,1 1 1,-1-1-1,0 1 1,1-1-1,-1 0 0,1 1 1,-1-1-1,1 1 1,-1-1-1,1 1 1,-1-1-1,1 1 1,0-1-1,-1 1 1,1-1-1,0 1 1,-1 0-1,1 0 1,1-1-1,-1 1 0,-1 0 0,1-1 0,0 1-1,0 0 1,-1-1 0,1 1 0,0-1-1,-1 1 1,1-1 0,0 1 0,-1-1-1,1 1 1,-1-1 0,1 1 0,-1-1 0,1 0-1,-1 1 1,1-1 0,-1 0 0,0 0-1,1 1 1,-1-1 0,0 0 0,0 0-1,0 1 1,1-1 0,-1 0 0,0 0-1,0 0 1,0 1 0,0-3 0,2 2-10,0-1 1,0 0 0,0 1 0,0 0-1,1-1 1,-1 1 0,0 0 0,1 0 0,-1 0-1,1 0 1,-1 1 0,6-2 0,-5 2-11,-1 0 3,0 0 18,-1 0 1,0 0-1,0-1 0,0 1 1,1 0-1,-1 0 0,0 1 1,0-1-1,0 0 0,1 0 1,-1 1-1,0-1 0,0 0 1,0 1-1,0-1 0,0 1 1,2 1-1,1 13 7,-1 0 0,0 0 0,-1 0-1,-1 0 1,-1 31 0,0-28 82,-1-17-73,1 0 1,-1-1-1,1 1 0,-1-1 0,1 1 0,-1-1 0,1 1 0,-1-1 1,0 1-1,1-1 0,-1 0 0,0 1 0,1-1 0,-1 0 1,0 1-1,1-1 0,-1 0 0,0 0 0,0 0 0,1 0 0,-1 0 1,0 0-1,0 0 0,1 0 0,-1 0 0,0 0 0,1 0 1,-1 0-1,0 0 0,0 0 0,1-1 0,-2 0 0,-3-15 46,4 13-53,0 1-1,0-1 1,1 0-1,-1 1 1,0-1 0,1 0-1,-1 1 1,1-1-1,0-4 1,0-109-14,0 115 4,0 0-1,0 1 1,0-1 0,0 0-1,0 0 1,0 1-1,1-1 1,-1 0 0,0 0-1,0 0 1,1 1 0,-1-1-1,1 0 1,-1 1-1,0-1 1,1 0 0,-1 1-1,1-1 1,0 0 0,-1 1-1,1-1 1,-1 1-1,1-1 1,0 1 0,-1 0-1,1-1 1,1 0 0,-1 1 0,0 0 0,-1-1 0,1 1 0,0 0 0,0-1 0,-1 1 1,1-1-1,-1 1 0,1-1 0,0 0 0,-1 1 0,1-1 0,-1 0 0,1 1 1,-1-1-1,0 0 0,1 1 0,-1-1 0,0 0 0,1 0 0,-1 1 1,0-1-1,0 0 0,0 0 0,1 0 0,-1 1 0,0-3 0,-1 2-1,1-1 0,0 0 0,0 1 0,0-1 0,1 0-1,-1 1 1,0-1 0,0 1 0,1-1 0,-1 1 0,1-1 0,0 1 0,-1-1-1,1 1 1,0-1 0,0 1 0,0 0 0,0-1 0,0 1 0,2-2-1,-2 1 2,5-14-35,-5 15 40,0 0-12,0-1 0,0 1 0,0 0 0,0 0 0,1 0 0,-1 0 0,0 0 0,1 0 0,-1 1 0,1-1 0,-1 0 0,1 1 0,-1-1 0,1 1 0,-1-1 0,1 1 0,0 0 0,2-1 0,-3 6 7,-1 56 238,1 4-4018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2:58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53 3224,'0'-53'5303,"17"53"-5380,50 0 10,-60 4 61,5 12-16,-11-16 22,-1 1 0,0-1 1,0 1-1,1-1 1,-1 0-1,0 1 0,1-1 1,-1 0-1,1 0 0,-1 1 1,0-1-1,1 0 1,-1 0-1,1 1 0,-1-1 1,1 0-1,-1 0 0,0 0 1,1 0-1,-1 0 0,1 0 1,-1 0-1,1 0 1,-1 0-1,1 0 0,-1 0 1,1 0-1,-1 0 0,1 0 1,0 0-1,-1 0 0,0-1 0,0 1 0,1 0-1,-1 0 1,0 0 0,1 0 0,-1 0 0,0 0-1,0 0 1,1 0 0,-1 0 0,0 0 0,1 0-1,-1 0 1,0 0 0,0 0 0,1 0 0,-1 1 0,0-1-1,1 0 1,-1 0 0,0 0 0,0 0 0,1 0-1,-1 1 1,0-1 0,0 0 0,0 0 0,1 0-1,-1 1 1,0-1 0,2 4-1,-2-3 0,0 0 0,0-1 0,0 1 0,0-1-1,0 1 1,0 0 0,1-1 0,-1 1 0,0-1 0,0 1 0,1-1 0,-1 1-1,0-1 1,1 1 0,-1-1 0,0 1 0,1-1 0,-1 1 0,1-1 0,-1 0-1,1 1 1,-1-1 0,1 0 0,-1 1 0,1-1 0,0 0 0,0 1 0,0-1 0,0 1 0,0 0 0,0-1 0,0 1 0,0 0 1,0-1-1,0 1 0,0 0 0,-1 0 0,1 0 0,0 0 0,-1 0 0,1 0 0,0 0 0,-1 0 1,1 0-1,-1 0 0,0 0 0,1 1 0,6 27-33,-7-28 46,-1 0 1,0 0-1,1 0 0,-1 0 1,0 0-1,0 0 0,0 0 0,1 0 1,-1 0-1,0 0 0,0-1 1,0 1-1,0 0 0,0-1 0,-1 1 1,1-1-1,0 1 0,0-1 1,0 0-1,0 1 0,-1-1 1,1 0-1,0 0 0,0 0 0,-2 0 1,-9 3 135,-22 7 145,0-1 0,-1-2-1,1-2 1,-46 1 0,80-6-240,-2-7-106,2 7 53,-1-1 0,1 1 0,0 0 0,0 0 0,0 0-1,0 0 1,0-1 0,0 1 0,0 0 0,0 0 0,0 0-1,0-1 1,0 1 0,0 0 0,0 0 0,0 0 0,0-1-1,0 1 1,0 0 0,0 0 0,0 0 0,0-1 0,0 1-1,0 0 1,0 0 0,0 0 0,0-1 0,0 1 0,1 0-1,-1 0 1,0 0 0,0 0 0,0-1 0,0 1 0,0 0-1,1 0 1,-1 0 0,0 0 0,0 0 0,28-14-48,7-10-87,5 7 7,54-15-1,-83 30 130,0 0-1,0 1 0,0 1 1,20 0-1,-6 1-22,-25-1 22,1 0 0,0 1 0,0-1 0,-1 0 0,1 1 0,0-1 0,-1 0 0,1 1 0,0-1 0,-1 1 0,1-1 0,-1 1 0,1 0 0,-1-1 0,1 1 0,-1 0 0,1-1 0,-1 1 0,1 0 0,-1-1 0,0 1 0,0 0 0,1 0 0,-1-1 0,0 1 0,0 0 0,0 1 0,3 29 446,-3-30-435,0 0 1,0-1-1,0 1 1,0 0-1,-1-1 1,1 1 0,0-1-1,-1 1 1,1-1-1,0 1 1,-1 0-1,1-1 1,0 1-1,-1-1 1,1 1 0,-1-1-1,1 0 1,-1 1-1,1-1 1,-1 0-1,0 1 1,1-1 0,-1 0-1,1 1 1,-1-1-1,0 0 1,1 0-1,-1 0 1,0 0-1,1 0 1,-1 1 0,0-1-1,1 0 1,-2-1-1,-7 3 111,-3 10 169,-10-4 156,-1 0 1,-1-2-1,0 0 1,-36 4-1,26-7 589,-41-1 0,63-3-759,11 0-259,-1-1-1,1 0 1,0 0 0,0-1 0,0 1 0,0 0 0,0 0-1,0 0 1,0-1 0,1 1 0,-1-3 0,1 1 29,-1-1-120,1 0 1,-1 0-1,1 0 0,0 0 1,1 0-1,0 0 1,-1 0-1,2 0 1,1-6-1,4 5 8,0 0 0,1 0 0,0 0 1,0 1-1,0 0 0,0 1 0,1 0 0,0 0 0,16-4 0,-7 3-62,0 1 1,1 0-1,0 2 0,30-1 0,-48 8 91,-1 16 29,0-8 11,1-11-3,-1-1 0,0 1 0,0-1 0,1 0-1,-1 1 1,0-1 0,0 1 0,0-1 0,0 1 0,-1-1-1,1 1 1,0-1 0,-1 0 0,1 1 0,-1-1 0,1 0-1,-1 1 1,0-1 0,1 0 0,-1 1 0,-1 1 0,-23 3-1,14 7 18,-52 13 132,42-23 64,0-1 1,0 0 0,-24-2-1,44 0-228,-4-21-50,5 21 50,0-1 0,-1 0 0,1 1 0,0-1 0,0 1 0,0-1 0,0 0 0,0 1 1,0-1-1,0 1 0,0-1 0,0 0 0,0 1 0,0-1 0,0 1 0,0-1 0,0 0 0,0 1 0,1-1 1,-1 1-1,0-1 0,0 1 0,1-1 0,-1 1 0,0-1 0,1 1 0,-1-1 0,1 1 0,-1-1 0,1 1 1,-1 0-1,1-1 0,-1 1 0,1 0 0,-1-1 0,1 1 0,-1 0 0,1 0 0,-1-1 0,1 1 0,-1 0 1,1 0-1,0 0 0,-1 0 0,1 0 0,0 0 0,0 0 0,9-2-74,26-18-387,-17 15 418,1 2 1,-1 0-1,1 1 1,39 2-1,-41 0 47,-17 0 9,-1 0 1,1 0-1,-1 1 1,1-1 0,0 0-1,-1 0 1,1 0-1,-1 0 1,1 0 0,-1 1-1,1-1 1,-1 0 0,1 0-1,-1 1 1,0-1-1,1 0 1,-1 1 0,1-1-1,-1 0 1,0 1 0,1-1-1,-1 1 1,0-1-1,1 0 1,-1 1 0,0-1-1,0 1 1,1-1-1,-1 1 1,0-1 0,0 1-1,0-1 1,0 1 0,0-1-1,0 2 1,0-1 0,0-1-1,0 1 1,1-1 0,-1 1 0,0-1 0,0 1-1,0-1 1,0 1 0,0-1 0,1 1 0,-1-1-1,0 1 1,0-1 0,1 0 0,-1 1-1,0-1 1,1 1 0,-1-1 0,0 0 0,1 1-1,-1-1 1,1 0 0,-1 1 0,1-1 0,-1 0-1,1 0 1,-1 1 0,1-1 0,-1 0-1,1 0 1,-1 0 0,1 0 0,-1 0 0,1 0-1,0 0 1,0 1 2,-1 0 0,1 0 0,-1 0 0,0-1 0,1 1 0,-1 0-1,0 0 1,0 0 0,1 0 0,-1 0 0,0 0 0,0 0 0,0-1 0,0 1-1,0 0 1,0 0 0,0 0 0,-1 0 0,1 0 0,0 0 0,0 0 0,-1-1-1,1 1 1,0 0 0,-1 0 0,1 0 0,-1 0 0,-17-1-15,14 0-73,-1 1-117,5-1 222,-30 4-1681,28-4 1290,1 0-1,-1 1 1,1-1-1,-1 0 1,0 0-1,1 0 1,-1 0-1,1-1 1,-1 1 0,1 0-1,-1-1 1,1 1-1,-1-1 1,1 1-1,0-1 1,-1 0-1,1 1 1,-2-3-1,-11-22-1879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01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65 633 2196,'0'0'1650,"0"-5"-1140,0 5-502,1-1 22,-1 1 0,0-1 1,0 0-1,0 0 0,0 1 1,0-1-1,0 0 0,0 0 1,0 0-1,0 1 0,0-1 1,0 0-1,0 0 0,-1 0 0,1 1 1,0-1-1,0 0 0,-1 1 1,1-1-1,-1 0 0,1 1 1,-1-1-1,1 0 0,-1 1 1,1-1-1,-1 1 0,1-1 1,-1 1-1,0-1 0,1 1 1,-1-1-1,0 1 0,1 0 1,-1-1-1,0 1 0,0 0 1,0-1-1,-2 1 561,-5 0 478,7 1-966,0-1 0,0 0 0,0 0 0,-1 0 1,1 0-1,0 0 0,0 0 0,-1 0 0,1 0 0,0 0 0,0 0 1,-1-1-1,1 1 0,0 0 0,0-1 0,0 1 0,0-1 0,-1 0 1,-4-26 1033,2 10-787,1 1 1,1-1-1,-1-25 1,3-47 5,0 87-348,0-1 1,1 0-1,-1 1 0,1 0 0,-1-1 0,1 1 1,0-1-1,-1 1 0,1 0 0,1-1 0,-1 1 1,0 0-1,0 0 0,1 0 0,-1 0 1,3-2-1,-2 2-2,-1 0-1,1 0 1,0 0 0,-1 0 0,0 0 0,0 0 0,0-1-1,0 1 1,0 0 0,0-1 0,0 1 0,-1 0-1,1-1 1,-1 1 0,1-1 0,-1-2 0,0 2 9,0-1 0,1 1 0,-1-1 0,1 1 0,0 0 0,0-1 0,0 1 0,0 0 0,1 0 0,0 0 0,-1 0 0,5-6 0,7-13 119,-10 15-100,2-2-7,-1 0 0,1 0 0,0 0 0,1 1 0,0-1 0,13-12 0,-13 16 5,-4 4-27,-1-1 0,1 1 0,0-1 0,0 1 0,0 0 0,0 0 0,0 0 0,0 0 0,0 0 0,0 0 0,0 1-1,0-1 1,0 0 0,1 1 0,-1 0 0,0 0 0,4 0 0,-5 0-5,0 1 0,-1 0 0,1-1 0,0 1 0,0 0 0,0 0-1,-1 0 1,1 0 0,0 0 0,-1 0 0,1 0 0,-1 0 0,1 0 0,-1 0 0,1 0 0,-1 0-1,0 0 1,0 0 0,0 1 0,1-1 0,-1 1 0,0 1 2,7 19 25,0 0 0,-2 1 0,-1-1 0,0 1 1,0 31-1,0-8-24,-2-29 42,1 14-36,12 50 0,-14-74 28,1-1-1,0 1 1,0-1 0,0 0 0,1 0 0,0 0-1,1 0 1,-1-1 0,1 1 0,0-1 0,0 0-1,1 0 1,-1 0 0,7 4 0,-11-9-25,1 1-1,-1-1 1,1 0-1,-1 1 1,1-1-1,-1 0 1,1 1 0,-1-1-1,1 0 1,-1 0-1,1 0 1,0 0 0,-1 0-1,1 1 1,-1-1-1,1 0 1,-1 0-1,1 0 1,-1 0 0,1-1-1,0 1 1,-1 0-1,1 0 1,-1 0 0,1 0-1,-1-1 1,1 1-1,-1 0 1,1 0 0,-1-1-1,1 1 1,-1 0-1,1-1 1,-1 1-1,1-1 1,10-20-4,-7 11 18,10-27-113,-2-1 0,-1 0 0,7-47 0,-5 22-347,-4 11 300,3-64 1,-4 33 138,-8 81-2,1 1 0,-1-1 0,1 1 0,0 0 0,-1 0 0,1-1-1,0 1 1,0 0 0,0 0 0,0 0 0,0 0 0,0 0 0,0 0 0,0 0 0,0 0 0,0 0-1,0 0 1,1 1 0,-1-1 0,0 1 0,1-1 0,-1 1 0,0-1 0,1 1 0,-1 0 0,1-1-1,1 1 1,49-4-24,-32 3-21,27-3-832,-25 3-1491,0-1 0,0-1 1,22-6-1,-32 6 753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02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3680,'-19'38'2673,"9"21"-389,3-23-1752,1 0 0,1 47 0,5-43 2006,0-44-2505,0-14-33,0 13-1,0 0-31,0-65-1544,0 19-5007,0 36 4379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03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45 310 4156,'0'0'58,"-28"-3"3907,27 3-3874,0-1 0,1 1 0,-1-1 0,0 0-1,0 1 1,0-1 0,1 0 0,-1 0 0,1 0 0,-1 1-1,0-1 1,1 0 0,0 0 0,-1 0 0,1 0-1,-1 0 1,1 0 0,0-1 0,-2-2 101,1 0-1,0 0 1,1 1 0,-1-1-1,0 0 1,1 0 0,0 0 0,0 0-1,0 0 1,1 0 0,-1 0-1,1 0 1,0 1 0,2-6 0,5 3-137,-7 5-49,0 1 0,0-1 0,0 1-1,0-1 1,-1 1 0,1-1 0,0 0 0,0 1 0,-1-1 0,1 0 0,0 0 0,-1 1-1,1-1 1,-1 0 0,1 0 0,-1 0 0,1 0 0,-1 0 0,1 0 0,-1 0 0,0 0 0,0 0-1,0 0 1,1-1 0,-1 1-2,0 0-1,0 1 1,0-1 0,0 0-1,0 0 1,0 0-1,0 1 1,1-1 0,-1 0-1,0 0 1,1 1-1,-1-1 1,0 0 0,1 1-1,-1-1 1,1 0-1,-1 1 1,1-1 0,-1 0-1,1 1 1,-1-1-1,1 1 1,0-1 0,-1 1-1,1 0 1,0-1-1,0 1 1,-1 0 0,2-1-1,-1 1 0,0-1 0,0 1 0,-1 0 0,1 0 0,0-1 0,0 1 0,-1-1 0,1 1-1,0-1 1,-1 1 0,1-1 0,-1 1 0,1-1 0,-1 0 0,1 1 0,-1-1 0,1 0 0,-1 1 0,0-1-1,1 0 1,-1 1 0,0-1 0,1 0 0,-1 0 0,0 1 0,0-1 0,0 0 0,0 0 0,0-1 0,1-1 2,1 1 0,-1-1 0,1 1 0,-1-1 0,1 1 0,0 0 0,0 0 0,0 0 0,0 0 0,0 0 0,0 0 0,1 0 0,-1 1 0,1-1 0,3-1 0,6-5 1,-6 4-5,0 0 0,1 1 1,0 0-1,-1 1 0,1-1 1,0 1-1,0 0 0,0 1 1,0 0-1,1 0 0,-1 1 1,13 0-1,-19 0 2,0 0-1,0 1 1,0-1 0,0 0-1,0 0 1,0 1-1,-1-1 1,1 1 0,0-1-1,0 1 1,0 0 0,0-1-1,-1 1 1,1 0 0,0-1-1,-1 1 1,1 0 0,0 0-1,-1-1 1,1 1 0,-1 0-1,1 0 1,-1 0 0,1 1-1,3 5 21,4 2 6,0 0 1,-1 1-1,0 0 1,-1 1-1,6 11 1,5 9 5,16 31 22,-16-30-53,25 38 1,-32-55 52,2 0 1,-1-1 0,25 22 0,-31-31 9,0-2 1,0 1 0,0-1-1,0 1 1,1-2-1,0 1 1,0 0 0,-1-1-1,1 0 1,1-1 0,-1 1-1,0-1 1,0 0-1,10 0 1,-15-2-64,0 1 0,0 0 0,0 0 0,0-1 0,0 1 0,0 0-1,0-1 1,0 1 0,0-1 0,-1 1 0,1-1 0,0 1 0,0-1 0,-1 0 0,1 1 0,0-1 0,-1 0 0,1 0 0,0 1-1,-1-1 1,1 0 0,-1 0 0,0 0 0,1 0 0,-1 0 0,1-1 0,2-4 23,1 1-2,0-1 0,0 1 0,0-1 0,-1 0 0,0 0 0,0 0 0,0 0 0,-1-1 0,2-6 1,-2-2-84,0-1 0,-2-29 0,0 29-3,0 14 44,0-1 0,0 1 0,-1 0 0,1-1 1,-1 1-1,1 0 0,-1 0 0,0-1 0,0 1 1,0 0-1,0 0 0,-1 0 0,1 0 0,-3-3 0,-4-7-85,-6-20-214,-4-6-87,17 37 391,-6-11-44,-1 0 0,0 1 0,0 0 0,-1 0 0,-1 1 0,0 0 0,-19-14 0,26 22 51,2 2-6,-1-1 0,1 0-1,-1 1 1,1-1 0,-1 0 0,1 0-1,-1 0 1,1 0 0,0 0-1,0-1 1,-1 1 0,1 0 0,0 0-1,0-1 1,0 1 0,-1-4 0,8 2-2,47-9 7,-2 0-829,63-7 1,18-3-7301,-102 16 6229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3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203 950 2616,'0'0'-49,"-3"0"22,-11 0 62,11 0 383,3-4-233,0 3-133,0 1 0,0-1-1,0 0 1,-1 1 0,1-1 0,0 1 0,0-1 0,0 0 0,0 1 0,1-1 0,-1 1 0,0-1 0,0 0 0,0 1 0,0-1 0,0 1 0,1-1 0,-1 1 0,0-1 0,1 0 0,-1 1 0,0-1-1,1 1 1,-1 0 0,1-1 0,-1 1 0,0-1 0,1 1 0,-1 0 0,1-1 0,-1 1 0,1 0 0,0-1 0,-1 1 0,1 0 0,-1 0 0,1-1 0,-1 1 0,1 0 0,0 0 0,-1 0-1,1 0 1,0 0 0,-1 0 0,1 0 0,-1 0 0,2 0 0,1 0 1092,-3 0-1135,0 0 1,-1-1 0,1 1-1,0 0 1,0-1-1,0 1 1,0 0 0,0-1-1,0 1 1,0-1 0,0 1-1,0 0 1,0-1-1,0 1 1,0-1 0,0 1-1,0 0 1,0-1 0,0 1-1,0 0 1,0-1-1,0 1 1,1 0 0,-1-1-1,0 1 1,0 0 0,0-1-1,1 1 1,-1 0-1,0-1 1,0 1 0,1 0-1,-1 0 1,0-1 0,1 1-1,-1 0 1,0 0-1,1 0 1,-1-1 0,0 1-1,1 0 1,-1 0 0,0 0-1,1 0 1,-1 0-1,1 0 1,-1 0 0,0 0-1,1 0 1,-1 0 0,1 0-1,-1 0 1,0 0-1,1 0 1,-1 0 0,1 1 0,-1-1 1,1 0 0,-1 0 0,1 0 0,-1 0 0,1 0-1,-1 0 1,1 0 0,-1 0 0,1 0 0,-1 0-1,1 0 1,-1 0 0,1 0 0,-1-1 0,1 1 0,-1 0-1,1 0 1,-1 0 0,1-1 0,-1 1 0,0 0-1,1 0 1,-1-1 0,1 1 0,-1-1 0,0 1 0,1-1-1,3-5 176,0 0 0,1 1-1,0 0 1,0 0-1,0 0 1,0 0-1,1 1 1,11-8 0,14-14 650,-26 21-695,0 0 0,0 1 0,1-1 0,11-6 0,22-12-57,-27 15-3,1 0 0,0 1 0,21-8-1,40-8 72,-70 21-107,1 1-1,-1-1 0,0 1 0,0-1 0,0 0 0,0-1 1,0 1-1,0-1 0,-1 0 0,1 0 0,-1 0 1,0 0-1,5-6 0,-4 4-14,0 1 0,0-1-1,1 1 1,0 0 0,0 0 0,0 1 0,8-5 0,-4 3 18,0 0 1,0-1-1,15-13 1,19-14 313,-13 19-327,0 1 1,48-15 0,-73 26-23,77-35 35,-57 23 94,-20 11-135,0 0 0,-1 0 0,1 0 0,0 1 0,0 0 0,1 0 0,-1 0 0,0 1 0,10-2 0,66-17-58,-70 18 52,1 0 1,-1-1 0,18-6-1,6-2 11,-23 9-16,-9 1 8,1 1-1,0-1 0,-1 0 0,1 0 0,0 0 0,-1-1 0,7-3 0,1-4 58,1 0 1,0 1-1,0 0 0,1 1 1,0 1-1,21-8 0,89-22 1026,-91 28-1072,-2 3 6,-25 5 17,0-1 0,0 0 0,0 1 0,0-2 0,0 1 0,-1-1 0,1 1 0,5-4 0,24-9 261,-29 13-256,-1 0-1,1-1 1,0 0-1,0 0 1,-1 0-1,1-1 1,4-3-1,28-14 56,-11 0 811,-14 9-917,1 2 0,1 0 1,-1 1-1,1 0 1,1 1-1,22-9 1,53-7 204,-76 20-175,41-6 468,-5-6-75,7-2 76,-38 10-491,0 1 0,1 0 0,-1 2 0,1 0 0,35-2 0,-6 1 44,215-6-105,-230 11 110,-33 0-48,0 1-1,0-1 1,-1 0 0,1 0 0,0 0 0,0 0 0,0 1 0,0-1 0,0 1 0,-1-1-1,1 0 1,0 1 0,0-1 0,-1 1 0,1-1 0,0 1 0,-1 0 0,2 0 0,-1 0-3,-1 0 0,1 0 1,0 0-1,0-1 1,0 1-1,0 0 0,0-1 1,0 1-1,0-1 0,0 1 1,0-1-1,0 0 0,0 1 1,0-1-1,0 0 1,0 0-1,0 1 0,2-1 1,5 0 5,-1 1-1,1 0 1,-1 1 0,1 0 0,8 3 0,-7-2-9,0 0 0,0-1 0,0 0 0,16 1 0,327 24 147,-43 8 284,-183-16-375,159 47 1,-260-60-59,94 25 29,218 90 0,-269-95-38,2-2 0,78 15 0,-123-33-8,30 13-26,-42-14 59,0 0 1,0-1-1,27 5 1,138 19 0,-127-19-49,-11 0 87,-29-6-51,1 0-1,0-1 0,18 1 0,100-1 46,-129-2-40,1 0 1,-1 0 0,0 0-1,1 1 1,-1-1 0,1 0-1,-1 1 1,0-1 0,1 1-1,-1 0 1,0-1 0,0 1-1,1 0 1,-1 0 0,0 0-1,0 0 1,2 1 0,-2-1-5,0 0 1,0 0 0,0 0-1,0 0 1,0 0 0,0 0-1,1 0 1,-1-1-1,0 1 1,1-1 0,-1 1-1,1-1 1,-1 1 0,0-1-1,1 0 1,-1 1-1,3-1 1,2 0-13,-1 1-1,1 0 1,0 1-1,-1-1 1,0 1-1,1 0 1,7 5 0,13 4-23,14 0 42,-2 3 0,0 0 0,-1 3 0,39 23 0,-47-25-19,-25-14 21,-1 0-1,1 1 0,-1-1 0,1 1 0,-1 0 0,0 0 0,0 0 0,0 0 0,0 1 0,0-1 0,0 1 0,-1 0 0,1 0 1,-1 0-1,0 0 0,3 5 0,2 8-6,1 0 0,0-1 0,1 1 1,0-2-1,1 1 0,1-2 0,16 17 0,5 8-11,74 76 69,-96-104-75,-6-6 19,0 0 0,-1 1 1,0-1-1,0 1 0,5 10 0,-7-12-2,1 1-1,0-1 1,-1 1-1,2-1 1,-1 1-1,0-1 1,1 0 0,-1 0-1,1-1 1,0 1-1,0 0 1,0-1 0,0 0-1,6 4 1,14 5-1,-4-2-17,-1 0 1,0 2-1,29 21 1,-39-25 27,-8-6-14,1 0 1,0 0 0,0 0 0,0 0-1,0-1 1,0 1 0,0 0-1,0-1 1,0 1 0,0 0-1,0-1 1,0 1 0,1-1-1,-1 0 1,0 1 0,0-1-1,0 0 1,1 0 0,-1 0-1,0 0 1,2 0 0,-3 33 157,0-32-157,0-1-1,0 1 1,0 0 0,0 0 0,0-1-1,1 1 1,-1 0 0,0 0 0,0-1 0,1 1-1,-1 0 1,0 0 0,1-1 0,-1 1-1,0-1 1,1 1 0,-1 0 0,1-1 0,-1 1-1,1-1 1,-1 1 0,1-1 0,0 1 0,-1-1-1,1 1 1,0-1 0,0 1 1,0-1-1,0 1 1,-1-1 0,1 1 0,0-1 0,-1 1 0,1 0-1,0-1 1,-1 1 0,1 0 0,-1-1 0,1 1-1,-1 0 1,0 0 0,1 0 0,-1-1 0,0 1-1,1 0 1,-1 0 0,0 0 0,0 0 0,0 0 0,0 0-1,0-1 1,0 1 0,0 1 0,0-1 3,0-1-1,0 1 1,0-1 0,0 1 0,0-1-1,1 0 1,-1 1 0,0-1 0,0 1 0,0-1-1,0 0 1,1 1 0,-1-1 0,0 1-1,0-1 1,1 0 0,-1 1 0,0-1 0,1 0-1,-1 1 1,0-1 0,1 0 0,-1 0-1,0 1 1,1-1 0,0 0 0,-1 1 0,1-1 0,-1 0 0,1 1 1,-1-1-1,1 1 0,-1-1 0,1 0 0,-1 1 0,0-1 0,1 1 0,-1 0 1,0-1-1,1 1 0,-1-1 0,0 1 0,0-1 0,1 1 0,-1 0 0,0-1 0,0 1 1,0-1-1,0 1 0,0 0 0,0 0 0,0 74 65,0-75-64,0 1 0,0-1-1,0 1 1,0-1 0,0 0-1,0 1 1,-1-1 0,1 1 0,0-1-1,0 0 1,0 1 0,-1-1-1,1 1 1,0-1 0,0 0 0,-1 1-1,1-1 1,0 0 0,0 0-1,-1 1 1,1-1 0,-1 0 0,1 1-1,0-1 1,-1 0 0,1 0 0,0 0-1,-1 0 1,1 1 0,-1-1-1,1 0 1,-1 0 0,1 0 0,0 0-1,-1 0 1,0 0 0,0 0-2,1 0 0,-1 0 0,1 0 1,-1 0-1,1 0 0,-1 0 0,0 0 0,1 1 1,-1-1-1,1 0 0,-1 0 0,1 0 1,-1 1-1,1-1 0,0 0 0,-1 1 0,1-1 1,-1 0-1,1 1 0,0-1 0,-1 1 1,1-1-1,0 1 0,-1-1 0,1 0 0,0 1 1,-1-1-1,1 1 0,0 0 0,0-1 1,0 1-1,0-1 0,0 1 0,-1-1 0,1 1 1,0-1-1,0 2 0,-21 14 77,14-11 0,0 1 0,0-1-1,0 0 1,-1-1 0,0 0-1,0 0 1,0 0 0,0-1-1,0-1 1,-15 4 0,9-2-46,0 0 1,1 1 0,-15 7 0,-16 11 41,-78 27 0,19-10-81,-45 37 52,100-50-32,-91 38 0,106-53-11,0 1 1,-42 25-1,60-31-5,-1 0 0,1-1-1,-1-1 1,0-1 0,0 0 0,-29 3 0,-36 9 53,23 0-44,-230 76-23,240-78 31,-1-2 0,0-1 0,-91 6 0,82-11-9,-303 26-79,42-26 114,246-6-36,65-1-7,-1 0 0,1 0 0,-1 0 0,1-1 1,-15-6-1,15 5 0,-1 0 0,1 1 0,0 0 1,-1 1-1,-15-2 0,6 3 8,-1-1 0,1-1-1,-1-1 1,-26-8 0,-36 5-28,59 1 24,13 3-6,-1 0 0,0 0 0,-18 0 0,-8 0 16,-47-8 0,0-1-22,-344-44-56,269 22 115,92 17-9,0 3 0,-107-6 1,86 13-18,-109-22-1,57 6-112,86 12 92,-80-25 0,21 4-26,-101-26 48,108 27-9,-241-87-70,301 101 63,36 11 1,0 1-1,0-1 1,0-1 0,0 1-1,-11-11 1,10 8-41,0 0-1,0 1 1,-15-7-1,-84-31 127,69 30-68,1-1-1,-53-31 1,56 16 103,3 1 233,27 24-124,-1-1 0,1 0-1,0 0 1,0 0 0,1-1-1,0 0 1,1 0 0,0 0-1,0 0 1,-4-14 0,-11-19 646,-35-77 952,52 114-1830,1 0 1,0 0 0,0 0 0,1 0-1,-1-1 1,1 1 0,0 0 0,0-6-1,1 0 10,-2 10-13,1 0-1,0 0 0,0-1 0,0 1 0,0 0 0,0-1 0,0 1 1,-1 0-1,1 0 0,0-1 0,0 1 0,0 0 0,-1 0 1,1 0-1,0-1 0,0 1 0,-1 0 0,1 0 0,0 0 0,-1 0 1,1 0-1,0 0 0,0-1 0,-1 1 0,1 0 0,0 0 1,-1 0-1,1 0 0,0 0 0,-1 0 0,1 0 2,-1 0 0,1 0 0,-1 0 0,1 0 0,-1 0 0,0 0 0,1 0 0,-1-1 0,1 1 0,0 0 0,-1 0 0,1-1 0,-1 1 0,1 0 0,-1-1 0,1 1 0,-1 0 0,1-1 0,0 1 1,-1 0-1,1-1 0,0 1 0,0-1 0,-1 1 0,1-1 0,0 1 0,0-1 0,-1 1 0,1-1 0,0 1 0,0-1 0,0 1 0,0-1 0,0 0 0,0-16-2190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48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2692,'-2'23'4681,"45"-23"-2611,-41 0-2035,-1-1 1,1 1-1,0 0 0,-1 0 1,1 0-1,-1 0 0,1 1 1,0-1-1,-1 0 0,1 1 1,-1-1-1,1 1 0,-1 0 1,1-1-1,-1 1 0,0 0 1,1 0-1,-1 0 0,0 0 1,1 0-1,-1 0 0,2 2 1,-2-2-26,0-1 1,-1 1-1,1-1 1,0 1-1,0-1 1,0 0-1,0 1 1,0-1 0,0 0-1,0 0 1,0 0-1,0 0 1,0 0-1,1 0 1,-1 0-1,0 0 1,0 0-1,0 0 1,1-1 0,-1 1 2,0 0 0,1-1 0,-1 1 0,0 0 0,0 0 0,0 0 0,0 0 0,1 0 0,-1 0 0,0 0 0,0 1 0,0-1 0,0 0 0,0 1 0,2 0 0,1 1 90,-1 0-1,1-1 1,0 1-1,0-1 1,0 0-1,0 0 1,1 0-1,-1 0 1,0-1-1,7 0 1,54-1 1119,-29-1-161,70 2-566,-105 0-495,-1 0 0,1 0 0,0 0 1,-1 0-1,1 1 0,0-1 0,-1 0 0,1 0 1,0 1-1,-1-1 0,1 0 0,-1 1 0,1-1 1,-1 0-1,1 1 0,-1-1 0,1 1 1,-1-1-1,1 1 0,0 0 0,-1-1 0,1 1-1,-1 0 0,1-1 1,-1 1-1,1-1 0,0 1 1,0-1-1,-1 1 0,1-1 1,0 1-1,0-1 0,-1 0 1,1 1-1,0-1 0,0 0 1,0 0-1,-1 1 0,1-1 1,0 0-1,1 0 0,34 10 44,-30-10-42,-1 1 0,1 0-1,0 1 1,-1-1 0,1 1 0,9 4 0,9 3-38,100 31 247,-38-1-175,-51-25-48,-25-11 23,0 0 1,0 2-1,12 6 0,-18-9 118,0 0 0,0 0-1,1 0 1,-1-1 0,0 0 0,1 0-1,-1 0 1,1 0 0,-1 0 0,1-1 0,0 0-1,-1 0 1,5-1 0,30 1 1067,-34 0-1066,-2 0-153,9 0-7,-8 0 27,33 0-26,114 0 46,-130 6 5,-18-5-15,-1 0 0,1 0 0,-1 0 1,1 0-1,-1 0 0,1-1 0,0 0 1,4 1-1,80 7-41,-74-9 90,-9 0-63,0 1 0,0-1 0,1 1 0,-1 0 0,0 0 0,1 0 0,-1 1 0,0 0 0,0-1 0,8 4 0,-7 2 11,-4-6-2,-1 1 0,1 0-1,0 0 1,0 0 0,0 0-1,0-1 1,0 1 0,0 0-1,0-1 1,0 1 0,0-1-1,0 1 1,0-1 0,0 1-1,1-1 1,-1 0 0,0 0-1,0 1 1,0-1 0,1 0-1,-1 0 1,0 0 0,2-1-1,18 7-54,-19-5 54,0 1 0,0-2 0,0 1 0,0 0 0,0 0 0,1-1 0,-1 1 0,0-1 0,4 0 0,3 2-5,1 0 0,-1 0 0,0 1 1,1 0-1,14 8 0,-7-4 18,11 3 47,0-1 0,1-1 0,30 3 0,92 25-16,-55-9-5,-65-17-92,-2 2 108,-21-10-63,0 1 0,0-2-1,0 1 1,0-1 0,0 0 0,0 0 0,0-1-1,16-2 1,0 2 16,-24 0-8,1 0 0,0 0 0,-1 0 1,1 0-1,0 0 0,-1 0 0,1 1 0,-1-1 0,1 0 1,-1 0-1,1 0 0,-1 1 0,1-1 0,0 0 0,-1 1 0,0-1 1,1 1-1,-1-1 0,1 1 0,-1-1 0,1 0 0,-1 1 1,0 0-1,1-1 0,-1 1 0,0-1 0,0 1 0,1-1 0,-1 1 1,0 1-1,0-2 1,1 1 0,-1 0 0,0-1-1,0 1 1,0-1 0,1 1 0,-1 0 0,1-1 0,-1 1 0,0-1 0,1 1 0,-1-1 0,1 1 0,-1-1 0,1 1 0,-1-1 0,1 1 0,-1-1 0,1 0-1,0 1 1,-1-1 0,1 0 0,0 1 0,-1-1 0,1 0 0,0 0 0,-1 0 0,1 0 0,0 0 0,-1 0 0,2 0 0,-1 0-2,1 0 1,0 1-1,0-1 1,-1 0-1,1 0 1,0 1 0,-1-1-1,1 1 1,-1 0-1,1-1 1,0 1-1,-1 0 1,0 0 0,1 0-1,1 1 1,-1 0 0,-1-1-1,0 0 1,1 0 0,0 0 0,-1-1 0,1 1 0,-1 0-1,1 0 1,0-1 0,0 1 0,-1-1 0,1 0 0,0 1 0,0-1-1,2 0 1,-3 0 1,0 0 1,0 0-1,0 0 0,0 1 0,0-1 0,0 0 0,0 1 0,0-1 0,0 1 0,0-1 1,0 1-1,0-1 0,0 1 0,-1 0 0,1-1 0,0 1 0,0 0 0,0 1 0,0-2 2,-1 1 0,1 0 0,0 0 0,0 0 0,0 0 0,0-1 0,0 1 0,0 0 0,0-1 0,0 1 0,0-1 0,0 1-1,0-1 1,0 0 0,1 1 0,-1-1 0,0 0 0,2 0 0,46 29-118,-5-13 222,-32-12-125,0 1 1,0-1 0,-1 2 0,1 0 0,-1 0 0,14 11-1,3 4 44,0-2 1,38 19-1,-62-35-34,30 16 28,-9-4-13,1 0 1,0-2-1,1-2 1,34 12-1,-51-20-14,1 1-1,-2 0 0,1 1 1,0 0-1,9 8 1,30 14 91,-40-22-90,1 1-1,-1 0 1,0 0 0,0 0-1,0 1 1,-1 1 0,0 0-1,-1 0 1,12 16 0,10 31 63,-23-43-59,0 1 0,1-1 0,14 21 0,-10-20-2,-1 0 0,11 19 1,-18-26 21,0-1 1,-1 0 0,0 1-1,0 0 1,0-1 0,-1 1-1,0 0 1,0 0 0,0 10-1,-1 37 174,0-53-190,0 1 1,0-1-1,0 0 0,-1 1 0,1-1 0,0 0 0,0 1 0,0-1 1,0 0-1,-1 1 0,1-1 0,0 0 0,0 0 0,-1 1 0,1-1 0,0 0 1,-1 0-1,1 1 0,0-1 0,-1 0 0,1 0 0,0 0 0,-1 0 0,1 1 1,0-1-1,-1 0 0,1 0 0,0 0 0,-1 0 0,1 0 0,0 0 0,-1 0 1,0 0 1,1 0 1,0 0 0,-1 0 0,1 0 0,0 0 0,-1 0 0,1 0-1,-1 0 1,1 0 0,0 0 0,-1 0 0,1 1 0,0-1 0,-1 0 0,1 0-1,0 0 1,-1 1 0,1-1 0,0 0 0,0 0 0,-1 1 0,1-1-1,0 0 1,0 1 0,0-1 0,-1 0 0,1 1 0,0-1 0,0 0-1,0 1 1,0-1 0,-1 1 0,-3 3 139,-1 0 0,-1 0 0,1 0 1,0-1-1,-1 0 0,-11 5 0,12-6-130,-34 16 13,0-2 0,-1-2-1,-54 13 1,-112 29-54,156-48 44,-84 2 0,-9 1 29,24 14-41,81-16-6,0-1 0,-49 4 1,64-10 1,1 1 1,0 1 0,0 0 0,-42 16 0,-91 35 163,126-48-160,-1-1 0,0-1 0,-48 2-1,50-5 25,-238 0-79,136-4 32,-176 2 27,304 0-8,0 0 0,0 1-1,0-1 1,0 0 0,0 1 0,0-1 0,0 1-1,0 0 1,0 0 0,0-1 0,1 1 0,-1 0 0,-2 2-1,2-1-3,1-1-1,-1 0 1,0 0-1,0 0 0,1 0 1,-1-1-1,0 1 0,0 0 1,0-1-1,0 1 0,0-1 1,0 0-1,-3 1 1,3-2 3,0 1 1,-1 0 0,1 0-1,-1 0 1,1 0 0,0 0-1,-1 0 1,1 1 0,0-1 0,-1 1-1,1 0 1,0 0 0,-1 0-1,1 0 1,0 0 0,0 0-1,0 0 1,-2 3 0,-14 0-57,13 2 58,-1-1-1,0 0 1,0-1 0,-1 0 0,1 0-1,-1 0 1,0-1 0,0 1-1,0-2 1,0 1 0,-1-1 0,1 0-1,-1-1 1,-8 1 0,-95 16 51,87-11-139,18-5 80,0 0 1,0-1 0,0 1 0,0-1 0,-12 0 0,-101-1 257,72 0-8906,48 0 8519,0 0-1,0 0 0,0 0 1,0 0-1,0 0 1,-1 0-1,1 0 0,0 0 1,0 0-1,0-1 0,0 1 1,-1 0-1,1-1 0,0 1 1,0 0-1,-1-1 0,1 1 1,0-1-1,-1 0 0,1 1 1,0-1-1,-1 1 1,1-1-1,-1 0 0,1 1 1,-1-1-1,1 0 0,-1 0 1,0 1-1,1-1 0,-1 0 1,0 0-1,0 0 0,1-1 1,6-13-1764,-5 14 1747,-1 1 0,0-1 0,0 0-1,0 1 1,1-1 0,-1 0 0,0 1 0,1 0 0,-1-1 0,0 1 0,1 0 0,-1 0 0,0-1 0,1 1-1,-1 0 1,1 0 0,1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40.8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150 187 2264,'1'-17'1058,"-1"16"-954,0 1-1,0-1 1,1 0-1,-1 0 1,0 1 0,0-1-1,0 0 1,-1 0-1,1 1 1,0-1 0,0 0-1,0 0 1,-1 1-1,1-1 1,0 0 0,0 1-1,-1-1 1,1 0-1,-1 1 1,1-1 0,-1 1-1,1-1 1,-1 0-1,0 0 1,-20-1 219,21 3-294,0-1 0,0 0 1,-1 0-1,1 0 0,0-1 0,0 1 0,0 0 0,-1 0 0,1 0 0,0 0 1,0 0-1,0 0 0,-1 0 0,1 0 0,0 0 0,0 0 0,0-1 0,-1 1 1,1 0-1,0 0 0,0 0 0,0 0 0,0 0 0,0-1 0,-1 1 0,1 0 1,0 0-1,0 0 0,0-1 0,0 1 0,0 0 0,0 0 0,0 0 0,0-1 1,0 1-1,0 0 0,0 0 0,0-1 0,0 1 0,0 0 0,0 0 0,0 0 1,0-1-1,0 1 0,0 0 0,0 0 0,0 0 0,0-1 0,0 1-4,0 0-1,0-1 1,0 1 0,1 0-1,-1 0 1,0 0-1,0-1 1,0 1-1,0 0 1,0 0 0,0 0-1,0-1 1,0 1-1,0 0 1,0 0-1,0 0 1,-1-1 0,1 1-1,0 0 1,0 0-1,0 0 1,0-1-1,0 1 1,0 0 0,0 0-1,0 0 1,-1-1-1,1 1 1,0 0 0,0 0-1,0 0 1,0 0-1,-1 0 1,1 0-1,0-1 1,0 1 0,-1 0-1,-2-1 181,0-1 0,-1 0 1,1 0-1,0 0 0,0-1 0,0 1 0,0-1 0,1 1 0,-1-1 0,1 0 1,-1 0-1,-2-5 0,-26-50 2037,29 54-2136,0 1 0,0 0 0,0 0 0,0 0 0,-1 0 0,1 0 0,-1 0 0,0 1 0,0-1 0,0 1 0,0 0 0,0 0 0,0 0 0,-5-2 1393,24 8-1481,-10 13 23,-5-17-40,-1 0 1,1 0-1,-1 0 1,1 0-1,-1 0 1,1 0-1,-1 0 1,1 0-1,-1 0 1,1 0-1,-1 1 1,1-1-1,-1 0 1,0 0-1,1 0 1,-1 1-1,1-1 0,-1 0 1,0 1-1,1-1 1,-1 0-1,0 1 1,1-1-1,-1 0 1,0 1-1,1-1 1,-1 1-1,0-1 1,0 1-1,0-1 1,0 0-1,1 1 1,-1-1-1,0 2 1,5 7 33,6 0 46,7 9 108,-8-4 121,1-1 0,1-1 0,0 0 0,24 18 1,-4-3 409,-20-17-590,1 0-1,0-2 1,0 1-1,1-2 1,0 1-1,1-2 1,0 0-1,19 5 1,-29-10-1373,16 5 3272,-38-40-22216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41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372 22 3412,'23'-2'1020,"-23"1"-979,1 1-1,0-1 1,-1 0-1,1 1 1,-1-1 0,1 1-1,-1-1 1,1 0 0,-1 1-1,0-1 1,1 0-1,-1 0 1,0 1 0,0-1-1,1 0 1,-1 0 0,7-6 6416,-25 7-6444,14 0 21,-2 4 17,-1-1-28,-20 19 144,-73 70 891,41-40-150,-81 91 1,137-138-895,-1 0 1,1 0 0,0 1-1,0-1 1,1 1 0,0-1-1,0 1 1,0 0 0,-1 9-1,2-14-10,1 0-4,0 0 0,0 0 0,-1 0 0,1 0-1,-1-1 1,1 1 0,-1 0 0,1 0 0,-1 0-1,1 0 1,-1 0 0,0-1 0,1 1 0,-1 0-1,0-1 1,0 1 0,0 0 0,0-1 0,1 1-1,-1-1 1,0 1 0,0-1 0,0 0 0,0 1-1,0-1 1,-1 0 0,1 0 46,22-18-12776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43.5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2100,'0'-27'2961,"0"19"2888,0 14-5815,0-2 1,0 0 1,0-1 0,0 1 0,0 0 0,1 0-1,-1 0 1,1-1 0,0 1 0,2 5 0,13 11 114,13 22 331,10 24 234,14 0-135,68 100-771,-120-164-291,9 11-437,-7-8-2198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43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631 1 2556,'0'0'1062,"0"4"-451,0 14-8,0-14 67,0 0 31,0-4-676,0 1-1,0-1 0,0 1 1,0-1-1,0 1 1,0 0-1,-1-1 0,1 1 1,0-1-1,0 1 0,0-1 1,0 1-1,-1-1 1,1 1-1,0-1 0,-1 1 1,1-1-1,0 1 1,-1-1-1,1 0 0,0 1 1,-1-1-1,1 1 1,-1-1-1,1 0 0,-1 1 1,1-1-1,-1 0 0,1 0 1,-1 1-1,1-1 1,-1 0-1,1 0 0,-2 0 1,1 0 25,1 1 0,-1-1 0,0 0-1,0 0 1,1 1 0,-1-1 0,0 0 0,1 1 0,-1-1 0,0 1 0,1-1 0,-1 1 0,1-1 0,-1 1 0,1-1 0,-1 1 0,1 0-1,-1-1 1,1 1 0,-1 0 0,1-1 0,0 1 0,-1 0 0,1 0 0,0-1 0,0 1 0,0 0 0,0 0 0,-1-1 0,1 1 0,0 0-1,0 0 1,0 0 0,1-1 0,-1 2 0,-1 3 202,0-1-1,0 1 1,0 0-1,-1-1 1,1 0-1,-1 1 1,0-1-1,0 0 1,-1 0-1,0 0 1,1 0-1,-1 0 1,0-1-1,-1 1 1,1-1-1,-7 5 1,-12 10 753,-39 24-1,41-30-880,-1 2-1,-360 240 320,380-253-575,-35 27 336,23-9-2183,7 2-5016,12-21 4433,24 0 257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29:40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48 183 1960,'0'0'2093,"0"-4"-1942,0-12 11,0 13 106,0 2-242,0 0 0,0 0 1,-1 0-1,1 0 0,0 0 1,0 0-1,0 1 0,0-1 0,1 0 1,-1 0-1,0 0 0,0 0 1,0 0-1,1 0 0,-1 1 1,0-1-1,2-1 0,4-2 29,0 0 1,0 0-1,0 0 0,8-9 1,18-13 189,-24 21-204,0-1 126,0 0 0,1 0 0,0 1 0,0 0 0,0 1-1,1-1 1,-1 2 0,1 0 0,0 0 0,0 1 0,13-2 0,-22 5-151,0-1-1,-1 1 0,1 0 0,-1 0 0,1 0 0,-1 0 0,1 0 1,-1 0-1,0 0 0,1 0 0,-1 0 0,0 0 0,0 0 0,0 0 1,0 0-1,0 0 0,0 0 0,0 0 0,0 1 0,0 30 475,0-25-388,0-6-97,0 0-1,0 0 1,0 0 0,-1 0-1,1 0 1,0 0 0,0 0-1,-1 0 1,1-1 0,-1 1 0,1 0-1,-1 0 1,1 0 0,-1-1-1,0 1 1,1 0 0,-1 0-1,0-1 1,0 1 0,1-1-1,-1 1 1,0-1 0,-1 2-1,1-2-1,0 0 0,0 1-1,0 0 1,0-1-1,1 1 1,-1-1 0,0 1-1,0 0 1,1 0 0,-1 0-1,0-1 1,1 1-1,-1 0 1,1 0 0,-1 0-1,1 0 1,-1 0 0,1 0-1,0 0 1,-1 0 0,1 0-1,0 0 1,0 2-1,0-2 0,-1 0 0,1 0-1,0 0 1,-1 0 0,1 0-1,0 0 1,-1 0-1,1 0 1,-1 0 0,0 0-1,1 0 1,-1 0 0,0-1-1,1 1 1,-1 0-1,0 0 1,0-1 0,0 1-1,0 0 1,0-1 0,0 1-1,0-1 1,0 1 0,0-1-1,0 0 1,0 1-1,-1-1 1,-5 4-1,-10 9 40,-1-1-1,-21 11 1,32-19 49,-1 0 1,1-1-1,-1 0 1,0-1-1,0 0 1,0 0-1,0-1 1,-17 1-1,24-2-82,0 1-1,0-1 0,0 0 0,0 0 1,0 0-1,1 0 0,-1 0 1,0 0-1,0 0 0,0 0 0,0 0 1,0 0-1,0-1 0,0 1 1,0 0-1,0-1 0,0 1 0,1-1 1,-1 1-1,0-1 0,0 1 0,1-1 1,-1 1-1,0-1 0,0 0 1,1 1-1,-1-1 0,1 0 0,-1 0 1,1 1-1,-1-1 0,1 0 1,-1 0-1,1 0 0,0 0 0,-1 0 1,1 0-1,0 0 0,0 1 1,0-1-1,0-2 0,-5-14-4,2 5 16,0-1 0,2 1 1,-1-1-1,2 0 0,1-23 1,-1 6-69,0 29 48,0 1 0,1-1 0,-1 1-1,0 0 1,0-1 0,1 1 0,-1 0-1,0-1 1,0 1 0,1 0 0,-1-1 0,0 1-1,1 0 1,-1 0 0,1-1 0,-1 1-1,0 0 1,1 0 0,-1 0 0,1 0-1,-1 0 1,0-1 0,1 1 0,-1 0 0,1 0-1,-1 0 1,1 0 0,-1 0 0,0 0-1,1 0 1,0 1 0,-1-1 0,1 0 1,-1 0-1,0 0 0,1 0 1,-1 0-1,1 0 0,-1 0 1,0 0-1,1 0 0,-1 0 1,0 0-1,1 0 0,-1-1 1,0 1-1,1 0 0,-1 0 1,0 0-1,1 0 0,-1-1 1,0 1-1,1 0 0,-1 0 1,0-1-1,0 1 0,1 0 1,-1 0-1,0-1 0,1 0 1,0 0-1,0 0 1,1 0-1,-1 0 1,1 1-1,-1-1 1,1 0-1,0 0 1,-1 1-1,1-1 1,0 1-1,-1-1 1,1 1-1,0 0 1,-1 0-1,1 0 1,0 0-1,2 0 1,31-1 2,-24 0-19,-9 0 16,0 1 0,0 0 0,0-1 0,0 1 0,0 0 1,0 0-1,0 1 0,0-1 0,0 0 0,0 0 0,0 1 1,0 0-1,0-1 0,0 1 0,0 0 0,2 1 1,0 5 1,-4-6 0,1 0 0,-1-1 0,0 1 0,1 0 0,-1 0 0,1 0 0,-1 0 0,1-1 0,0 1 0,-1 0 0,1 0 0,0-1 0,-1 1 0,1-1 0,0 1 0,0-1 0,0 1 1,-1-1-1,1 1 0,0-1 0,0 1 0,0-1 0,0 0 0,0 0 0,0 1 0,1-1 0,1 1 1,-1 0 1,0 0-1,0 1 1,0-1-1,1 1 0,-2 0 1,1-1-1,0 1 1,0 0-1,0 0 0,-1 0 1,1 0-1,-1 0 1,2 4-1,6 6 1,-5-7 16,-1 1 0,1-1 1,-1 1-1,0 0 0,-1 0 1,1 0-1,-1 0 0,-1 0 1,1 1-1,-1-1 0,0 1 1,0-1-1,-1 1 0,0 8 1,0-14-19,0-1 0,-1 1-1,1-1 1,0 1 0,0-1 0,-1 1 0,1-1 0,0 1 0,-1-1 0,1 0 0,-1 1 0,1-1 0,0 0 0,-1 1 0,1-1 0,-1 0 0,1 1 0,-1-1 0,1 0-1,-1 0 1,1 0 0,-1 0 0,1 1 0,-1-1 0,1 0 0,-1 0 0,0 0 0,1 0 0,-1 0 0,1 0 0,-1 0 0,1 0 0,-1-1 0,0 1 0,1 0 0,-1 0 0,0 0 0,1 0-1,-1 0 1,1 0 0,-1 0 0,1 0 0,-1 0 0,0 0 0,1 0 0,-1 0 0,1 1 0,-1-1 0,1 0 0,-1 0 0,1 1 0,-1-1 0,1 0 0,-1 0 0,1 1 0,-1-1 0,1 1 0,-1-1 0,1 0 0,0 1 0,-1-1 0,1 1 0,0-1 0,-1 1 0,1-1 0,0 1 0,0-1 0,-1 2 0,1-1 0,-1 0 1,0 0 0,0 0-1,0 0 1,0 0 0,0-1-1,0 1 1,0 0 0,0 0-1,0-1 1,0 1 0,0 0-1,-1-1 1,1 1 0,0-1-1,0 0 1,-1 1 0,1-1-1,0 0 1,0 0 0,-3 0-1,2 1 5,-14 3 75,-1 1-1,0-2 1,0 0-1,0-1 1,-22-1-1,38-4-51,-1-1-1,1 1 1,0-1-1,1 1 1,-1-1-1,0 1 1,1-1-1,0 1 1,0-7-1,-1-6-55,1 13 25,-1 0 0,1 0 0,0 0 0,-1 0 0,1 0 0,1 0 0,-1 0 0,0 1 0,1-1 1,-1 0-1,1 0 0,0 0 0,0 0 0,2-4 0,5 2 4,-7 5-3,0 0 1,0-1 0,0 1 0,0 0-1,0-1 1,0 1 0,0-1-1,-1 1 1,1-1 0,0 0 0,0 1-1,-1-1 1,1 0 0,0 1-1,-1-1 1,1 0 0,0 0 0,-1 0-1,0 0 1,1 1 0,-1-1-1,1 0 1,-1 0 0,0 0 0,0 0-1,1 0 1,-1-1 0,0 1-2,0 0 1,0 1 0,0-1 0,0 0-1,0 0 1,0 1 0,0-1 0,1 0 0,-1 1-1,0-1 1,0 0 0,1 1 0,-1-1-1,1 0 1,-1 1 0,0-1 0,1 1-1,-1-1 1,1 1 0,-1-1 0,1 1-1,-1-1 1,1 1 0,0-1 0,-1 1-1,1 0 1,0-1 0,-1 1 0,1 0-1,0-1 1,0 1 1,0 0-1,-1 0 0,1 0 1,-1-1-1,1 1 0,0 0 1,-1-1-1,1 1 1,-1 0-1,1-1 0,-1 1 1,1-1-1,-1 1 0,0-1 1,1 1-1,-1-1 1,1 1-1,-1-1 0,0 1 1,0-1-1,1 1 0,-1-1 1,0 1-1,0-1 0,0 0 1,1 1-1,-1-1 1,0 0-1,0 0 0,2-2-3,0 1-1,0 0 1,1-1 0,-1 1-1,1 0 1,0 1-1,-1-1 1,1 0-1,0 1 1,0-1 0,0 1-1,3-1 1,-2 1-11,-4 0 13,1 1 0,-1-1 0,1 1-1,0-1 1,-1 1 0,1 0 0,0-1 0,-1 1-1,1 0 1,0-1 0,0 1 0,-1 0-1,1 0 1,0 0 0,0 0 0,-1 0 0,1 0-1,0 0 1,0 0 0,-1 0 0,1 0-1,0 0 1,0 0 0,-1 1 0,1-1 0,0 0-1,-1 0 1,1 1 0,0-1 0,-1 0-1,1 1 1,0-1 0,-1 1 0,1-1 0,-1 1-1,1-1 1,-1 1 0,1 0 0,-1-1-1,1 1 1,-1 0 0,0-1 0,1 1 0,-1 0-1,0-1 1,0 1 0,1 0 0,-1-1-1,0 1 1,0 0 0,0 0 0,0-1 0,0 1-1,0 0 1,0 0 0,0 0 0,0 1-3,1-1 0,-1 1 0,0-1 0,0 0 0,0 1 0,0-1 0,0 1 0,0-1 0,0 1 0,-1-1 0,1 1 0,0-1 0,-1 0 0,1 1 0,-2 1 1,-10 3 2,11-6 3,1 0-1,-1 0 1,1 0-1,-1 0 1,1 0-1,-1 0 1,1 0-1,-1 0 1,1 0-1,-1 1 1,1-1-1,-1 0 1,1 0-1,0 0 1,-1 1-1,1-1 1,-1 0-1,1 1 1,0-1-1,-1 0 1,1 1-1,0-1 1,-1 0-1,1 1 1,0-1-1,0 1 1,-1-1-1,1 1 1,0-1-1,0 1 1,0-1-1,-1 1 1,1-1-1,0 0 1,0 1-1,0-1 1,0 1-1,0 0 1,-5 4 14,-5-1-9,4 0 18,0-1-1,-1-1 0,1 1 0,-1-1 0,0 0 0,0-1 0,-12 2 0,17-3 56,2 0-74,0 0 0,0 0 1,-1 0-1,1 0 0,0 0 1,0 0-1,0 0 0,-1 1 1,1-1-1,0 0 0,0 0 1,-1 0-1,1 0 0,0 0 1,0 0-1,-1 0 0,1 0 1,0 0-1,0-1 0,-1 1 1,1 0-1,0 0 0,0 0 1,-1 0-1,1 0 0,0 0 1,0 0-1,0 0 0,-1-1 1,1 1-1,0 0 0,0 0 1,0 0-1,0 0 0,-1-1 1,1 1-1,0 0 0,0 0 1,0-1-1,0 1 0,0 0 1,0 0-1,0 0 0,-1-1 1,1 1-1,-4-62 137,8 47-169,4 10 16,-7 4 9,0 0 1,0 1-1,0-1 1,0 0-1,0 1 1,0-1-1,0 0 1,0 0-1,0 0 1,0 0-1,0 0 1,-1 0-1,1 0 1,0 0-1,-1 0 1,1 0-1,-1-1 1,1 1-1,-1 0 1,1-2-1,1 0-5,0 1 0,1-1 0,-1 0-1,1 1 1,0 0 0,0 0 0,0 0 0,0 0 0,0 0-1,5-2 1,-6 3 5,6-3-6,1 1-1,0 0 0,0 1 0,0 0 1,0 0-1,0 0 0,0 1 0,1 1 1,16 1-1,-24-1 8,-2 0 0,1 1 1,0 0-1,-1 0 1,1 0-1,-1 0 1,1 0-1,-1-1 1,0 1 0,1 0-1,-1 0 1,0 0-1,0 0 1,1 0-1,-1 0 1,0 0-1,0 1 1,0-1-1,0 0 1,-1 1-1,1-2 1,1 4 28,-1-1-2,0-2-24,0-1-1,0 1 0,0-1 0,0 1 0,0-1 0,1 1 0,-1-1 1,0 1-1,0-1 0,0 1 0,0-1 0,0 1 0,-1-1 0,1 1 1,0-1-1,0 1 0,0-1 0,0 1 0,-1-1 0,1 1 0,0-1 0,0 1 1,-1-1-1,1 1 0,0-1 0,-1 0 0,1 1 0,0-1 0,-1 0 1,0 1-1,-17 8 12,18-8-12,-1-1 0,1 0 0,0 0-1,-1 0 1,1 0 0,0 1 0,0-1 0,-1 0 0,1 0 0,0 1-1,0-1 1,-1 0 0,1 0 0,0 1 0,0-1 0,0 0 0,-1 1-1,1-1 1,0 0 0,0 0 0,0 1 0,0-1 0,0 0 0,0 1-1,0-1 1,0 1 0,0-1 0,0 0 0,0 1 0,0-1-1,0 0 1,0 1 0,0-1 0,0 0-1,0 1-1,0-1 1,1 0-1,-1 0 1,0 0-1,0 0 0,0 0 1,0 1-1,0-1 1,0 0-1,0 0 1,0 0-1,0 0 1,0 1-1,0-1 1,0 0-1,0 0 1,0 0-1,0 0 1,-1 0-1,1 1 1,0-1-1,0 0 1,0 0-1,0 0 1,0 0-1,0 0 1,0 1-1,0-1 1,0 0-1,-1 0 1,1 0-1,0 0 1,0 0-1,0 0 1,0 0-1,0 0 1,0 0-1,-1 0 1,1 1-1,0-1 1,0 0-1,0 0 1,0 0-1,0 0 1,-1 0-1,1 0 1,0 0-1,0 0 1,0 0-1,0 0 1,-1 0-1,1 0 1,0-1-1,-1 1-26,0 0 13,0 0-1,0 0 1,0 0-1,1 0 1,-1 0 0,0 0-1,0 0 1,0 0-1,1 0 1,-1 0 0,0 0-1,0 0 1,0 0-1,0 1 1,1-1 0,-1 0-1,0 1 1,0-1-1,1 0 1,-1 1 0,0-1-1,1 1 1,-1 0-1,0 0 1,-11 1-4813,12-3 4635,-1 1 1,1 0-1,0-1 0,-1 1 0,-2-4-1341,3-20-689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3:51.9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1813 1 1764,'0'0'7294,"-4"0"-7196,3 0-95,0 0-1,0 0 0,0 0 1,1 0-1,-1 0 1,0 0-1,0 0 0,0 1 1,0-1-1,0 0 1,0 1-1,1-1 0,-1 1 1,0-1-1,0 1 0,1-1 1,-1 1-1,0 0 1,0 0-1,0 0 7,0 0 1,0 0-1,0 0 1,0 0-1,-1 0 1,1 0-1,0-1 1,0 1-1,-1-1 0,1 1 1,0-1-1,-1 1 1,1-1-1,0 0 1,-1 1-1,1-1 1,0 0-1,-1 0 0,-2 0 1,1 0 42,0 1 0,0-1 0,0 1 0,0 0 1,0 0-1,0 0 0,0 0 0,-5 3 0,-8 1 137,4-2-82,-2 3 47,0-1 0,0 0 1,-1-1-1,-25 3 1,21-4-113,0 1 0,-32 12 0,22-6-30,-49 12 0,-15 4 5,15 4-58,-18 17 4,73-36 63,12-5-25,0-1-1,0 0 1,-23 6-1,-94 30 399,64-26 625,64-15-1017,-1 0 1,1 0-1,-1 1 1,1-1-1,0 0 1,-1 0-1,1 0 1,-1 1 0,1-1-1,-1 0 1,1 0-1,0 1 1,-1-1-1,1 0 1,0 1-1,-1-1 1,1 0-1,0 1 1,-1-1-1,1 1 1,0-1-1,0 0 1,0 1-1,-1-1 1,1 1-1,0-1 1,0 1-1,0-1 1,0 1 0,0-1-1,0 1 1,0 0-1,-5 10 33,-34-6-2,35 0-39,-1-1 1,0 1-1,0 0 1,0-1-1,-10 5 1,-32 20 41,38-23-37,0 1 0,-1-2 1,0 1-1,0-1 0,-20 6 1,12-5-9,1 1 1,0 0-1,-32 19 1,36-18 2,0 0 0,-1-1 0,0-1 0,0 0 1,0-1-1,-27 5 0,36-9-1,0 1 1,-1 0-1,1 0 0,0 0 1,0 0-1,0 1 1,0 0-1,1 0 0,-1 0 1,1 0-1,-8 8 1,2-2 7,0 0 1,-20 13 0,-12 10 24,33-25 82,0-1 0,0 0-1,-1 0 1,-19 7 0,20-8-73,-1-1 0,0 1 0,1 0 0,0 1 0,0 0 0,-11 11 0,-35 28 927,17-15-881,35-27-88,0 0 0,1 0 0,-1 0 0,1 0 0,0 1 0,0-1 0,0 1 0,1-1-1,-1 1 1,1 0 0,0-1 0,0 1 0,0 0 0,1 0 0,-1 0 0,1 0 0,0-1 0,0 1-1,1 5 1,-1-8 2,0-1 0,0 0 0,0 1-1,0-1 1,0 0 0,0 0 0,0 1-1,0-1 1,0 0 0,1 1 0,-1-1-1,0 0 1,0 0 0,0 1 0,0-1-1,1 0 1,-1 0 0,0 1 0,0-1-1,1 0 1,-1 0 0,0 0 0,1 0-1,-1 1 1,0-1 0,0 0 0,1 0-1,-1 0 1,0 0 0,1 0 0,-1 0 0,0 0-1,1 0 1,-1 0 0,0 0 0,1 0-1,-1 0 1,1 0 1,-1 0 0,1 0 0,-1 0-1,0 0 1,1 0 0,-1 0 0,1 0 0,-1 0 0,1 1 0,-1-1-1,0 0 1,1 0 0,-1 0 0,0 0 0,1 1 0,-1-1 0,1 0-1,-1 0 1,0 1 0,0-1 0,1 0 0,-1 1 0,0-1 0,1 0-1,-1 1 1,0-1 0,0 0 0,0 1 0,1-1 0,-1 1 0,0-1-1,0 0 1,0 1 0,0-1 0,0 1 0,0-1 0,0 0-1,0 2 1,31 25-7,4 11-33,3-2 1,75 58-1,-69-56 19,-36-30 23,0 0 1,1 0 0,1-1 0,-1 0-1,1 0 1,0-1 0,0-1 0,1 0-1,21 8 1,31 3 9,1-3 1,103 9-1,3-1 17,-114-17-22,-7-1 4,-1 2-1,0 2 0,63 18 0,-87-19 169,-1-2-1,43 4 1,-14-2 31,6 2-73,-22-5-126,0 3 1,51 13-1,-65-13 8,40 5 0,7 2-56,-40-5 33,-1-2 13,0 2 0,44 19 0,-58-21-9,1-1 1,0 0-1,0-2 1,21 4-1,27 6-2,-35-6 16,0-1-1,0-2 1,44 2-1,-57-5-719,6 0-1869,-7-1-6937,-11 0 7944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07.8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64 2060,'0'0'8,"0"-1"0,0 1 0,0-1 0,0 1 0,0-1 0,0 0-1,0 1 1,0-1 0,0 1 0,0-1 0,0 1 0,-1-1 0,1 0 0,0 1 0,0-1-1,0 1 1,-1-1 0,1 1 0,0-1 0,-1 1 0,1 0 0,0-1 0,-1 1 0,1-1-1,-1 1 1,1 0 0,-1-1 0,1 1 0,-1 0 0,1-1 0,-1 1 0,1 0 0,-1 0-1,1-1 1,-1 1 0,1 0 0,-1 0 0,1 0 0,-1 0 0,0 0 0,1 0 0,-2 0-1,-2-1 16,-3-5 1229,1 4-801,0-1 0,0 0 0,0 0 0,1 0-1,-7-6 1,-15-8 1370,26 24-1767,0-5-40,1 1-1,-1-1 1,1 1 0,0 0-1,0-1 1,0 1 0,0 0-1,0-1 1,0 1-1,1-1 1,-1 1 0,1 0-1,0-1 1,0 1-1,2 4 1,1-3 15,-2-3-17,-1 1 0,1 0 0,-1-1 0,1 1 0,-1 0 0,0 0 0,0 0 0,0 0 0,0 0 1,0 0-1,0 0 0,-1 0 0,1 1 0,0-1 0,-1 0 0,0 5 0,1-5 7,-1 1-1,0-1 0,1 1 1,-1-1-1,1 1 0,0-1 1,0 1-1,0-1 1,0 1-1,0-1 0,1 0 1,1 3-1,8 15 117,4 14 153,35 60 0,-39-77-232,1-1 0,0 0 0,1 0 0,0-1 0,22 17 0,-9-14 8,-18-17-3283,-8-2 3104,0 1 1,0-1-1,1 1 0,-1-1 0,0 1 0,0-1 0,0 1 0,0-1 0,0 1 0,0-1 1,0 0-1,0 1 0,0-1 0,0 1 0,0-1 0,0 1 0,0-1 0,0 1 0,0-1 1,-1 1-1,1-2 0,-1 2 3,1-1 1,0 1-1,0-1 0,0 1 1,-1-1-1,1 1 0,0-1 1,0 1-1,0-1 0,0 1 1,0-1-1,0 0 0,0 1 1,0-1-1,0 1 0,0-1 1,1 1-1,-1-1 0,0 1 1,0-1-1,1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08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21 2628,'7'-6'236,"7"-8"4110,-16 14-4304,-1 0 0,1 0 1,0 1-1,-1-1 0,1 1 0,0-1 1,-1 1-1,1 0 0,0 0 0,0 0 1,0 0-1,0 0 0,0 1 0,0-1 1,-3 3-1,-14 10 122,-4-2-69,15-8-61,1 0 1,-1 0 0,1 0 0,0 1 0,-9 9-1,-6 6 152,0-1-1,-2 0 0,-34 20 1,34-23 25,-60 39 336,-2-4 0,-108 46 0,189-95-1107,-10 4 603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11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2056,'0'0'-58,"-4"0"-37,-11 0 118,11 0 232,-6 0 6236,10 0-6489,1 0-1,0 0 1,-1 0 0,1 0-1,-1 0 1,1 0 0,-1 0-1,1 1 1,0-1 0,-1 0-1,1 0 1,-1 0 0,1 0-1,-1 1 1,1-1 0,-1 0-1,1 1 1,-1-1 0,1 0-1,-1 1 1,1-1 0,-1 0-1,0 1 1,1-1 0,-1 1-1,0-1 1,1 1 0,-1-1-1,0 1 1,1-1 0,-1 1-1,0-1 1,0 1 0,0 0-1,0-1 1,0 1-1,1-1 1,-1 2 0,3 9 24,10-2 12,7 34 0,16 10 29,-31-43-79,1 0 0,1 0-1,-1 0 1,2-1 0,-1 0 0,2 0-1,-1-1 1,1 0 0,17 11-1,-20-15-177,-4-3-273,0 1-1,1-1 0,-1 0 1,0 0-1,1 0 1,-1 0-1,1 0 0,-1 0 1,1-1-1,3 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11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447 9 2924,'0'0'94,"0"-6"888,0 3-426,0 6 1256,0 13-1546,0-16-261,0 0 0,0 0 0,0 0 0,0 0 0,0 0 0,0 1 0,0-1 0,0 0-1,0 0 1,0 0 0,0 0 0,0 0 0,0 0 0,0 1 0,0-1 0,0 0 0,0 0 0,0 0 0,0 0 0,0 0 0,0 1 0,0-1 0,0 0 0,0 0 0,0 0 0,0 0 0,0 0-1,-1 0 1,1 0 0,0 0 0,0 0 0,0 1 0,0-1 0,0 0 0,0 0 0,0 0 0,-1 0 0,1 0 0,0 0 0,0 0 0,0 0 0,0 0 0,0 0 0,0 0 0,-1 0 0,1 0-1,0 0 1,0 0 0,0 0 0,0 0 0,0 0 0,-1 0 0,1 0 0,0 0 0,0 0 0,0 0 0,-17 0 263,12 0-8,5 0-245,-1 0 1,0 0-1,0 0 0,1 0 0,-1 0 1,0 0-1,1 0 0,-1 0 1,0 0-1,1 1 0,-1-1 0,0 0 1,1 0-1,-1 1 0,0-1 1,1 1-1,-1-1 0,1 0 0,-1 1 1,1-1-1,-1 1 0,1-1 1,-1 1-1,0 0 0,0 0-1,1 0 0,-1 0 0,0 0 1,0-1-1,1 1 0,-1 0 0,0 0 0,0-1 0,0 1 0,0-1 0,0 1 0,0-1 0,0 0 1,0 1-1,0-1 0,0 0 0,0 1 0,0-1 0,0 0 0,0 0 0,0 0 0,0 0 1,-1 0-1,0-1 0,-2 2 42,0 0 0,-1 0 0,1 0 0,0 0 0,0 0 0,0 1 0,0 0 0,-6 4 0,-8 2 92,11-3-53,0 0 0,0 0-1,0 1 1,-11 11 0,2-2 42,-28 30 72,-63 79 1,20-20-257,86-102-328,-12 13 602,8-7-6573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12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30 3700,'0'-8'150,"0"7"-81,-1 0 1,1 1-1,0-1 0,0 0 0,0 1 1,0-1-1,0 0 0,0 1 0,0-1 1,0 0-1,0 1 0,0-1 0,0 0 1,0 1-1,0-1 0,1 0 0,-1 1 0,0-1 1,0 1-1,1-1 0,-1 0 0,1 1 1,-1-1-1,0 1 0,1-1 0,-1 1 1,1-1-1,-1 1 0,1-1 0,-1 1 1,1 0-1,-1-1 0,1 1 0,0 0 1,-1-1-1,1 1 0,0 0 0,-1 0 1,1 0-1,-1-1 0,1 1 0,0 0 1,-1 0-1,1 0 0,0 0 0,-1 0 1,1 0-1,0 0 0,-1 1 0,1-1 1,0 0-1,1 1 0,-2-1-60,1 1 1,0-1-1,0 1 1,0-1-1,-1 1 0,1 0 1,0-1-1,-1 1 0,1 0 1,0 0-1,-1-1 1,1 1-1,-1 0 0,1 0 1,-1 0-1,0 0 1,1 0-1,-1 0 0,0 0 1,0 0-1,0 0 0,1 0 1,-1 0-1,0 0 1,0-1-1,0 1 0,-1 2 1,3 5 30,12 4 30,7 31 84,-5-7 94,26 45 164,-29-50-409,2-1-1,2 0 1,0-2 0,2 0 0,27 30-1,-43-54-456,0-1 0,1 0 0,-1-1 0,1 1 0,0 0 0,0-1 0,-1 0 0,1 0 0,1 0 0,-1-1 0,0 1-1,0-1 1,1 0 0,7 1 0,-4-2-786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15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1512,'0'0'3981,"3"0"-3704,120 0 3882,-122 0-4157,-1 0-1,1 0 1,0 0 0,-1-1 0,1 1-1,0 0 1,-1 0 0,1 0 0,0-1-1,-1 1 1,1 0 0,-1-1 0,1 1-1,-1 0 1,1-1 0,0 1 0,-1-1-1,0 1 1,1-1 0,-1 1 0,1-1-1,-1 1 1,0-1 0,1 1 0,0-2-1,-1 1 3,0 0-1,1 1 1,-1-1-1,1 0 1,-1 0-1,1 1 1,0-1-1,-1 0 0,1 1 1,0-1-1,-1 1 1,1-1-1,0 1 1,0-1-1,-1 1 1,1-1-1,0 1 0,0 0 1,0-1-1,0 1 1,-1 0-1,1 0 1,0 0-1,0 0 1,0 0-1,1 0 1,5 0 43,-2 0-33,-1 0 1,0 0-1,0 0 0,1 0 1,-1-1-1,0 0 0,0 1 0,1-2 1,-1 1-1,6-3 0,-6 3-4,1 0 0,-1 0 0,1 0 0,-1 0 0,1 1 0,-1 0 0,1 0 0,-1 0 0,9 2 0,4-1-47,-17-1 36,1 0 0,-1 0 0,1 0 0,-1-1 0,1 1 0,-1 0 0,1 0 0,-1 0 0,1 0 0,-1 0-1,1 0 1,-1 0 0,1 0 0,-1 0 0,1 1 0,-1-1 0,1 0 0,-1 0 0,1 0 0,-1 0 0,0 1 0,1-1 0,-1 0 0,1 1 0,-1-1 0,0 0 0,1 1 0,-1-1 0,0 0 0,1 1 0,-1-1 0,0 1 0,1-1-1,-1 0 1,0 1 0,0-1 0,0 1 0,1-1 0,-1 1 0,0-1 0,0 1 0,0-1 0,0 1 0,0-1 0,0 1 0,0-1 0,0 1 0,0 0 0,0 2-8,0-1 5,1 0 0,-1 0 0,0-1 0,1 1 0,-1 0 0,1-1 0,0 1 0,0 0 0,0-1 0,-1 1 0,1-1 0,1 1 0,-1-1 0,0 0 0,0 1 0,0-1 0,1 0 0,1 1 0,2 1 5,-1 0 1,1 0 0,0-1 0,0 1-1,0-1 1,6 1 0,3 1 0,0-1 0,1-1 1,-1 0-1,16-1 0,301-1-93,-331 0 91,1 0 0,-1 0 1,0 0-1,1 0 0,-1 1 0,0-1 0,1 0 1,-1 0-1,0 0 0,1 0 0,-1 0 1,0 1-1,1-1 0,-1 0 0,0 0 1,1 1-1,-1-1 0,0 0 0,0 0 0,1 1 1,-1-1-1,0 0 0,0 1 0,0-1 1,0 0-1,1 1 0,-1-1 0,0 1 0,0-1-1,0 1 0,0-1 0,1 1 0,-1-1 1,0 0-1,0 1 0,1-1 0,-1 1 0,0-1 0,1 0 0,-1 1 0,0-1 0,1 0 0,-1 1 0,0-1 0,1 0 0,-1 0 0,1 1 0,-1-1 0,0 0 0,1 0 0,-1 0 0,1 0 0,-1 0 0,1 1 0,-1-1 0,1 0 0,0 0 0,21 10-29,2 3 34,6-6-14,-13-3 24,0 1 0,28 11 1,27 8 28,-54-19 17,0 1-1,29 13 1,-29-11-9,1-1 0,27 8 0,17 5-26,-48-14-68,35 14 69,83 47 0,-89-39 130,75 64 0,-90-70-77,17 13 75,-43-33-154,-1 1-1,1-1 1,-1 1-1,0-1 1,0 1-1,0 0 1,0 0-1,0 0 1,-1 0-1,1 0 1,-1 0-1,2 5 1,19 88 58,-17-82-61,1-1-1,10 21 0,4 7 21,0-4 14,-19-31-33,1-1 0,-1 1 0,0 0 0,0-1 1,-1 1-1,0 0 0,0 0 0,0 0 0,-2 6 0,1 8-32,1-19 35,0-1 0,0 0-1,0 0 1,0 1-1,0-1 1,1 0 0,-1 0-1,0 0 1,0 1-1,0-1 1,0 0 0,1 0-1,-1 0 1,0 1-1,0-1 1,0 0 0,1 0-1,-1 0 1,0 0 0,0 0-1,0 1 1,1-1-1,-1 0 1,0 0 0,0 0-1,1 0 1,-1 0-1,0 0 1,0 0 0,1 0-1,-1 0 1,0 0-1,0 0 1,1 0 0,-1 0-1,0 0 1,1 0-1,-1 0 1,1 0-1,-1 0 1,0-1-1,1 1 0,-1 0 1,0 0-1,1 0 0,-1 0 1,0 0-1,1 1 0,-1-1 1,0 0-1,1 0 0,-1 0 1,1 0-1,-1 0 0,0 0 1,0 1-1,1-1 0,-1 0 1,0 0-1,1 0 0,-1 1 1,0-1-1,0 0 0,1 1 1,-1-1-1,0 0 1,0 0-1,0 1 0,1-1 1,-1 0-1,0 1 0,0-1 1,0 0-1,0 1 0,0-1 1,0 0-1,0 1 0,0 0 1,4 2 33,-3-3-33,0 0-1,-1 0 1,1 0-1,-1 1 1,1-1-1,-1 0 1,0 0-1,1 1 1,-1-1-1,1 0 1,-1 1-1,1-1 1,-1 0 0,0 1-1,1-1 1,-1 1-1,0-1 1,1 1-1,-1-1 1,0 1-1,0-1 1,0 1-1,1-1 1,-1 1-1,0-1 1,0 1-1,0-1 1,0 1-1,0-1 1,0 1-1,6 19 28,2 10 41,-8 23-28,9-50-62,-8-3 22,-1 0 0,1 0 0,-1 0 0,1 0-1,-1 0 1,1 0 0,-1 0 0,1 0 0,-1 0 0,1 0 0,-1 0 0,1 0 0,-1 1 0,1-1 0,-1 0 0,1 0-1,-1 0 1,0 1 0,1-1 0,-1 0 0,1 1 0,-1-1 0,0 0 0,1 1 0,-1-1 0,0 0 0,1 1 0,-1-1-1,1 1 1,-1 13 79,0-33-9494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17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1945 0 1908,'-29'0'3272,"28"0"-2999,1 3-153,0 82 1498,0-83-1601,1-1 0,-1 1 0,0 0-1,0-1 1,1 1 0,-1 0 0,1-1 0,-1 1 0,1-1 0,0 1 0,0-1 0,-1 1 0,1-1 0,2 2 0,-2-2-1,0 0 1,0 1-1,-1-1 0,1 1 1,0-1-1,0 1 0,-1-1 1,1 1-1,-1 0 0,1-1 1,-1 1-1,1 0 0,-1-1 1,0 3-1,0 3 34,0 0-1,0 0 1,1 0 0,0 0-1,0 0 1,1 0-1,0 0 1,3 8 0,-3-9-19,-1-1 1,0 1 0,0-1 0,0 1-1,0 8 1,1 13 150,1-10 12,-2-1-1,0 1 1,0-1 0,-4 22 0,2 8 4,1-45-194,0 0-1,0 0 0,0 0 1,-1 0-1,1 0 0,0 0 1,0 0-1,0 0 0,-1 0 1,1 0-1,-1 0 0,1 0 1,-1 0-1,1 0 0,-1 0 1,1-1-1,-1 1 0,0 0 1,1 0-1,-1 0 0,0-1 1,0 1-1,0 0 0,1-1 1,-3 2-1,2-2-2,0 1 0,0-1 0,0 1 0,0-1 0,1 1 0,-1 0 0,0-1 0,0 1 0,1 0 0,-1 0 0,0 0 0,1-1 0,-1 1 0,1 0 0,-1 0 0,1 0 0,-1 0 0,1 0 0,0 0 0,0 0 0,-1 0 0,1 0 0,0 0 0,0 0 0,0 2 0,0 2 5,0 0-1,0 1 1,0-1 0,-1 0 0,0 0-1,0 0 1,0 0 0,-1 0 0,0-1-1,-4 10 1,1 15 34,-6-11 252,-1 0 0,-1-1 0,-14 15 0,-17 22-82,25-33-128,0-1 0,-1-1 0,-1 0 0,-1-2 0,-41 26 0,45-31 80,-9 6 53,-44 23 0,59-36-109,0 0 1,0 0-1,0-2 1,0 1-1,-1-2 1,-24 3-1,-157-2-60,116-4-45,77 1 1,1 0 0,-1 0 1,0 1-1,0-1 0,0 0 0,1 0 0,-1 0 1,0 1-1,1-1 0,-1 0 0,0 1 1,1-1-1,-1 1 0,0-1 0,1 1 1,-1-1-1,1 1 0,-1-1 0,0 2 0,0-1-5,1 0 0,-1-1 0,0 1 0,0 0 0,1-1 0,-1 1 0,0 0 0,0-1 0,0 1 0,0-1 0,1 0 0,-1 1-1,0-1 1,0 0 0,0 1 0,0-1 0,0 0 0,0 0 0,0 0 0,-1 0 0,-150 0-19,150 0 22,0 1 0,0-1 0,0 0 1,0 1-1,0-1 0,0 1 0,0-1 0,0 1 1,0 0-1,1 0 0,-1 0 0,0 0 0,0 0 1,-1 2-1,1-2 0,0 0 1,1 0-1,-1 1 0,0-1 1,1-1-1,-1 1 0,0 0 1,0 0-1,0-1 0,0 1 1,0-1-1,0 1 0,0-1 1,-3 0-1,1 0 0,-1 0 0,0 0-1,0 0 1,1 0 0,-1 1 0,0 0 0,1 0 0,-1 0-1,0 0 1,1 1 0,0 0 0,-7 4 0,9-6-2,1 1 0,0-1 1,0 1-1,0-1 0,-1 0 1,1 1-1,0-1 0,-1 0 0,1 0 1,0 0-1,0 0 0,-1 0 0,0 0 1,-15 1 0,7 4 0,1 0 1,-2-1 0,1 0 0,0-1 0,-1 0 0,0-1 0,1 0 0,-1 0 0,-16-1 0,-645-1-67,671 0 49,17 0-6157,-4 0 3205,6 0 964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22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4476 533 2912,'0'0'8155,"0"-12"-7917,-3 9 2886,2 3-3123,1 0 0,-1 0 0,1 0 0,-1 0 0,1 0 0,-1 0 0,1 0 0,-1 0 1,1 0-1,-1 0 0,0 0 0,1 0 0,-1 0 0,1 0 0,-1 0 0,1-1 0,-1 1 0,1 0 1,-1 0-1,1 0 0,0-1 0,-1 1 0,1 0 0,-1-1 0,1 1 0,0-1 0,-1 1 1,1 0-1,-1-1 0,1 1 0,0-1 0,0 1 0,-1-1 0,1 1 0,0-1 0,0 1 0,0-1 1,0 1-1,-1-1 0,1 1 0,0-1 0,0 1 0,0-1 0,0 1 0,0-2 0,-2-1 3,-15 2-4,14-3-3,-3-2 0,-11 0 41,0 0-1,0 1 1,-1 1-1,1 0 1,-36-1-1,22 1 26,-32-6 1,6-3-45,23 6-18,-52-18 1,74 19-2,10 5 2,0 0-1,0 0 1,0 0 0,0 0-1,0 0 1,0 0 0,-1 1-1,1-1 1,-3 0-1,4 1-2,1 0 0,0 0-1,0 0 1,0 0 0,-1 0-1,1 0 1,0 0 0,0-1-1,0 1 1,-1 0 0,1 0-1,0 0 1,0 0 0,0 0-1,0 0 1,0-1 0,0 1-1,-1 0 1,1 0 0,0 0-1,0 0 1,0-1-1,0 1 1,0 0 0,0 0-1,0 0 1,0-1 0,0 1-1,0 0 1,0 0 0,0 0-1,0-1 1,0 1 0,0 0-1,0 0 1,0 0 0,0-1-1,0 1 1,0 0 0,0 0-1,0 0 1,0-1 0,0 1-1,0 0 4,1 0-1,-1-1 1,0 1-1,0 0 1,0-1-1,0 1 1,0 0 0,0 0-1,0-1 1,0 1-1,0 0 1,0-1-1,0 1 1,0 0-1,0 0 1,0-1-1,0 1 1,-1 0-1,1-1 1,0 1 0,0 0-1,0 0 1,0-1-1,0 1 1,-1 0-1,1 0 1,0 0-1,0-1 1,0 1-1,-1 0 1,1 0-1,0 0 1,0 0 0,-1-1-1,1 1-4,-1 0 1,0 0 1,0 0-1,1 0 0,-1 0 1,0 0-1,1 0 0,-1 0 0,0 0 1,1 0-1,-1-1 0,0 1 1,1 0-1,-1 0 0,1-1 1,-1 1-1,0-1 0,1 1 1,-1 0-1,1-1 0,-1 1 0,1-1 1,-2 0-1,-38-15 5,29 12 5,-1 0 1,1-2-1,-15-7 0,16 7 1,-1 0 0,0 1-1,-20-7 1,13 7-28,1-2 1,0 0-1,1-1 1,-27-17 0,32 18 20,2 3 34,-1-1-1,0 1 0,-17-4 0,20 7-29,-1-2 0,1 1 0,0-1 0,-1 0-1,1 0 1,1 0 0,-1-1 0,-7-6 0,1 0 28,0 0 0,0 1 0,-1 1 1,0 0-1,-26-10 0,-78-22-27,-34-2 47,121 33-50,-1 2 0,1 1 0,-1 1 0,0 1 0,-47 2 0,-177 2-32,255 0 22,-12 0 23,-11-1-32,16 0 14,-1 1 1,1 0-1,0 0 1,-1 1-1,1 0 1,-1 1-1,1-1 1,-14 6-1,15-5 5,1-1 0,0 0 0,-1 0-1,1 0 1,-1-1 0,1 0 0,0 0 0,-10-2-1,-7 0-32,-140 2-30,163 0 59,0 1 0,-1-1 0,1 0 0,0 0 0,0 0 0,0 0 0,-1 0 0,1 0 0,0 1 0,0-1 0,0 0 0,-1 0 0,1 0 0,0 1 0,0-1 0,0 0 0,0 0 0,0 0 0,-1 1 0,1-1 0,0 0 0,0 0 0,0 1 0,0-1-1,0 0 1,0 0 0,0 1 0,0-1 0,0 0 0,0 0 0,0 1 0,0-1 0,0 0 0,0 0 0,0 1 0,0-1 0,1 1 0,-1-1 1,0 0-1,0 1 0,0-1 0,0 1 0,0-1 0,0 0 0,0 1 0,0-1 1,0 1-1,0-1 0,-1 0 0,1 1 0,0-1 0,0 1 0,0-1 1,0 0-1,-1 1 0,1-1 0,0 0 0,0 1 0,-1-1 0,1 0 0,0 1 1,0-1-1,-1 0 0,1 0 0,0 1 0,-1-1 0,1 0 0,0 0 1,-1 0-1,1 1 0,-1-1 0,1 0 0,0 0 0,-1 0 0,1 0 0,-1 0 1,0 0-1,-4 1-1,0-1 1,0 1-1,0 0 0,0 0 1,-9 4-1,0-1-7,-13 5 6,-254 66 21,192-56-11,-170 31 20,165-34-60,-47 6 59,132-21-35,-1 1 1,1 0 0,0 0-1,0 1 1,0 0-1,0 1 1,1-1 0,-1 2-1,1-1 1,0 1 0,1 1-1,-1 0 1,1 0-1,-9 9 1,-5 1 16,0 0 0,0-2-1,-2-1 1,0 0 0,-36 14-1,23-11-33,-44 27-1,74-39 24,1 1 0,0 0-1,0 0 1,1 0 0,-1 0 0,1 1 0,1 0 0,-1 0 0,-4 9 0,5-8 6,-1 0 0,1 0 0,-2-1 0,1 0 0,-1 1 0,0-1-1,0-1 1,-1 1 0,-6 4 0,-19 9-3,-66 29-1,30-17 18,-39 24-35,102-52 15,0-1 0,0 1 0,1 0 1,0 0-1,0 0 0,-1 0 0,2 0 0,-5 6 0,4-5-1,-1 1 1,0-1 0,0 0-1,0 0 1,-6 4-1,-4 2-3,1 1-1,-23 24 1,24-23 20,0-1 0,-1 0 1,-22 15-1,20-18-12,-1-1 1,1-1 0,-1 0 0,-27 5 0,28-7-6,0 0 1,0 0-1,1 2 0,0-1 1,-25 15-1,33-15-4,1-1 0,-1 1 0,1 0-1,0 0 1,0 1 0,1-1 0,0 1-1,0 0 1,0 1 0,0-1 0,1 1-1,0-1 1,-2 9 0,-2 9-26,2 0-1,-5 37 1,10-61 33,-5 39 75,-1 0-92,-1 56 1,7 384-149,0-479 165,0 0 0,0 1 0,0-1 0,0 1-1,0-1 1,1 1 0,-1-1 0,0 1 0,0-1 0,1 0 0,-1 1 0,0-1 0,1 1 0,-1-1 0,0 0 0,1 1 0,-1-1 0,0 0 0,1 1 0,-1-1 0,1 0 0,-1 0 0,1 0 0,-1 1 0,0-1 0,1 0 0,-1 0 0,1 0-1,-1 0 1,1 0 0,-1 0 0,1 0 0,-1 0 0,1 0 0,-1 0 0,1 0 0,0 0 0,0 0 1,-1 0 0,1-1 0,0 1 0,-1 0 0,1 0 0,-1 0 0,1 0 0,-1 0 0,1 1 0,0-1 0,-1 0 0,1 0 0,-1 0 0,1 0 0,0 1 0,-1-1 0,1 0 0,-1 0 0,1 1 0,-1-1 0,1 1 0,-1-1-1,0 0 1,1 1 0,-1-1 0,1 1 0,-1-1 0,0 1 0,1-1 0,-1 1 0,0-1 0,0 1 0,1-1 0,-1 1 0,0 0 0,0-1 0,0 1 0,0-1 0,0 2 0,0-2-1,1 1 0,-1-1 1,0 1-1,0-1 0,0 1 0,0-1 0,0 0 0,0 1 1,1-1-1,-1 1 0,0-1 0,0 0 0,1 1 0,-1-1 0,0 0 1,1 1-1,-1-1 0,0 0 0,1 1 0,-1-1 0,0 0 1,1 0-1,-1 0 0,1 1 0,-1-1 0,0 0 0,1 0 1,-1 0-1,1 0 0,-1 0 0,1 0 0,-1 0 0,0 1 1,1-2-1,0 1 0,-1 0 0,1 1 0,-1-1 0,1 0 0,-1 0 0,1 0 0,-1 0 0,1 0 1,-1 0-1,1 0 0,-1 1 0,0-1 0,1 0 0,-1 0 0,1 1 0,-1-1 0,0 0 0,1 1 0,-1-1 0,0 0 1,1 1-1,-1-1 0,0 0 0,1 1 0,-1-1 0,0 1 0,0-1 0,0 1 0,1-1 0,-1 0 0,0 1 0,0-1 1,0 1-1,0 0 0,0 0 0,0-1-1,0 1 1,0 0 0,0-1 0,1 1 0,-1 0-1,0-1 1,0 1 0,1 0 0,-1-1 0,0 1-1,0-1 1,1 1 0,-1-1 0,1 1 0,-1-1-1,1 1 1,-1-1 0,0 1 0,1-1 0,0 1-1,0-1 1,-1 1-1,1-1 0,0 1 0,-1 0 0,1-1 0,0 1 0,-1 0 0,1-1 0,-1 1 0,1 0 0,-1-1 0,1 1 0,-1 0 0,0 0-1,1 0 1,-1-1 0,0 1 0,0 0 0,1 0 0,-1 0 0,0 0 0,0 0 0,0 1 0,1 2 5,1 0 0,-1 1 0,1-1 0,0 0 0,0 0 0,1 0 0,-1-1 0,1 1 0,0 0 1,0-1-1,0 0 0,5 5 0,-2-5-15,0 1 0,1-1 0,-1 0 0,1-1 1,0 0-1,0 0 0,0 0 0,0-1 0,0 0 1,0 0-1,0-1 0,14 0 0,-10 0 6,-1 0-1,1 1 0,-1 0 1,0 1-1,16 4 1,-7-2-19,1 0 0,-1-1 1,1-1-1,0 0 0,0-2 0,30-3 1,5 2-11,-54 1 35,-1 0-1,1 0 0,-1 0 1,1 0-1,0 0 0,-1 0 1,1 0-1,-1 0 1,1 0-1,-1 1 0,1-1 1,-1 0-1,1 0 0,-1 1 1,1-1-1,-1 0 0,0 1 1,1-1-1,-1 0 0,1 1 1,-1-1-1,0 1 1,1-1-1,-1 1 0,0-1 1,0 1-1,1-1 0,-1 1 1,0-1-1,1 2 0,-1-2 1,0 1-1,0-1 0,0 1 1,0-1-1,0 1 0,1-1 1,-1 0-1,0 1 0,0-1 1,1 1-1,-1-1 0,0 0 1,1 1-1,-1-1 0,1 1 1,-1-1-1,0 0 0,1 0 1,-1 1-1,1-1 0,-1 0 1,1 0-1,-1 0 0,1 1 1,-1-1-1,1 0 0,-1 0 1,1 0-1,-1 0 0,1 0 1,0 0-2,-1 0 0,1 0 1,-1 0-1,1 0 1,0 0-1,-1 0 0,1 1 1,-1-1-1,1 0 0,-1 0 1,0 0-1,1 1 0,-1-1 1,1 0-1,-1 0 1,1 1-1,-1-1 0,0 0 1,1 1-1,-1-1 0,1 1 1,-1-1-1,0 0 1,0 1-1,1-1 0,-1 1 1,0 0-1,1-1 0,-1 1 1,0-1-1,1 1 0,-1-1 1,0 0-1,1 1 0,-1-1 1,0 1-1,1-1 0,-1 0 1,1 1-1,-1-1 0,1 0 0,-1 0 1,0 1-1,1-1 0,-1 0 1,1 0-1,0 0 0,-1 0 1,1 0-1,-1 1 0,1-1 1,-1 0-1,1 0 0,4 2-8,-1 0-1,0 0 0,0 1 0,0 0 0,0 0 1,0 0-1,-1 0 0,5 6 0,2 1-16,-4-6 28,-1 0 1,1 0 0,0-1 0,0 0 0,0 0 0,1 0-1,-1-1 1,11 2 0,58 9 7,-38-7-31,250 39 21,-127-8-814,-109-27 804,-20-3-513,0-2 0,55 2 0,-29-7-220,-54 5 687,-3-5 55,0 1 0,0-1 0,0 0-1,0 1 1,0-1 0,1 1 0,-1-1 0,0 0-1,0 1 1,0-1 0,0 1 0,1-1 0,-1 0 0,0 1-1,0-1 1,1 0 0,-1 1 0,0-1 0,1 0-1,-1 0 1,0 1 0,1-1 0,-1 0 0,0 0-1,1 0 1,-1 1 0,1-1 0,-1 0 0,0 0-1,1 0 1,0 0 0,0 0-1,0 0 0,0 0 0,0 0 0,0 0 0,0 0 0,0 0-1,0 0 1,0 1 0,0-1 0,0 0 0,0 0 0,0 1 0,0-1 0,0 1 0,0-1 0,0 1 0,0-1 0,0 1-1,0 0 1,-1 0 0,1-1 0,0 1 0,0 0 0,-1 0 0,1 0 0,-1-1 0,1 1 0,-1 0 0,1 0 0,-1 0 0,1 0-1,-1 2 1,0-3 47,240 0-112,-235 0 71,-1-1-1,1 1 1,0-1 0,-1 0 0,1 0 0,5-3 0,-6 2 0,0 1 1,1-1-1,-1 1 0,1 0 1,-1 1-1,7-1 1,74 1 76,-50 0-98,-28 0-94,-9 0-102,-2 0 63,4 0-70,-1-1 212,1 1 0,0 0 0,-1 0 0,1 0 0,-1 0 1,1 0-1,-1 0 0,1 0 0,-1 0 0,1 0 0,-1 0 0,1 0 0,-1 0 0,1 0 1,0 0-1,-1 0 0,1 0 0,-1 1 0,1-1 0,-1 0 0,1 0 0,0 0 1,-1 1-1,1-1 0,-1 0 0,1 1 0,0-1 0,-1 0 0,1 1 0,0 0 1,0 61-1053,0-62 1059,0 0 0,0 1 0,0-1 0,0 0 0,0 0 0,0 1 0,0-1 0,0 0 0,0 0 0,1 1 0,-1-1 0,0 0 0,0 0 0,0 0 0,0 0 0,1 1 0,-1-1 0,0 0 0,0 0 0,1 0 0,-1 0 0,0 0 0,0 1 0,0-1 0,1 0 0,-1 0 0,0 0 0,0 0 0,1 0 0,-1 0 0,0 0 0,0 0 0,1 0 0,-1 0 0,0 0 0,0 0 0,1 0 0,-1 0 0,0 0 0,1-1 0,-1 1 2,0 0 0,1 0 0,-1 0-1,0 0 1,1 0 0,-1 0 0,0 0 0,0 0 0,1 0 0,-1 0 0,0 0 0,1 0 0,-1 0-1,0 0 1,0 0 0,1 0 0,-1 0 0,0 0 0,1 0 0,-1 1 0,0-1 0,0 0 0,1 0-1,-1 0 1,0 0 0,0 1 0,1-1 0,-1 0 0,0 0 0,0 0 0,0 1 0,0-1 0,1 0-1,-1 0 1,0 1 0,0-1 0,0 0 0,0 1 0,0-1 0,0 0 0,0 0 0,0 1 0,8 1-9,7 1 150,-37-1-82,20-2-75,-40 0-270,20-3-2408,17-9-1789,2-4 3991,1 1-301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54:24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2602 92 3872,'1'1'262,"0"-1"-1,0 0 1,0 0-1,0 0 0,1 0 1,-1 0-1,0-1 1,0 1-1,0 0 0,0-1 1,1 1-1,-1 0 1,0-1-1,0 1 0,1-2 1,1-12 1326,-3 13-1808,0-3 1127,-3 4-911,-13 0-5,-25 0 20,-34 0 47,73 0-59,0 0-1,0 1 1,0-1 0,0 1 0,0-1 0,0 1 0,0 0 0,1 0 0,-1 0 0,-2 2 0,2-2 2,0 1 0,-1-1 0,1 0 0,0 0 0,0 0 0,-1 0 0,1 0 0,0-1 0,-1 1 0,1-1 0,-3 1 0,-15 1 64,0 0 1,-27 7-1,7-1 85,-55 12-103,53-10-43,-69 8 1,-29-2-24,-20 3 32,81-13-23,-29 2 57,103-8-43,0 0 0,-1 0-1,1-1 1,0 0 0,0 0 0,1 0 0,-1 0 0,0-1-1,0 0 1,1 0 0,-9-4 0,11 5 2,0 0 1,0 0-1,-1 1 1,1-1-1,0 1 1,0 0-1,-1 0 0,1 0 1,0 0-1,-4 0 1,-18-2 117,15-2-73,6 2-39,1 1 0,0 0 0,-1 0 0,1 0 0,-1 1 0,1-1 0,-1 1 1,1-1-1,-5 1 0,-54-12 53,-89-2 364,96 12 782,1-3 0,0-1 0,-100-28 0,106 22-1180,0 1 0,-1 2 0,-67-3 1,-147 9 66,155 3 41,104 0-94,1 0 1,-1 0-1,1-1 0,-1 1 0,1-1 0,0 0 0,-1 0 1,1 0-1,-4-2 0,4 2 13,-1-1 0,1 1 0,0 0 1,-1 1-1,1-1 0,0 0 0,-1 0 0,1 1 0,-6-1 1,-9 1 201,0 1-185,-1-1 1,1-1-1,-33-7 1,39 6-107,0 1 1,0 0-1,-21 1 1,19 0-3977,0 0-3870,13-4 5113,0-14 490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02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34 214 4188,'0'-1'24,"0"1"-1,0 0 0,-1-1 0,1 1 1,0 0-1,0-1 0,0 1 0,0 0 1,-1-1-1,1 1 0,0 0 0,0-1 1,-1 1-1,1 0 0,0-1 0,0 1 1,-1 0-1,1 0 0,0 0 0,-1-1 1,1 1-1,0 0 0,-1 0 1,1 0-1,0 0 0,-1 0 0,1 0 1,-1-1-1,1 1 0,0 0 0,-1 0 1,0 0 47,0 0 0,1 0 1,-1 0-1,1 0 1,-1 0-1,1 0 1,-1-1-1,0 1 1,1 0-1,-1 0 1,1-1-1,-1 1 1,1 0-1,-1-1 1,1 1-1,-1 0 1,1-1-1,0 1 0,-1-1 1,1 1-1,-1-1 1,1 1-1,0-1 1,0 1-1,-1-1 1,1 1-1,0-1 1,0 0-1,-1 1 1,1-1-1,0 1 1,0-1-1,0 0 1,0 0-1,-5-10 2281,5 11-2280,-1-1-1,1 0 0,-1 1 1,1-1-1,-1 1 1,1-1-1,-1 0 0,1 1 1,0-1-1,-1 0 1,1 1-1,0-1 0,0 0 1,0 0-1,-1 1 1,1-1-1,0 0 1,0 0-1,0 0 0,0-54 1004,0 55-1073,0-1 0,0 0-1,0 1 1,1-1 0,-1 1-1,0-1 1,0 0 0,0 1-1,0-1 1,1 1 0,-1-1-1,0 1 1,0-1 0,1 0 0,-1 1-1,1-1 1,-1 1 0,0 0-1,1-1 1,-1 1 0,1-1-1,-1 1 1,1 0 0,-1-1 0,1 1-1,-1 0 1,1-1 0,0 1-1,-1 0 1,1 0 0,-1 0-1,1-1 1,1 1 0,-2 0 0,1 0 0,-1 0 1,1 0-1,-1 0 0,1 0 1,0-1-1,-1 1 0,1 0 1,-1 0-1,1-1 0,-1 1 1,1 0-1,-1-1 0,0 1 1,1 0-1,-1-1 0,1 1 1,-1-1-1,0 1 0,1 0 1,-1-1-1,0 1 0,1-1 1,-1 1-1,0-1 0,0 0 1,0 1-1,1-1 0,-1 1 1,0-1-1,0 1 0,0-1 0,0 0 1,2-2 8,-1-1-1,1 1 1,0 0 0,1 0 0,-1 0-1,0 1 1,1-1 0,0 0 0,5-3-1,1-3 4,-6 6-14,1-1 0,-1 1 0,1-1 0,0 1 0,0 0 0,0 0 0,1 1 0,-1-1 0,1 1 0,8-3 0,-4 3 3,1 0 0,-1 1 0,1 0 0,17 0 0,-26 2 1,0-1 0,0 0 0,0 1 0,0-1 0,0 1 0,0 0-1,0-1 1,-1 1 0,1 0 0,0 0 0,0-1 0,-1 1-1,1 0 1,0 0 0,-1 0 0,1 0 0,-1 0 0,1 0 0,0 2-1,9 24 147,-8-23-98,0 6 95,0-1 1,-1 0 0,0 1 0,0-1 0,-1 1-1,-1 10 1,0 3 431,1-22-550,0 0-1,0 0 1,0 1-1,0-1 1,-1 0 0,1 0-1,0 0 1,-1 0-1,1 0 1,-1 0 0,1 0-1,-1 0 1,1 0-1,-1 0 1,0 0-1,0-1 1,1 1 0,-1 0-1,0 0 1,0-1-1,0 1 1,0 0 0,-1 0-1,-6 5 167,-11 19 592,16-20-594,0-1 1,0 1-1,-1-1 1,0 0-1,0 0 1,0 0-1,0-1 1,0 1-1,-7 3 1,4-2 114,-1-1 0,0 0-1,0 0 1,-1 0 0,1-1 0,-1 0-1,0-1 1,0 0 0,1 0 0,-18 0 0,25-3-287,0-1 0,0 1 0,1-1 1,-1 0-1,1 1 0,0-1 0,-1 0 0,1 1 1,0-1-1,0 0 0,0 1 0,0-3 1,-1-6 6,-3-33 75,4 40-105,0 1 1,0-1-1,0 1 1,0-1-1,1 1 1,-1 0-1,0-1 1,1 1-1,0-1 1,0 1-1,0 0 1,0 0-1,1-3 1,53-57-207,-51 59 172,0 0 1,-1-1-1,1 1 0,0 1 0,0-1 0,1 1 0,6-3 0,6-4-407,-14 7-1014,-3 2 1345,1 0 0,-1 0 0,0 0-1,1 0 1,-1-1 0,0 1 0,1 0 0,-1 1 0,0-1 0,1 0 0,-1 0 0,0 0-1,0 0 1,1 0 0,-1 0 0,0 0 0,1 0 0,-1 0 0,0 1 0,0-1 0,3 3-1346,-2 12-3344,-2-12 5560,1 1-2766,1 2-308,-1-5 2214,0-1 0,0 1 0,0 0 0,0 0 0,0 0 0,-1-1 0,1 1 0,0 0 0,0 0 0,0-1 0,-1 1 0,1 0 0,0 0 0,-1-1 0,1 1 0,-1 0 0,1-1 0,-1 1 0,1 0 0,-1-1 0,1 1 0,-1-1 0,0 1 0,1-1 0,-1 1 0,0-1 0,1 0 0,-1 1 0,0-1 0,0 0 0,1 1 0,-2-1 0,-8 5-890,9-5 921,1 1 0,-1-1 1,1 1-1,-1-1 0,1 1 1,0-1-1,-1 1 0,1-1 1,0 1-1,-1-1 0,1 1 1,0 0-1,0-1 1,0 1-1,-1-1 0,1 1 1,0 0-1,0-1 0,0 1 1,0 0-1,0-1 0,0 1 1,1 0-1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03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975 879 3548,'3'-8'-51,"2"-8"335,0 1-1,1-1 0,1 1 0,0 0 0,1 0 0,0 1 0,1 0 0,19-21 0,7-1-24,3 1-1,0 2 0,3 2 1,81-48-1,35-3-81,4 8 0,2 6-1,318-85 1,-77 65 180,-295 71-277,194-3 1,-126 20-48,-167 1-32,0 0-1,-1 0 0,1 1 0,0 0 0,-1 1 0,15 5 0,4 1-4,27 2-4,2 10 7,1-9-11,-39-5 14,-1 1 0,17 11 0,12 6-1,8 3 33,-1 3 0,-1 2-1,-2 2 1,-2 3 0,-1 2 0,-2 1-1,-2 3 1,-1 2 0,-3 1 0,-2 2-1,-2 2 1,41 78 0,-59-93 4,-1 1 0,-3 0 1,-1 1-1,-1 1 0,9 59 1,-11-19 37,0 143 1,-9-188-67,0-21-6,-1 1-1,0 0 0,-1-1 1,0 1-1,-7 24 0,-22 30 11,15-5-4,8-45-3,-21 34-1,1 0-3,-1 2 5,-3-1 1,-1-2 0,-3-1 0,-2-2 0,-49 50 0,-234 197 128,222-219-108,-3-4 0,-3-4 0,-3-5 0,-2-4 1,-163 60-1,-7-19 45,-319 70 1,49-59 102,386-89-71,-231 0 1,326-21-86,29 1-11,0-2 0,-56-8 0,20-9-10,60 14-1,-13-2-1,0-1 0,-42-14 0,-104-54 7,152 62-4,1-1 1,0-1-1,1-1 0,0 0 0,-27-29 0,27 21-6,2 0 0,0-1 0,1-1 0,2-1 0,0 0 0,2-1 0,1-1 0,1 0 0,2 0 0,0-1 0,-4-32 0,1-25 52,2 0-1,4-134 0,7 213-48,-1 0 0,1 0 0,0 1 1,1-1-1,-1 0 0,1 1 0,1-1 0,-1 1 0,7-10 1,1-7-5,2-22 3,-3 27-1,1 0-1,14-20 1,9-17 9,-6 7 40,3 1 1,41-51-1,79-78 108,9-11-133,-35 24 71,79-100-67,-199 257-17,0 0-1,0 0 1,-1-1-1,0 1 1,0-1-1,-1 0 1,0 0-1,0 1 1,1-10-1,11-30-3,-14 36-30,0 9 26,-1 0 1,1 0-1,0 0 0,0 0 0,0 0 1,0 0-1,0 1 0,0-1 0,0 0 1,0 0-1,0 0 0,0 0 1,0 0-1,1 0 0,-1 0 0,0 0 1,1 0-1,-1 1 0,1-1 1,-1 0-1,1 0 0,-1 0 0,2-1 1,0 2 1,-1 0-1,0 0 0,0 0 0,-1 0 0,1 0 0,0 0 0,0 0 0,0 0 0,0 0 0,0 0 0,-1 0 0,1-1 0,0 1 0,0 0 1,-1-1-1,1 1 0,0-1 0,0 1 0,-1-1 0,1 1 0,0-1 0,-1 1 0,1-1 0,-1 0 0,1 1 0,-1-1 0,1 0 0,0 0 0,5-5-12,-6 6 12,1 0 1,-1 0-1,1 0 1,-1 0-1,1-1 0,-1 1 1,1 0-1,-1-1 1,1 1-1,-1 0 0,1-1 1,-1 1-1,1 0 1,-1-1-1,0 1 0,1-1 1,-1 1-1,0-1 1,1 1-1,-1-1 1,0 1-1,1-1 0,-1 1 1,0-1-1,0 1 1,0-1-1,0 1 0,0-1 1,0 1-1,1-1 1,-2-1-1,1-40-143,1 42 143,-1 0-1,0-1 0,0 1 0,0 0 1,0-1-1,1 1 0,-1 0 0,0 0 1,0-1-1,1 1 0,-1 0 1,0 0-1,0 0 0,1-1 0,-1 1 1,0 0-1,1 0 0,-1 0 0,0 0 1,1 0-1,-1-1 0,0 1 0,1 0 1,-1 0-1,0 0 0,1 0 1,-1 0-1,0 0 0,1 0 0,-1 0 1,0 0-1,1 1 0,-1-1 0,1 0 2,-1 0-1,1 0 0,-1 0 1,1 0-1,-1 0 0,1 0 0,-1 0 1,1 0-1,-1 0 0,1 0 1,-1 0-1,1 0 0,-1 0 0,0 0 1,1-1-1,-1 1 0,1 0 1,-1 0-1,1 0 0,-1-1 0,0 1 1,1 0-1,-1-1 0,0 1 1,1 0-1,-1-1 0,0 1 0,1 0 1,-1-1-1,0 1 0,0-1 1,1 1-1,-1 0 0,0-1 0,0 1 1,0-1-1,0 0 0,1 1 2,0-1-1,-1 0 0,1 1 0,0-1 1,0 1-1,-1 0 0,1-1 1,0 1-1,0-1 0,0 1 1,-1 0-1,1 0 0,0-1 0,0 1 1,0 0-1,0 0 0,1 0 1,10-3-2,2-1-153,39-16 423,-49 18-391,-1 1 0,0-1-1,-1 1 1,1-1 0,0 0 0,0 0 0,-1 0 0,1 0 0,-1 0 0,0-1 0,0 1-1,0-1 1,0 1 0,2-4 0,-1-11-5104,-2 9 3262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05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72 1524,'0'0'5,"1"0"0,-1 0-1,1 0 1,-1 0 0,1 0-1,-1 0 1,1 0 0,0 0-1,-1 0 1,1 0 0,-1 0-1,1 0 1,-1 1 0,1-1-1,-1 0 1,1 0 0,-1 1-1,1-1 1,-1 0 0,1 1-1,-1-1 1,0 0 0,1 1-1,-1-1 1,1 0 0,-1 1 0,0-1-1,1 1 1,-1-1 0,0 1-1,0-1 1,0 1 0,1-1-1,-1 1 1,0-1 0,0 1-1,0 0 1,0 0 0,1 2 20,0-2-1,-1 0 0,0 0 1,1 0-1,-1 0 0,0 0 0,0 0 0,1 0 0,-1 0 1,0 0-1,0 0 0,0 0 0,0 0 0,0 0 0,-1 0 0,1 0 1,0 0-1,0 0 0,-1 0 0,1 0 0,0 0 0,-1-1 1,1 1-1,-1 0 0,1 0 0,-1 0 0,0 0 0,1-1 1,-1 1-1,0 0 0,1 0 0,-1-1 0,0 1 0,0-1 0,0 1 1,0-1-1,1 1 0,-1-1 0,0 1 0,0-1 0,0 0 1,-2 1-1,-9 5 105,-9 4 170,0 0 0,-1-2 1,0-1-1,0 0 0,-25 3 1,4-9 1724,42-5-1917,1-2-82,0 3-26,0-1-1,0 1 0,0 0 0,0 0 0,1-1 1,-1 1-1,1 0 0,-1 0 0,3-4 1,7 0-15,-9 7 16,0 0 0,-1-1-1,1 1 1,0 0 0,-1-1 0,1 1 0,-1 0 0,1-1 0,-1 1 0,1 0-1,-1-1 1,1 1 0,-1-1 0,1 1 0,-1-1 0,0 1 0,1-1 0,-1 0-1,0 1 1,1-1 0,-1 1 0,0-1 0,0 0 0,0 1 0,0-1 0,1 0-1,-1 1 1,0-1 0,0 0 0,0 1 0,0-1 0,0 0 0,-1 0 0,1 0 2,0 0 1,0 0-1,0 0 1,1 0-1,-1 0 1,0 0-1,0 0 1,1 0 0,-1 0-1,0 0 1,1 0-1,-1 0 1,1 0-1,-1 0 1,1 1-1,0-1 1,-1 0-1,1 0 1,0 1 0,-1-1-1,1 0 1,0 1-1,0-1 1,0 1-1,0-1 1,0 1-1,0-1 1,1 1 0,1-2 7,-3 2-7,0 0 0,1-1 0,-1 1 0,1 0 0,-1 0 0,0-1 0,1 1 0,-1 0 0,0-1 1,1 1-1,-1-1 0,0 1 0,0 0 0,1-1 0,-1 1 0,0-1 0,0 1 0,0-1 0,0 1 0,1-1 1,-1 1-1,0-1 0,0 1 0,0-2 0,1-3 10,2 3-2,0-1 0,0 1 0,0 0 0,0 0 0,0 0 0,1 0 0,-1 1 1,1 0-1,-1-1 0,1 1 0,-1 0 0,1 1 0,0-1 0,-1 0 0,1 1 0,0 0 1,6 1-1,54-1 138,-58 16 239,-6-16-368,0 1 0,1 0 0,-1-1 0,0 1 0,0 0-1,0-1 1,0 1 0,0 0 0,0 0 0,0-1 0,0 1-1,0 0 1,0-1 0,0 1 0,0 0 0,0 0 0,-1-1-1,1 1 1,0 0 0,0-1 0,-1 1 0,1 0 0,0-1-1,-1 1 1,1-1 0,-1 1 0,1-1 0,-1 1 0,0 0-1,-17 7 3,15-7-15,-3 2 15,0 0-1,-1-1 0,1 1 0,-1-1 1,0-1-1,0 1 0,0-1 0,-7 0 0,11-1 67,3 1-85,-1-1 0,1 0 0,0 0-1,-1 0 1,1 0 0,0 0 0,-1 1-1,1-1 1,-1 0 0,1 0 0,0 0-1,-1 0 1,1 0 0,0 0 0,-1 0-1,1 0 1,-1-1 0,1 1-1,0 0 1,-1 0 0,1 0 0,0 0-1,-1 0 1,1-1 0,0 1 0,-1 0-1,1 0 1,0 0 0,-1-1 0,1 1-1,0 0 1,0-1 0,-1 1 0,1 0-1,0 0 1,0-1 0,-1 0-1,1-16 37,0 13 62,0 0-62,0 3-39,0 1 0,0-1 0,1 0 0,-1 0 0,0 0 0,0 1-1,0-1 1,0 0 0,1 0 0,-1 1 0,0-1 0,1 0 0,-1 1 0,1-1 0,-1 0 0,1 1-1,-1-1 1,1 0 0,-1 1 0,1-1 0,-1 1 0,1-1 0,0 1 0,-1 0 0,1-1 0,0 1 0,0 0-1,-1-1 1,1 1 0,0 0 0,0 0 0,-1-1 0,1 1 0,0 0 0,0 0 0,0 0 0,-1 0-1,1 0 1,0 0 0,1 1 0,7-4-15,0-4 5,1 0 1,-1 1-1,1 0 1,0 1-1,1 0 1,-1 0-1,1 1 1,0 1-1,0 0 1,0 0-1,0 1 1,15-1-1,-25 5 30,-1-1-1,1 1 0,-1 0 1,0 0-1,1-1 0,-1 1 0,0 0 1,0 0-1,0-1 0,0 3 0,0 0 147,0 0-8,0 14-41,0-17-115,0-1 1,0 0-1,0 0 1,0 1 0,0-1-1,0 0 1,-1 1 0,1-1-1,0 0 1,0 1-1,0-1 1,0 0 0,0 1-1,0-1 1,0 0 0,-1 0-1,1 1 1,0-1-1,0 0 1,0 0 0,-1 1-1,1-1 1,0 0 0,0 0-1,-1 1 1,1-1-1,0 0 1,-1 0 0,1 0-1,-1 0 1,0 1-5,-7 6 64,-1-1-1,1 2 1,-11 11 0,14-14-45,0 0 1,0 0 0,0 0-1,0-1 1,-1 1 0,1-2-1,-1 1 1,0 0 0,-1-1-1,1 0 1,-11 3-1,5-2 19,0 2-1,-21 13 1,33-19-34,-1 0 0,1 1 0,0-1 0,-1 0 0,1 1 0,0-1 0,-1 0 0,1 1 0,-1-1 0,1 0 0,-1 1 0,1-1 0,0 0 0,-1 0 0,1 0 0,-1 0 0,1 1 0,-1-1 0,1 0 1,-1 0-1,0 0 0,1 0 0,-1 0 0,1 0 0,-1 0 0,1 0 0,-1-1 0,1 1 0,-1 0 0,1 0 0,-1 0 0,1 0 0,0-1 0,-1 1 0,1 0 0,-1 0 0,1-1 0,-1 1 0,1 0 0,0-1 1,-1 1-1,1-1 0,0 1 0,-1 0 0,1-1 0,0 1 0,0-1 0,-1 1 0,1-1 0,0 1 0,0-1 0,0 1 0,0-1 0,0 1 0,-1-1 0,0-36-48,1 27 31,0 5 9,3-35-17,-2 39 20,-1-1 1,1 0 0,-1 1 0,1-1 0,0 1 0,0-1 0,0 1 0,0-1 0,0 1-1,0 0 1,0-1 0,0 1 0,0 0 0,1 0 0,-1 0 0,3-2 0,4-7-5,-5 10 9,-2 0-2,-1 0-1,1 0 1,0 0 0,-1 0 0,1 0 0,-1 0-1,1 0 1,0 0 0,-1 0 0,1 0-1,-1-1 1,1 1 0,0 0 0,-1 0-1,1-1 1,-1 1 0,1 0 0,-1-1 0,1 1-1,-1 0 1,1-1 0,-1 1 0,0-1-1,1 1 1,0-1 0,1 0-9,1 0 0,0 0 0,0 0 0,0 0 0,-1 1-1,1-1 1,0 1 0,0 0 0,0 0 0,5 1 0,-5-1 31,-3 0-21,2-1 2,-1 19 14,-1-15 51,0-1-49,1-1 1,-1 0 0,0 0 0,0 0 0,0 1-1,0-1 1,0 0 0,0 0 0,0 1 0,0-1-1,0 0 1,-1 0 0,1 0 0,0 1 0,-1-1-1,1 0 1,-1 0 0,0 0 0,0 2 0,-6-2 23,7-1-39,-1 0 0,0 0-1,1 0 1,-1 0 0,1 0-1,-1 0 1,1 0 0,-1 0-1,1 0 1,-1 0-1,0 0 1,1 0 0,-1 1-1,1-1 1,-1 0 0,1 0-1,-1 1 1,1-1 0,0 0-1,-1 1 1,1-1 0,-1 1-1,1-1 1,0 0 0,-1 1-1,1-1 1,0 1-1,-1-1 1,1 1 0,0-1-1,0 1 1,-1-1 0,1 1-1,0 0 1,0 0-2,0-1 0,-1 1 0,1-1 0,0 1-1,0-1 1,0 1 0,-1-1 0,1 0 0,0 1 0,-1-1 0,1 0 0,0 1 0,-1-1-1,1 0 1,0 1 0,-1-1 0,1 0 0,-1 1 0,1-1 0,0 0 0,-1 0 0,1 0-1,-1 1 1,1-1 0,-1 0 0,1 0 0,-1 0 0,1 0 0,-1 0 0,1 0 0,-1 0-1,1 0 1,-1 0 0,1 0 0,-1 0 0,1 0 0,-1 0 0,1 0 0,-1 0 0,1 0 0,0 0 0,-1 0 0,1 0 0,-1 0 0,1 0 0,0 0 0,-1 0 0,1 1 0,-1-1 0,1 0 0,0 0 0,-1 0 0,1 1 0,0-1 0,-1 0 1,1 1-1,0-1 0,0 0 0,-1 1 0,1-1 0,0 0 0,0 1 0,-1-1 0,1 0 0,0 1 0,-14 4 172,14-5-176,-1 0 1,1 0-1,0 0 1,-1 1-1,1-1 1,-1 0-1,1 0 1,0 0-1,-1 0 1,1 0-1,-1 0 1,1 0-1,-1 0 1,1 0-1,0 0 1,-1 0-1,1 0 1,-1 0-1,1 0 0,-1 0 1,1 0-1,0 0 1,-1-1-1,1 1 1,-1 0-1,1 0 1,0 0-1,-1-1 1,1 1-1,0 0 1,-1-1-1,1 1 1,-1-1-1,1-15-356,0 12-274,0 1-389,0-5 103,0-3-3509,0-9 2623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06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0 563 2648,'0'0'914,"0"-49"2611,0-276-2419,0 323-1106,0 0 0,1 0 0,-1 1 0,0-1 1,1 0-1,-1 0 0,1 0 0,-1 1 0,1-1 0,0 0 0,-1 1 1,1-1-1,0 0 0,0 1 0,0-1 0,1 1 0,-1 0 0,2-2 1,-2 2-3,0 0 0,0-1 0,0 1 1,0 0-1,0-1 0,0 1 0,0-1 1,0 1-1,0-1 0,-1 1 0,1-1 1,-1 1-1,1-1 0,-1 0 0,0 1 1,1-1-1,-1-3 0,0 4 0,0 0-1,0 0 1,0 0-1,0 0 1,0 0-1,1-1 1,-1 1-1,0 0 1,0 0-1,1 0 1,-1 1-1,1-1 1,-1 0-1,1 0 1,-1 0-1,1 0 1,0 0-1,-1 0 1,1 1-1,0-1 0,0 0 1,1 0-1,-1 0-1,-1 1-1,1-1 0,0 0 0,-1 1 0,1-1 0,0 0 0,-1 1 0,1-1 0,0 0 1,-1 0-1,0 0 0,1 0 0,-1 1 0,1-1 0,-1 0 0,0 0 0,0 0 1,1 0-1,-1 0 0,0 0 0,0 0 0,0-1 0,0 2 6,1-1 1,-1 1-1,1 0 0,0 0 1,-1-1-1,1 1 0,-1 0 1,1 0-1,0 0 0,-1 0 1,1 0-1,-1 0 0,1 0 1,0 0-1,-1 0 0,1 0 1,-1 0-1,1 0 0,0 1 1,-1-1-1,1 0 0,-1 0 1,1 1-1,-1-1 0,1 0 1,-1 0-1,1 1 0,-1-1 1,1 1-1,-1-1 0,0 1 1,1-1-1,-1 0 0,1 2 1,35 135-30,-22-82 108,-8-26 35,18 48-1,-22-71-55,1 1 1,0 0-1,1-1 0,-1 0 1,1 1-1,1-1 0,-1-1 1,1 1-1,0-1 0,0 0 1,1 0-1,6 4 0,-9-7 9,1 0 0,0-1-1,0 1 1,1-1 0,-1 0-1,0 0 1,0-1 0,0 1-1,1-1 1,-1 0 0,0 0-1,5-1 1,6 1 127,-14 0-189,0-1 1,0 1 0,1 0 0,-1 0 0,0-1 0,0 1-1,1-1 1,-1 1 0,0-1 0,0 1 0,0-1 0,0 0-1,0 0 1,0 1 0,0-1 0,0 0 0,0 0 0,0 0-1,-1 0 1,1 0 0,0 0 0,0 0 0,-1-1 0,1 0-1,5-6 21,4-3-4,-3 5-13,1-1 1,-1-1-1,-1 0 1,1 0 0,-2 0-1,1 0 1,-1-1 0,0 0-1,0 0 1,-1 0-1,-1-1 1,0 0 0,0 1-1,2-16 1,-3 7-156,0-1 0,-3-25 1,1 14-99,0 29 234,0-1 0,0 1 0,-1-1-1,1 1 1,0 0 0,0-1 0,-1 1 0,1 0-1,-1-1 1,1 1 0,-1 0 0,1 0 0,-1-1-1,0 1 1,0 0 0,0 0 0,1 0 0,-1 0-1,0 0 1,0 0 0,-1 0 0,1 0 0,0 0-1,-2 0 1,2 0-1,0 1 0,0-1 0,0 0 0,0 0 1,0 0-1,0 1 0,0-1 0,0 0 0,0 0 0,1 0 0,-1 0 0,0 0 0,1 0 0,-1-1 0,1 1 0,-1 0 1,1 0-1,-1 0 0,1-1 0,0 1 0,-1 0 0,1 0 0,0-1 0,0-1 0,0 2-4,-1 0 0,1 0 0,0-1 0,-1 1 0,1 0 0,-1 0 0,0 0-1,0 0 1,1-1 0,-1 1 0,0 0 0,0 0 0,0 0 0,0 1 0,0-1 0,0 0 0,-2-1-1,-23-13-203,21 12 154,5 3 58,-13-8-244,25 7 130,6 2 142,-13-1-22,-2 0 1,0 1 0,0-1-1,1 0 1,-1 0-1,0-1 1,0 1-1,0 0 1,0-1 0,0 0-1,3-1 1,-4 1 0,-1-1 0,0 1 0,1-1 0,-1 1 0,1 0 0,-1 0-1,1 0 1,-1 0 0,1 0 0,0 0 0,0 0 0,-1 0 0,1 1 0,0-1 0,0 1 0,0-1 0,0 1 0,0 0 0,0 0 0,0-1 0,0 2 0,3-1 0,-1 0 0,0 0 0,-1-1 0,1 1 0,0-1 0,-1 0 0,1 0-1,-1 0 1,5-3 0,-5 3-13,0 0-1,0 0 1,0 0-1,0 0 0,0 0 1,1 1-1,-1-1 1,4 1-1,-1-1-396,1-1 0,-1 1 0,0-1 0,1-1 0,-1 1 0,0-1 0,0 0 0,0-1 0,-1 1 0,1-1 0,4-4 0,-7 6-87,4-4-1058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0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57 3076,'2'0'52,"0"1"1,0-1-1,-1 0 0,1 1 0,0-1 0,-1 1 0,1 0 0,-1-1 1,1 1-1,-1 0 0,1 0 0,-1 0 0,1 0 0,-1 0 0,0 0 1,1 0-1,-1 1 0,0-1 0,1 2 0,21 35 1522,-5-7-1172,-14-23-299,-3-7-24,-1-1 0,0 1-1,0-1 1,0 1 0,0-1 0,1 1 0,-1-1 0,0 0 0,1 1 0,-1-1 0,0 1-1,1-1 1,-1 0 0,0 1 0,1-1 0,-1 0 0,1 1 0,-1-1 0,1 0-1,-1 0 1,1 1 0,-1-1 0,1 0 0,-1 0 0,1 0 0,-1 0 0,1 1 0,1-1 446,-4-15-446,1 0 0,1 0 0,2-26-1,-1 28-74,-1 12-2,0 0 1,0 0 0,0 0-1,0 0 1,0 1 0,0-1-1,0 0 1,-1 0-1,1 0 1,0 0 0,0 0-1,-1 1 1,1-1-1,0 0 1,-1 0 0,1 1-1,-1-1 1,1 0-1,-1 1 1,0-1 0,1 0-1,-1 1 1,1-1 0,-1 1-1,0-1 1,0 1-1,1-1 1,-1 1 0,0 0-1,-1-1 1,2 1 1,-1-1 1,1 1 0,-1 0-1,0 0 1,1-1 0,-1 1-1,1 0 1,-1-1 0,1 1-1,-1-1 1,1 1-1,-1 0 1,1-1 0,-1 1-1,1-1 1,0 0 0,-1 1-1,1-1 1,0 1 0,-1-1-1,1 1 1,0-1-1,0 0 1,0 1 0,0-1-1,-1 0 1,1 1 0,0-1-1,0-1 1,0 1 6,0 0 0,-1-1 0,1 1 0,-1 0 0,0 0 0,1 0 0,-1 0 0,0 0 0,0 0 0,0-1 0,0 2 0,1-1 0,-1 0 0,-1 0 0,1 0-1,0 0 1,0 1 0,0-1 0,0 0 0,0 1 0,-1-1 0,1 1 0,0 0 0,0-1 0,-1 1 0,1 0 0,0 0 0,-1-1 0,1 1 0,-2 1 0,-50-4 26,45 3-45,6 0 7,1 1 0,-1-1-1,0 0 1,1 1 0,-1-1 0,0 1-1,1-1 1,-1 1 0,1 0 0,-1 0-1,1-1 1,-1 1 0,1 0 0,0 1-1,-1-1 1,1 0 0,0 0-1,0 0 1,0 1 0,-2 2 0,-7 6-52,-15 1-210,-88 64-6156,96-70 4780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10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767 310 2832,'-2'-1'61,"1"0"-1,-1 0 0,0 0 0,0 0 1,1 0-1,-1-1 0,0 1 1,1-1-1,0 1 0,-1-1 0,1 1 1,0-1-1,-2-3 0,1-10 6108,2 15-6156,0 0-1,0 0 1,0-1-1,0 1 0,0 0 1,0 0-1,1 0 1,-1-1-1,0 1 1,0 0-1,0 0 0,1 0 1,-1-1-1,0 1 1,0 0-1,1 0 1,-1 0-1,0 0 1,0 0-1,1-1 0,-1 1 1,0 0-1,0 0 1,1 0-1,-1 0 1,0 0-1,1 0 0,-1 0 1,0 0-1,0 0 1,1 0-1,-1 0 1,1 0-1,-1 1 1,1-1 0,-1 0 0,1 0-1,-1 0 1,1 0 0,-1-1 0,1 1-1,-1 0 1,1 0 0,-1 0 0,1 0 0,-1 0-1,0 0 1,1-1 0,-1 1 0,1 0-1,-1 0 1,0-1 0,1 1 0,-1 0-1,0-1 1,1 1 0,-1 0 0,0-1-1,1 1 1,-1-1 0,0 1 0,0 0-1,1-1 1,-1 1 0,0-1 0,0 1 0,0-1-1,0 1 1,0-1 0,0 1 0,1-1-1,16-9 294,-9 6-139,82-38-98,2 3 1,1 5-1,2 4 0,191-35 0,49 35-98,1 26 76,-273 4-58,-44 1 17,1 1 0,-1 0-1,19 6 1,-19-4-6,0 0 1,0-1-1,19-1 0,-24-1 0,0 0 0,0 1 0,-1 1 0,20 5 0,-4 0-11,-8-4 4,-6-1 9,0 1-1,0 1 1,24 10-1,-17-5 7,129 67 8,-122-60-18,0 2 0,-1 0 0,24 25-1,-5 1 26,-2 2 0,62 86 0,56 120 25,-135-202-11,-3 2-1,-2 0 1,-2 1-1,26 107 1,-32-85 54,-3 0 0,-4 1 1,-1 90-1,-6-112 59,1-36-74,-1 0 0,-1 0-1,-1 0 1,0 0 0,-8 33 0,-18 11 74,12-4-61,0-32-49,-1 0 0,-1-1 0,-28 32-1,24-32 1,-21 25 94,-1-3 0,-72 62 0,-114 67 142,165-135-273,-1-3 1,-3-2 0,-1-4-1,-86 30 1,55-31 123,-1-4 0,-152 21 0,-218-9 493,-1-36 121,343-4-531,111-1-190,1 0-1,-1-2 0,1 0 1,-25-8-1,11 3 41,-34-1 204,3-8 121,45 14-242,1-1 0,0 0 0,0-1 0,1-1 0,-18-9 0,-15-9 130,21 11-177,0-1 0,1-1 0,-32-25 0,29 16 0,1-2-1,2-1 0,0-1 1,2-1-1,1-1 1,2-1-1,1-1 0,1 0 1,2-2-1,1 0 1,2-1-1,1-1 0,2 0 1,1 0-1,-7-59 0,0-65 486,6-219-1,12 370-580,-1 0 1,2 0 0,-1 0 0,1 1 0,6-17 0,0 1-4,0-21 4,8 2 31,-12 31-23,-1 0 0,2 0 1,-1 0-1,2 1 1,9-17-1,79-142-149,-35 81 90,141-160-1,-173 222 56,1 2 0,1 1 0,57-36 0,107-43 2,-177 97-6,0 0 0,1 1 0,-1 1 1,1 1-1,23-3 0,-1 1-33,-38 5 43,1 0 1,-1 0-1,0-1 1,0 1-1,1 0 1,-1-1-1,0 1 1,0-1 0,1 1-1,-1-1 1,0 1-1,0-1 1,0 0-1,0 0 1,0 0 0,2-1-1,-2 0-151,0 0 0,-1-1 0,1 1 0,0 0 0,-1 0 1,1-1-1,-1 1 0,0 0 0,1-1 0,-1 1 0,-1-3 0,1 4 134,0 0 0,0 1 0,0-1 0,0 0 0,0 1 0,0-1 0,0 0 0,0 1 0,0-1 0,0 0 0,0 1 0,0-1 0,1 0 0,-1 1 0,0-1 0,0 0 0,1 1 0,-1-1 0,0 1 0,1-1 0,-1 1 1,1-1-1,-1 1 0,0-1 0,1 1 0,-1-1 0,1 1 0,0-1 0,-1 1 0,1 0 0,-1-1 0,1 1 0,0 0 0,-1 0 0,1-1 0,-1 1 0,1 0 0,0 0 0,-1 0 0,1 0 0,0 0 0,0 0 0,-1 0 0,1 0 0,0 0 0,0 0 0,1-1 5,-1 0-1,1-1 1,-1 1-1,1-1 1,-1 1-1,0-1 1,0 1-1,0-1 1,2-2-1,-1 1 0,0 1 0,1 0-1,-1 0 1,1 0 0,-1 0-1,1 0 1,0 1 0,0-1-1,5-1 1,13-9-29,68-51 49,58-63-1933,-186 121-1654,36 5 3565,-1 0 0,0 1 0,0-1 0,1 1-1,-1 0 1,0 0 0,1 0 0,-1 0 0,-5 4 0,6-3 4,0-1 0,0 1 0,0-1-1,0 0 1,-1 0 0,1-1 0,0 1 0,0 0-1,-6-1 1,-16 2 2,0 1 0,0 1-1,1 1 1,-38 12 0,-15 4-18,43-12 19,-34 15 0,50-18-25,18-5-27,1 0 48,0-1-1,0 1 0,0-1 0,0 1 0,0-1 0,0 1 0,0-1 0,0 0 1,0 1-1,0-1 0,1 0 0,-1 0 0,0 0 0,0 0 0,0 0 1,0 0-1,0 0 0,0 0 0,0 0 0,0-1 0,0 1 0,1 0 0,-1-1 1,0 1-1,0 0 0,0-1 0,-1 0 0,1 1 0,0-1 0,1 0 1,18-14-57,-10 12-45,17-5-110,-23 6 117,0 0 0,0 1 0,0 0 0,0 0 0,0 0 0,0 0 0,4 0 0,-4 1-100,0-1 0,0 0 0,-1 0 0,1 0 1,-1 0-1,1 0 0,-1-1 0,1 0 0,3-2 1,18-8-1995,-19 11 1404,-1-1-1,1 0 1,-1 0-1,1 0 1,-1-1-1,8-6 1,-3 2-514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12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1 129 4368,'0'-16'18,"0"13"30,0 3-38,1 0 0,-1 0 0,1 0 0,-1 0 0,1 0 0,0 0 0,-1 0 0,1 0-1,-1 0 1,1 0 0,-1 0 0,1 0 0,0 0 0,-1 0 0,1-1 0,-1 1 0,1 0 0,-1 0 0,1-1 0,-1 1 0,1 0 0,0-1 0,2-6 96,-3 7-95,0-1 0,0 1 0,0 0 0,1-1 0,-1 1 0,0 0 0,0-1 0,0 1 0,0 0 1,0-1-1,1 1 0,-1 0 0,0 0 0,0-1 0,0 1 0,1 0 0,-1-1 0,0 1 0,0 0 1,1 0-1,-1 0 0,0-1 0,1 1 0,-1 0 0,0 0 0,1 0 0,-1 0 0,0 0 0,1 0 0,-1 0 1,0-1-1,1 1 0,-1 0 0,0 0 0,1 0 0,0 1 0,0-2 78,1 1 0,-1-1 0,1 1 0,0-1 0,-1 1 0,0-1-1,1 0 1,-1 0 0,1 0 0,-1 1 0,0-1 0,1-1 0,-1 1 0,2-2 0,-2 2-57,0-1-1,1 1 1,-1-1 0,1 1 0,0 0 0,-1 0 0,1 0 0,0 0 0,0 0 0,0 0 0,0 0 0,0 0 0,0 1 0,0-1 0,3 1 0,42 0-9,-46 0-22,-1 0 0,0 0-1,1 0 1,-1 1 0,1-1 0,-1 0-1,1 1 1,-1-1 0,0 0-1,1 1 1,-1-1 0,0 0 0,1 1-1,-1-1 1,0 1 0,0-1-1,1 0 1,-1 1 0,0-1 0,0 1-1,0-1 1,1 1 0,-1-1-1,0 1 1,0-1 0,0 1 0,0-1-1,0 1 1,0-1 0,0 1-1,0-1 1,0 1 0,-1 0 0,1-1-2,0 1 1,0-1 0,0 1 0,0-1 0,0 1 0,0-1 0,0 1 0,0-1 0,0 0 0,0 1 0,0-1 0,0 1 0,0-1 0,0 1 0,1-1 0,-1 1 0,0-1 0,0 0 0,0 1 0,1-1 0,-1 0 0,0 1-1,1-1 1,-1 1 0,0-1 0,1 0 0,-1 0 0,0 1 0,1-1 0,-1 0 0,0 0 0,1 1 0,10 26 37,-10-19 35,0 1-1,0 0 1,0-1 0,-2 10 0,1-11 77,0-6-146,0-1-1,0 1 1,-1-1-1,1 1 1,0-1-1,0 0 1,-1 1-1,1-1 1,0 0-1,-1 1 1,1-1-1,-1 0 1,1 1-1,0-1 1,-1 0-1,1 0 1,-1 1-1,1-1 1,-1 0-1,1 0 1,-1 0-1,1 0 1,-1 0-1,1 1 1,-1-1-1,1 0 1,-1 0-1,1 0 1,-1-1-1,1 1 1,-1 0-1,0 0 1,1 0-3,-1 0 1,1 0 0,-1 0-1,1 0 1,-1-1 0,1 1 0,-1 0-1,0 1 1,1-1 0,-1 0-1,1 0 1,-1 0 0,1 0-1,-1 0 1,1 0 0,-1 1 0,1-1-1,-1 0 1,1 0 0,0 1-1,-1-1 1,1 0 0,-1 1-1,1-1 1,0 0 0,-1 1 0,1-1-1,0 1 1,-1-1 0,1 1-1,0-1 1,-1 1 0,-2 1 9,0 0 1,0-1 0,0 0 0,0 1 0,0-1-1,-1 0 1,1-1 0,0 1 0,-1-1 0,-5 1-1,8-1-2,-11 2 5,-18-1 72,29-1-83,1 0-1,-1-1 1,0 1 0,1 0 0,-1-1-1,1 1 1,-1-1 0,0 1-1,1 0 1,-1-1 0,1 1-1,-1-1 1,1 0 0,-1 1-1,1-1 1,0 1 0,-1-1-1,1 0 1,0 1 0,-1-1 0,1 0-1,0 1 1,0-1 0,-1 0-1,1 1 1,0-1 0,0 0-1,0 0 1,0 1 0,0-1-1,0 0 1,0 0 0,0-4-13,0-15-42,5-12-4,8 17 65,-6 9-9,-7 6 2,1-1-1,-1 1 0,1-1 0,-1 1 0,0-1 0,1 1 1,-1-1-1,0 1 0,1-1 0,-1 0 0,0 1 1,0-1-1,0 1 0,1-1 0,-1 0 0,0 1 0,0-1 1,0 1-1,0-1 0,0-1 0,0 2 0,0-1 1,0 0-1,0 0 0,0 1 0,0-1 1,0 0-1,0 1 0,0-1 0,0 0 1,1 1-1,-1-1 0,0 1 0,1-1 1,-1 0-1,0 1 0,1-1 0,-1 1 1,0-1-1,2 0 0,17-18-93,39-28 0,-56 46 87,0 0-1,0 0 1,0 0-1,0 1 1,0-1-1,0 0 1,0 1 0,0-1-1,0 1 1,0 0-1,1 0 1,-1-1 0,3 2-1,-1-1-40,-1 21 27,-2 20 272,-5-35-146,-12 4-9,16-10-92,0 1-1,-1-1 1,1 0 0,0 0 0,-1 0-1,1 1 1,0-1 0,-1 0-1,1 0 1,0 1 0,0-1-1,-1 0 1,1 1 0,0-1-1,0 0 1,-1 1 0,1-1-1,0 0 1,0 1 0,0-1 0,0 0-1,0 1 1,0-1 0,0 0-1,-1 1 1,1-1 0,0 1-1,-3 5 20,-5-2 70,-1 0-1,0 0 1,0-1 0,0 0 0,0-1-1,0 0 1,-1 0 0,1-1 0,0 0 0,-1-1-1,-16-1 1,25-4-50,0 0 1,0 1-1,0-1 0,0 0 1,1 0-1,0 0 0,0 0 0,1-7 1,-1 5-90,0 6 20,1 0 1,-1-1 0,0 1 0,1 0 0,-1-1 0,1 1 0,-1 0 0,1 0 0,0 0 0,-1-1 0,1 1 0,0 0 0,0 0 0,0 0 0,0 0 0,0 0 0,0 1 0,0-1 0,0 0-1,0 0 1,2 0 0,1-2-60,3-10-1629,40-11-4427,-44 19 5473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15 360 6921,'-4'-13'293,"1"-1"0,0 0 0,1 0 1,1 0-1,0-15 0,1 28-279,0 0-1,0 0 1,0 1-1,0-1 1,0 0-1,1 0 1,-1 0 0,0 1-1,0-1 1,1 0-1,-1 0 1,0 1-1,1-1 1,-1 0 0,1 0-1,-1 1 1,1-1-1,-1 1 1,1-1-1,0 0 1,-1 1-1,1-1 1,0 1 0,-1 0-1,1-1 1,0 1-1,-1-1 1,1 1-1,0 0 1,1-1-1,-1 1-1,0 0-1,-1 0 0,1-1 0,0 1 0,0 0 0,0-1 0,-1 1 0,1-1 0,0 1 0,-1-1 0,1 1 0,0-1 0,-1 0 0,1 1 0,-1-1 0,1 0 0,-1 1 0,1-1 0,-1 0 0,1 0 0,-1 0 0,0 1 1,1-1-1,-1 0 0,0 0 0,0 0 0,0 0 0,0 1 0,1-1 0,-1-2 0,0 2 4,0 0 0,1-1 0,-1 1 0,1 0 0,-1 0 0,1-1 0,0 1 0,-1 0 0,1 0 0,0 0 0,0 0 0,0 0 0,0 0 0,0 0 0,0 0 0,0 0 0,2-1 0,24-14 86,-19 11-59,-3 3-28,-1 0-1,1 0 1,0 0-1,0 1 0,-1-1 1,1 1-1,0 1 1,0-1-1,0 1 1,1-1-1,8 2 0,-5-1-21,-8 0 8,0 0 1,0 1-1,0-1 1,0 0-1,0 1 1,-1-1-1,1 0 1,0 1-1,0-1 0,0 1 1,-1-1-1,1 1 1,0 0-1,-1-1 1,1 1-1,0 0 1,-1-1-1,1 1 1,-1 0-1,1 0 1,-1 0-1,1-1 0,-1 1 1,0 0-1,1 0 1,-1 1-1,3 5 10,3 0 6,2 2 19,-2 0 0,1 1 0,-1 0 0,9 20 0,-8-12-85,0 1 160,1 1 0,0-1 0,2 0 0,17 26 0,-24-40-71,1 0 0,0-1 0,0 0 0,0 0 0,1 0 0,0 0 0,-1-1 0,1 0 0,0 0 0,1 0 0,-1 0 0,0-1 0,1 0 0,0 0 0,-1 0 0,1-1 0,0 0-1,0 0 1,0-1 0,8 1 0,-11-1-26,0 1 0,0-1-1,0 0 1,0 0 0,0 0-1,0 0 1,1-1 0,-1 1-1,0-1 1,0 0 0,0 0-1,-1 0 1,1 0 0,0 0-1,0 0 1,0-1 0,-1 0-1,1 1 1,-1-1 0,1 0-1,1-3 1,5 1 23,-1 0-9,-4-1-68,-2-1 0,1 0 0,0 1 0,-1-1 0,0 0 0,-1 0-1,2-12 1,1-54-724,-4 70 758,-1 0-1,1 1 0,0-1 1,0 0-1,-1 1 0,1-1 1,-1 1-1,0-1 0,1 1 1,-1-1-1,0 1 1,0-1-1,0 1 0,0-1 1,0 1-1,0 0 0,0 0 1,-1 0-1,1-1 0,0 1 1,-3-1-1,-6-7-10,-11-26 5,6 9-4,-37-46-3,51 72 25,1-1 0,-1 1 0,0-1-1,1 0 1,-1 1 0,1-1 0,0 0-1,-1 1 1,1-1 0,-1 0-1,1 0 1,0 1 0,0-1 0,-1 0-1,1 0 1,0 1 0,0-1 0,0 0-1,0 0 1,0 0 0,0 1 0,0-1-1,0 0 1,0 0 0,1 0 0,-1 1-1,0-1 1,0 0 0,1 0 0,-1 1-1,0-1 1,1 0 0,-1 0 0,1 1-1,-1-1 1,1 1 0,-1-1 0,1 0-1,-1 1 1,1-1 0,0 1 0,1-1-1,25-9 46,-25 9-69,217-49 584,-75 20-6179,-133 27 3356,-2 0 298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1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91 115 7937,'-12'1'-12,"6"-1"425,0 1-1,0-1 1,0 0-1,0 0 1,0-1 0,1 0-1,-1 0 1,-8-2-1,10-7 151,4 9-523,0 1 1,0-1 0,0 1 0,0-1-1,0 1 1,0-1 0,0 1-1,0-1 1,0 1 0,-1-1-1,1 1 1,0-1 0,0 1 0,-1-1-1,1 1 1,0-1 0,-1 1-1,1 0 1,0-1 0,-1 1-1,1-1 1,0 1 0,-1 0 0,1-1-1,-1 1 1,1 0 0,-1 0-1,1 0 1,-1-1 0,1 1-1,-1 0 1,1 0 0,-1 0 0,0 0-1,-2-22 1476,4 5-1387,-2 16-128,1 1 0,0 0 1,0 0-1,0-1 0,0 1 0,0 0 0,1 0 1,-1 0-1,0-1 0,0 1 0,0 0 0,0 0 1,0-1-1,0 1 0,0 0 0,0 0 0,0 0 1,1-1-1,-1 1 0,0 0 0,0 0 0,0 0 1,0-1-1,1 1 0,-1 0 0,0 0 0,0 0 1,0 0-1,1 0 0,-1 0 0,0-1 0,0 1 1,0 0-1,1 0 0,11-6-21,0 0 0,1 0 0,-1 1 0,1 1 0,0 0 0,0 1 0,1 0 1,-1 1-1,1 1 0,24 0 0,-37 1 19,1 1-1,-1 0 1,0 0 0,0-1 0,1 1-1,-1 0 1,0 0 0,0 0 0,0 1 0,0-1-1,0 0 1,0 0 0,0 1 0,-1-1 0,1 0-1,0 1 1,-1-1 0,1 0 0,-1 1 0,0-1-1,1 1 1,-1-1 0,0 1 0,0-1 0,0 1-1,0 2 1,4 56-29,-4-50 42,0-1 0,1 1 0,0-1 0,1 1 0,-1-1 0,2 0 0,5 14 0,-6-18-65,0-1 0,0 0 0,0 0 0,1 0 0,0-1 0,0 1 0,0-1 0,0 1 0,1-1 0,0 0 0,-1 0 0,1 0 1,0-1-1,0 0 0,0 1 0,0-1 0,1-1 0,8 4 0,9 0-1752,0-1 0,0-1 0,1-1 0,28-1-1,-4-1-848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21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1732,'0'0'1612,"4"0"-1643,13 0-11,-12 0 217,14 0-91,160 0 936,-158-7-986,-19 6-27,0 0-1,0 0 1,0 1 0,0-1-1,0 0 1,0 1 0,0-1-1,0 1 1,0-1-1,0 1 1,2 0 0,218-17 1934,-45 2-919,-169 14-1009,616-17 492,-448 18-436,-171 0-68,0 1 0,0-1 1,0 1-1,0 0 0,0 1 0,9 3 0,-9-3-1,0-1 0,0 1 0,0-1-1,1 0 1,-1 0 0,10 0 0,12-1 4,3 0 19,0 0 0,54 9 1,-1 1-47,-36-6 8,400 9 543,-310-14-201,-133 1-326,0-1 0,0 1 1,0-1-1,0 0 1,0 0-1,0 0 1,6-4-1,-6 3-2,0 1 1,0-1-1,0 1 1,0 0-1,0 0 1,0 0-1,8 0 1,10 2-6,1-2 1,-1 0-1,39-8 1,2 0 33,-13 4-11,106-11 78,-19 3-61,105-10-55,-212 21 32,-1-2 0,47-12 0,-41 8-15,40-5 0,102-8 26,-64 6 98,118-1 0,-3-1 287,-104 5-243,186-29-42,-289 38-119,-1 1 0,22 0 0,-42 2-3,1 0 0,-1 0 1,1 0-1,-1 0 0,0 1 0,1-1 1,-1 0-1,1 0 0,-1 0 0,0 0 0,1 0 1,-1 1-1,1-1 0,-1 0 0,0 0 1,1 0-1,-1 1 0,0-1 0,1 0 0,-1 1 1,0-1-1,0 0 0,1 1 0,-1-1 1,0 0-1,0 1 0,1-1 0,-1 1 0,0-1 1,0 0-1,0 1 0,0-1 0,0 1 1,0-1-1,0 1 0,0-1 0,0 1 0,1 0 1,-1-1-1,0 1 0,0-1 1,0 1-1,0-1 0,0 1 1,1-1-1,-1 1 0,0-1 0,0 1 1,1-1-1,-1 1 0,0-1 1,1 1-1,-1-1 0,0 0 1,1 1-1,-1-1 0,1 0 0,-1 1 1,1-1-1,-1 0 0,1 1 1,-1-1-1,1 0 0,-1 0 1,1 0-1,-1 0 0,1 1 0,-1-1 1,1 0-1,0 0 0,-1 0 1,1 0-1,0 0 0,6 0-3,-1 1-1,0 1 0,1-1 0,-1 1 1,0 0-1,7 4 0,3-2 5,-1 0 1,1-2-1,0 1 0,0-2 0,0 0 0,30-3 0,-7 1 2,138 1 83,-174 0-82,0 1 0,-1-1 1,1 0-1,0 1 0,-1 0 0,1 0 1,-1-1-1,1 2 0,2 0 0,-3-1 1,0 0 0,1 0 0,-1 0 0,1 0 0,-1 0-1,1-1 1,0 1 0,4 0 0,19 0 67,-1 1 1,34 9-1,-30-6-41,39 4-1,38-3-16,63 2 53,-131-6 665,-38-2-676,4 0-83,13 0 46,-17 0-18,0 0-1,0 0 1,1 0-1,-1 1 1,0-1-1,1 0 1,-1 0-1,0 0 1,0 0-1,0 1 1,1-1-1,-1 0 1,0 0-1,0 1 1,0-1-1,1 0 1,-1 0-1,0 1 1,0-1-1,0 0 1,0 1-1,0-1 1,0 0-1,0 0 1,1 1-1,-1-1 1,0 0-1,0 1 1,0-1-1,0 0 1,0 1-1,0-1 1,-1 0-1,1 0 1,0 1-1,0-1 1,0 0-1,0 1 1,0-1-1,0 0 0,0 1 0,-1-1 0,1 0 0,0 0 1,0 1-1,0-1 0,0 0 0,0 0 0,0 0 0,0 1 0,0-1 0,0 0 0,0 0 0,0 1 0,0-1 0,0 0 0,0 0 0,0 1 0,0-1 0,0 0 1,1 0-1,-1 1 0,0-1 0,0 0 0,0 0 0,0 0 0,0 1 0,0-1 0,1 0 0,-1 0 0,0 0 0,0 0 0,0 1 0,1-1 0,0 0 3,1 0 0,-1 0-1,1 0 1,-1 0 0,0 0 0,1 0-1,-1 0 1,0 1 0,1-1-1,-1 1 1,0-1 0,1 1-1,-1-1 1,0 1 0,0 0 0,0 0-1,0-1 1,1 1 0,0 2-1,14-1 689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20:25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1 322 5465,'0'0'966,"4"0"-620,12 0 52,-12 0 469,-1 0-486,28 0 400,-29 0-695,1-3 49,-2 1-94,0 1 0,0 0 0,0 0 0,0 0 1,0 0-1,1 0 0,-1 0 0,0 0 0,1 0 0,-1 0 0,1 0 1,-1 1-1,1-1 0,0 1 0,-1-1 0,1 1 0,-1 0 0,1-1 1,0 1-1,-1 0 0,1 0 0,0 0 0,2 1 0,23-13 540,-20 10-473,0 0-1,0-1 1,0 0-1,0 0 1,-1 0-1,1-1 1,-1 0-1,8-6 1,-4 3 3,-4 2-61,0 0 0,0 0-1,-1-1 1,0 0 0,0 0-1,0 0 1,-1 0-1,1-1 1,-2 0 0,1 0-1,-1 0 1,0 0 0,0 0-1,-1-1 1,2-8 0,0-8 100,0-1 1,-1 1 0,-1-36 0,-4 59-146,1 0-1,-1 0 1,0 1 0,1-1-1,-1 1 1,0-1 0,0 1-1,0 0 1,1 0 0,-1 0-1,-2 0 1,-75-1-120,78 1 115,1 0-1,-1 0 1,0 0-1,0 0 0,0 0 1,0 0-1,0 0 1,1 0-1,-1 1 1,0-1-1,0 0 1,0 1-1,1-1 1,-1 1-1,0-1 0,1 1 1,-1-1-1,0 1 1,1-1-1,-1 1 1,1 0-1,-1-1 1,0 1-1,1 0 1,0-1-1,-1 1 0,0 1 1,1-1-1,-1 0 0,1 0 0,0 0 1,-1-1-1,1 1 0,-1 0 0,1-1 0,-1 1 0,1 0 1,-1-1-1,0 1 0,1-1 0,-1 1 0,0-1 0,1 1 1,-1-1-1,0 0 0,1 1 0,-1-1 0,0 0 0,0 1 1,0-1-1,1 0 0,-1 0 0,0 0 0,0 0 0,-1 0 1,-1 1-6,0 0 1,1 0 0,-1 0-1,1 1 1,-1-1-1,1 1 1,0-1 0,-1 1-1,1 0 1,0 0 0,0 0-1,0 0 1,-2 4 0,-7 5-20,7-8 21,1 1 1,-1 0-1,1-1 0,0 1 0,0 1 1,0-1-1,0 0 0,1 1 0,0-1 1,0 1-1,0 0 0,0 0 0,1-1 0,-1 7 1,-1 7-8,2 1-1,0 30 1,1-31-7,0-17 17,0 0 1,0-1-1,0 1 0,0 0 0,0 0 1,1 0-1,-1-1 0,0 1 0,0 0 0,1-1 1,-1 1-1,0 0 0,1-1 0,-1 1 0,0 0 1,1-1-1,-1 1 0,1 0 0,-1-1 1,1 1-1,-1-1 0,1 1 0,0-1 0,-1 0 1,1 1-1,0-1 0,-1 0 0,2 1 1,-1-1-1,-1 1 1,1-1 0,0 0-1,0 1 1,-1-1 0,1 1-1,-1-1 1,1 1 0,0-1-1,-1 1 1,1-1 0,-1 1-1,1 0 1,-1-1 0,1 1-1,-1-1 1,0 1 0,1 0-1,-1 0 1,0-1 0,0 1-1,1 0 1,-1 0 0,0-1 0,0 1-1,0 0 1,0 0 0,0 1-1,0 0 4,0 1 1,1-1-1,-1 1 0,1-1 1,0 1-1,-1-1 0,1 1 0,0-1 1,1 1-1,-1-1 0,0 0 0,1 0 1,-1 0-1,1 0 0,-1 0 1,3 3-1,10 13 9,-10-12 1,0-1 1,1 1-1,0-1 0,0 0 0,0 0 1,0 0-1,1-1 0,0 1 0,0-1 0,0-1 1,0 1-1,1-1 0,-1 0 0,1-1 1,0 0-1,0 0 0,0 0 0,8 1 0,17 1-1603,-1-2-1,60-1 1,-48-2-2901,-16 1 2173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03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1 196 3496,'-1'-1'56,"1"1"-1,0-1 1,0 0-1,0 0 0,0 1 1,0-1-1,0 0 1,1 0-1,-1 1 1,0-1-1,0 0 0,0 1 1,1-1-1,-1 0 1,0 1-1,1-1 1,-1 0-1,1 1 0,-1-1 1,1 0-1,-1 1 1,1-1-1,-1 1 1,1-1-1,-1 1 0,1-1 1,0 1-1,-1 0 1,1-1-1,0 1 1,1-1-1,-2 1-16,1 0-1,0-1 1,0 1 0,-1 0-1,1-1 1,0 1 0,-1-1-1,1 1 1,-1-1-1,1 1 1,0-1 0,-1 1-1,1-1 1,-1 1 0,0-1-1,1 0 1,-1 1 0,1-1-1,-1 0 1,0 1 0,1-1-1,-1 0 1,0 0-1,0 1 1,0-1 0,0 0-1,0 0 1,0 0 0,0 1-1,0-1 1,0-1 0,0 1-17,0 0 0,0 1 0,0-1 1,0 1-1,0-1 0,1 0 0,-1 1 1,0-1-1,0 1 0,0-1 0,1 0 1,-1 1-1,0-1 0,1 1 0,-1-1 1,0 1-1,1-1 0,-1 1 0,1 0 1,-1-1-1,1 1 0,-1-1 0,1 1 1,-1 0-1,1-1 0,-1 1 1,1 0-1,-1 0 0,1 0 0,0-1 1,-1 1-1,2 0 0,-1 0-2,-1 0-1,1 0 1,-1 0-1,1-1 0,0 1 1,-1 0-1,1 0 1,-1-1-1,1 1 1,-1 0-1,1-1 1,-1 1-1,1 0 1,-1-1-1,1 1 1,-1-1-1,1 1 1,-1-1-1,0 1 1,1-1-1,-1 1 1,0-1-1,0 1 1,1-1-1,-1 1 1,0-1-1,0 0 1,0 1-1,1-1 1,-1 1-1,0-1 1,0-1-1,1 0 63,0-1 0,1 1 0,-1-1 1,1 1-1,0-1 0,0 1 0,-1 0 0,1 0 0,1 0 0,-1 0 1,0 0-1,0 1 0,1-1 0,-1 1 0,4-2 0,13-11 284,-12 7-245,0 0 0,0 0 0,1 1 0,-1 0 0,2 1 0,-1-1 1,1 1-1,-1 1 0,1 0 0,0 0 0,1 1 0,-1 0 1,1 0-1,-1 1 0,1 1 0,0-1 0,11 1 0,-20 1-107,0 0 0,1-1 0,-1 1 0,0 0 0,0 0 0,1 0 0,-1 0 0,0 0 0,0 0 0,1 0 0,-1 1 0,0-1 0,0 0 0,1 1 0,-1-1 0,0 1 0,0-1 0,0 1 0,0 0 0,0 0 0,0-1-1,0 1 1,0 0 0,0 0 0,0 0 0,0 0 0,0 0 0,0 0 0,-1 0 0,1 0 0,-1 0 0,1 0 0,0 3 0,8 13 139,-5-9-4,-1 1-1,0 0 1,-1 0-1,0 0 1,0 0-1,-1 0 1,0 0-1,-1 1 1,0-1-1,-2 13 1,2 5 650,-1-26-768,1 1 0,0-1 0,-1 0 0,0 0 0,1 0 0,-1 0 0,0 0 1,1 0-1,-1 0 0,0-1 0,0 1 0,0 0 0,0 0 0,0 0 0,0-1 0,0 1 1,0-1-1,0 1 0,-2 0 0,-26 11 491,22-9-278,-5 3 95,0-1 0,0 0 0,0-1 0,0 0 0,-1-1-1,0 0 1,1-1 0,-1-1 0,-18 1 0,30-3-336,0 0 0,1 1 0,-1-1 0,0 0 0,1 1 0,-1-1 0,1 0 0,-1 0 0,1 1 0,-1-1 0,1 0 0,0 0 0,-1 0 0,1 0 0,0 0 0,0 1 0,0-1 0,0 0 0,0 0 0,0 0 1,0 0-1,0 0 0,0 0 0,0-1 0,0 1 1,-2-17-59,1 15 44,0 0 0,1 0 1,-1 1-1,1-1 0,-1 0 0,1 0 1,0 0-1,0 0 0,1 0 0,-1 0 1,0 1-1,1-1 0,0 0 1,0 0-1,1-3 0,8 1 34,-9 5-24,-1 0 1,1 0-1,-1 0 1,1 0 0,-1-1-1,1 1 1,-1 0 0,1 0-1,-1-1 1,1 1 0,-1 0-1,1-1 1,-1 1 0,1 0-1,-1-1 1,0 1 0,1-1-1,-1 1 1,0-1 0,1 1-1,-1-1 1,0 1 0,1-1-1,-1 1 1,0-1 0,0 1-1,0-1 1,0 0 0,1 1-1,-1-1 1,0 1 0,0-1-1,0 1 1,0-1-1,-1-1 1,1 2-1,1-1 0,-1 1 1,0-1-1,0 1 0,0-1 0,0 1 0,0-1 1,1 1-1,-1 0 0,0-1 0,0 1 0,1-1 0,-1 1 1,0-1-1,1 1 0,-1 0 0,0-1 0,1 1 1,-1 0-1,0-1 0,1 1 0,-1 0 0,1 0 0,-1-1 1,1 1-1,-1 0 0,1 0 0,-1 0 0,1-1 1,-1 1-1,1 0 0,-1 0 0,1 0 0,-1 0 0,1 0 1,-1 0-1,1 0 0,-1 0 0,1 0 0,-1 1 0,1-1 1,0 0-1,-1 0 0,0 0-1,1 1 1,-1-1 0,0 0-1,1 0 1,-1 0 0,0 0 0,1 0-1,-1 0 1,0 0 0,1 0-1,-1 0 1,0 0 0,1 0 0,-1 0-1,0 0 1,1 0 0,-1-1-1,0 1 1,1 0 0,-1 0 0,0 0-1,1 0 1,-1-1 0,0 1 0,1 0-1,-1 0 1,0-1 0,0 1-1,1 0 1,-1 0 0,0-1 0,0 1-1,0 0 1,0-1 0,1 1-1,-1-1 1,19 0-45,-18 1 45,-1 0 1,1 0-1,0 0 0,-1-1 1,1 1-1,0 0 0,-1 0 1,1 0-1,0 1 0,-1-1 1,1 0-1,0 0 0,-1 0 0,1 0 1,0 1-1,-1-1 0,1 0 1,-1 0-1,1 1 0,0-1 1,-1 1-1,1-1 0,-1 0 1,1 1-1,-1-1 0,1 1 0,-1-1 1,1 1-1,-1 0 0,0-1 1,1 1-1,-1-1 0,0 1 1,0 0-1,1-1 0,-1 1 1,0 0-1,0-1 0,0 1 1,0 0-1,0 0 0,0 0 1,0-1 0,0 1 0,0-1 0,0 1 0,1-1 0,-1 0 0,0 1 0,0-1-1,0 1 1,0-1 0,0 1 0,0-1 0,1 0 0,-1 1 0,0-1 0,0 1 0,1-1 0,-1 0 0,0 1 0,1-1 0,-1 0 0,0 1-1,1-1 1,-1 0 0,0 0 0,1 1 0,-1-1 0,1 0 0,-1 0 0,1 0 0,-1 1 0,0-1 0,1 0 0,-1 0 0,1 0 0,-1 0-1,1 0 1,-1 0 0,1 0 0,-1 0 0,1 0 0,0 0-1,0 1 0,0-1 0,0 0 1,0 1-1,-1-1 0,1 1 0,0 0 0,0-1 0,-1 1 0,1 0 0,0-1 0,-1 1 0,1 0 1,0 0-1,-1 0 0,1 0 0,-1-1 0,1 1 0,-1 0 0,0 0 0,1 0 0,-1 0 0,0 1 1,6 10 26,5 7-44,-8 21-20,-4-30 130,-1-8-212,0-1 1,-1 1 0,1-1 0,0 0-1,-1 0 1,1 0 0,-1 0 0,1 0-1,-1 0 1,-3 0 0,-7 0-807,9-1-434,3 1 914,0-1 0,-1 0 0,1 1 0,0-1-1,-1 0 1,1 0 0,0 0 0,-1 0 0,1-1 0,0 1-1,-1 0 1,1 0 0,0-1 0,-1 1 0,1-1 0,0 1 0,0-1-1,-3-1 1,3-6-634,1 8 985,0-1 0,0 1 0,0-1 0,0 0 0,0 1 0,0-1 0,0 1 0,-1-1 0,1 1 0,0-1 0,0 0 0,0 1 0,-1-1 0,1 1 0,0-1 0,0 1 0,-1-1-1,1 1 1,0 0 0,-1-1 0,1 1 0,-1-1 0,1 1 0,0 0 0,-1-1 0,1 1 0,-1 0 0,1-1 0,-1 1 0,0 0 0,1 0 0,-1-1 0,1 1 0,-1 0-1,1 0 1,-1 0 0,1 0 0,-2 0 0,-9 0-1595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2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33 5585,'0'0'1184,"0"-4"-804,0 4-356,0-1 0,0 0 0,0 0 0,0 1 0,0-1 0,0 0 0,0 0 0,1 1 0,-1-1 0,0 0 0,0 1 0,1-1 0,-1 0 0,0 1 0,1-1 0,-1 0 1,1 1-1,-1-1 0,1 1 0,-1-1 0,1 1 0,-1-1 0,1 1 0,-1-1 0,1 1 0,0-1 0,-1 1 0,1 0 0,0 0 0,-1-1 0,1 1 0,0 0 0,-1 0 0,1 0 0,0-1 0,0 1 1,-1 0-1,1 0 0,0 0 0,0 0 0,0 1 0,4-1 1248,-4 0-1236,1 1 0,0-1 1,-1 1-1,1-1 0,0 0 0,0 0 1,-1 0-1,1 0 0,0 0 0,0 0 0,0 0 1,-1-1-1,1 1 0,0 0 0,-1-1 1,1 0-1,0 1 0,-1-1 0,1 0 1,1-1-1,16-4 90,99 6-58,-116 0-71,-1 0 0,0 1 1,1-1-1,-1 0 0,0 0 1,1 1-1,-1-1 0,0 1 1,1-1-1,-1 1 0,0 0 1,0-1-1,1 1 0,-1 0 0,0 0 1,0 0-1,1 1 0,-1-1 4,0 0-1,0 0 1,0 0-1,1 0 1,-1 0-1,0-1 0,0 1 1,1 0-1,-1-1 1,1 1-1,-1-1 0,0 1 1,1-1-1,-1 0 1,1 1-1,-1-1 1,3 0-1,-4 0 1,1 0 0,-1 0 0,1 0 0,-1 0 0,1 0 0,-1 0 0,1 1 0,-1-1 0,1 0-1,-1 0 1,1 0 0,-1 1 0,1-1 0,-1 0 0,0 1 0,1-1 0,-1 0 0,1 1 0,-1-1 0,0 1 0,1-1 0,-1 0 0,0 1 0,0-1 0,1 1 0,-1-1 0,0 1 0,0-1 0,0 1 0,1-1-1,-1 1 1,0-1 0,0 1 0,0 0 0,0 0 0,0-1 1,0 1-1,0-1 0,0 0 0,0 1 1,0-1-1,0 1 0,0-1 0,0 0 1,0 1-1,1-1 0,-1 0 0,0 1 1,0-1-1,0 0 0,1 1 0,-1-1 0,0 0 1,0 1-1,1-1 0,-1 0 0,0 0 1,1 1-1,-1-1 0,0 0 0,0 0 1,1 0-1,-1 0 0,1 1 0,-1-1 0,0 0 1,1 0-1,0 28 20,-1-26-20,-1 1-1,1 0 1,-1-1-1,0 1 1,0-1 0,0 1-1,0-1 1,-1 1-1,1-1 1,-1 0-1,1 1 1,-1-1-1,0 0 1,0 0-1,0 0 1,0 0 0,0-1-1,0 1 1,0-1-1,0 1 1,-4 1-1,-12 10 11,9-6-5,0-1 1,0 0-1,0 0 1,-1-1-1,0-1 0,0 1 1,-1-2-1,-13 4 1,-6 1 1,-56 7 0,-33-9 64,119-7-72,-1 1 1,1 0-1,-1 0 0,1 0 1,-1 0-1,1-1 1,0 1-1,-1 0 0,1 0 1,0-1-1,-1 1 0,1 0 1,0-1-1,-1 1 1,1 0-1,0-1 0,0 1 1,-1 0-1,1-1 0,0 1 1,0-1-1,0 1 1,-1 0-1,1-1 0,0 1 1,0-1-1,0 1 0,0-1 1,0 1-1,0-1 1,-1-24-24,1 4 2,0 21 21,0 0 0,0-1-1,0 1 1,0-1 0,0 1 0,0 0-1,0-1 1,0 1 0,0 0 0,0-1-1,0 1 1,0 0 0,0-1 0,0 1 0,1 0-1,-1-1 1,0 1 0,0 0 0,0-1-1,1 1 1,-1 0 0,0 0 0,0-1-1,1 1 1,-1 0 0,0 0 0,0 0 0,1-1-1,51-40-4,-36 30-12,-1 1 0,2 1 0,0 1 0,0 0 1,0 1-1,1 1 0,0 0 0,34-5 0,13 10 30,-65 2-12,1 1 0,-1-1 1,1 1-1,-1-1 1,1 1-1,-1-1 0,0 1 1,1-1-1,-1 1 0,0 0 1,0-1-1,0 1 1,-1 1-1,1 0-1,0-1 1,0 0-1,0 0 0,0 0 0,-1 0 1,1 0-1,-1 0 0,0 0 1,1 0-1,-1 0 0,0 0 0,0 0 1,0 0-1,0 0 0,-1-1 1,1 1-1,0-1 0,-1 1 1,-1 1-1,-4 5 5,0 1 62,-1 0 0,1 0 0,-2-1 0,1 0-1,-1 0 1,0-1 0,-1 0 0,0 0 0,0-1-1,0-1 1,-1 0 0,1 0 0,-1-1 0,-19 5-1,14-8 758,16-1-788,-1 0 0,1 0 0,-1 1 0,1-1 0,-1 0 0,1 0 0,-1-1 0,1 1 0,-1 0 0,1 0 0,0 0 0,-1 0 0,1 0 0,-1 0 0,1-1 1,-1 1-1,1 0 0,0 0 0,-1 0 0,1-1 0,-1 1 0,1 0 0,0-1 0,-1 1 0,1 0 0,0-1 0,0 1 0,-1-1 0,1 1 0,0-1 0,0-49 6,4 41-76,38-37-11,-41 44 45,0 0 1,1 0-1,-1 1 0,0-1 1,1 1-1,-1-1 0,1 1 1,0-1-1,-1 1 0,1 0 1,0 0-1,0 0 0,3-2 1,12-5-19,-5 5 8,0 0 0,0 0 0,1 2-1,-1-1 1,0 1 0,16 1 0,-27 1 11,-1-1-1,1 0 1,-1 0 0,1 0 0,0 0-1,-1 1 1,1-1 0,-1 0 0,1 0-1,-1 1 1,1-1 0,-1 0 0,1 1-1,-1-1 1,0 1 0,1-1 0,-1 0 0,0 1-1,1-1 1,-1 1 0,0-1 0,1 1-1,-1-1 1,0 1 0,0 0 0,0-1-1,1 1 1,-1-1 0,0 1 0,0-1-1,0 1 1,0 0 0,0 0 0,0-1-1,0 1 0,0 0 1,0-1-1,0 1 0,0-1 1,0 1-1,0-1 0,0 1 1,1-1-1,-1 1 0,0-1 1,0 1-1,1-1 1,-1 1-1,0-1 0,0 1 1,1-1-1,-1 1 0,1-1 1,-1 0-1,0 1 0,1-1 1,-1 0-1,1 1 0,-1-1 1,1 0-1,-1 1 0,1-1 1,-1 0-1,1 0 1,-1 0-1,2 1 0,-1-1-3,0 1 0,0-1-1,0 1 1,0 0 0,0-1 0,0 1-1,0 0 1,-1 0 0,1 0-1,0-1 1,0 1 0,-1 0 0,1 0-1,0 0 1,-1 0 0,1 0-1,-1 0 1,1 1 0,-1-1 0,0 0-1,0 0 1,1 0 0,-1 2 0,3 4-44,-1 10 33,-1-16 11,1 19 50,-2-19-46,0 0 0,0 0 1,0 0-1,0 0 1,0 0-1,0 0 1,0 0-1,-1 0 1,1 0-1,0 0 1,0 0-1,-1 0 1,1 0-1,0-1 1,-1 1-1,1 0 1,-1 0-1,0 0 0,1 0 1,-1-1-1,-1 2 1,-13 6-20,6-4 25,1 0 1,-1-1 0,1 0-1,-1 0 1,0-1-1,0 0 1,0-1-1,-18 2 1,-47-3 103,73 0-108,0 0 0,0-1 0,0 1 0,1 0 0,-1 0 0,0 0 0,0-1 0,0 1 0,1 0 0,-1-1 0,0 1 0,1-1 0,-1 1 0,0-1 0,1 1 0,-1-1 0,0 0 0,1 1 0,-1-1 1,1 0-1,-1 1 0,1-1 0,0 0 0,-1 0 0,1 1 0,0-1 0,-1 0 0,1 0 0,0 0 0,0 1 0,-1-3 0,1 0 10,-7-2 33,3 2-47,2-8-14,0 0 0,2 0 0,-1-13 0,1 24 12,5-6-140,12-1-240,41-19-7741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22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19 2372,'0'0'7107,"4"0"-7028,15 0 23,-15 0 29,2 0 14,182 0 763,-186 1-908,1 0-1,-1 0 0,1 0 0,-1 0 1,0 0-1,0 0 0,1 1 0,-1-1 1,0 1-1,0 0 0,0-1 0,-1 1 1,1 0-1,0 0 0,2 4 1,6 5 18,-8-9-3,0 0-1,0 0 1,0 0-1,0 0 1,0 1-1,-1-1 1,1 0-1,-1 1 1,0-1-1,1 1 1,-1-1-1,0 1 1,-1 0-1,1 0 1,0-1-1,-1 1 1,1 0-1,-1 0 1,0-1-1,0 1 1,0 0-1,-1 5 1,0-7-10,1 0 1,0 0-1,0 0 0,-1-1 1,1 1-1,-1 0 0,1 0 1,0 0-1,-1-1 1,0 1-1,1 0 0,-1-1 1,1 1-1,-1 0 0,0-1 1,0 1-1,1-1 0,-1 1 1,0-1-1,0 1 0,1-1 1,-1 0-1,0 1 0,0-1 1,-2 0-1,-2 3 25,-27 17 95,19-12-57,0-1 0,-1 0 1,0-1-1,0-1 0,0 0 0,0-1 1,-25 4-1,2-2 230,1-3 0,-39 0 0,74-3-294,1 0 0,-1 0-1,1 0 1,-1 0 0,1-1 0,-1 1-1,1 0 1,-1 0 0,1 0 0,-1-1-1,1 1 1,-1 0 0,1-1 0,-1 1-1,1 0 1,-1-1 0,1 1 0,0 0 0,-1-1-1,1 1 1,0-1 0,-1 1 0,1-1-1,0 1 1,0-1 0,-1 1 0,1-1-1,0 1 1,0-1 0,0 1 0,0-1-1,0 1 1,0-1 0,0 1 0,0-2-1,0 2-3,0-1-1,0 1 0,0-1 1,0 1-1,0-1 0,0 1 0,-1-1 1,1 1-1,0-1 0,0 1 1,0-1-1,0 1 0,-1-1 1,1 1-1,0 0 0,0-1 0,-1 1 1,1-1-1,0 1 0,-1 0 1,1-1-1,-1 1 0,1 0 1,0-1-1,-1 1 0,1 0 0,-1 0 1,1-1-1,-1 1 0,1 0 1,-1 0-1,1 0 0,-1 0 1,1-1-1,-1 1 0,-3 2 1,-1-28 13,4 23-18,1-1 0,0 1 0,0-1 0,0 1 0,0-1 0,0 1 0,1-1 0,-1 1 0,1-1 0,2-5 0,15 0 5,-9-11 0,-4 13-2,1 1 0,0 0 1,0 1-1,0-1 1,1 1-1,-1 0 0,1 1 1,1 0-1,-1 0 1,0 0-1,1 1 0,0 0 1,15-3-1,-1 0-3,1 2-1,0 0 0,1 2 1,24 0-1,-47 2 5,0 0 1,-1 0-1,1 0 1,0 0-1,-1 0 1,1 0-1,-1 1 1,1-1-1,0 0 1,-1 0-1,1 1 1,-1-1-1,1 0 1,-1 1-1,1-1 1,-1 0-1,1 1 1,-1-1-1,1 1 1,-1-1-1,0 1 1,1-1-1,-1 1 1,0-1-1,1 1 1,-1 0-1,0-1 1,0 1-1,1-1 1,-1 1-1,0 0 1,0 1-1,0-2 1,0 1-1,0-1 0,0 1 0,1-1 1,-1 1-1,0-1 0,0 1 0,0 0 1,1-1-1,-1 1 0,0-1 0,0 1 1,1-1-1,-1 0 0,1 1 0,-1-1 1,0 1-1,1-1 0,-1 0 0,1 1 1,-1-1-1,1 0 0,-1 1 0,1-1 1,-1 0-1,1 0 0,-1 1 0,1-1 1,-1 0-1,1 0 0,0 0 0,0 0 1,0 1 0,0-1 0,0 1 1,-1-1-1,1 1 1,0 0-1,0 0 0,0-1 1,-1 1-1,1 0 1,0 0-1,-1 0 1,1-1-1,-1 1 0,1 0 1,-1 0-1,0 0 1,1 0-1,-1 0 0,1 2 1,6 22 38,-6-22-30,0 3 0,0 1 0,0-1 0,-1 1 0,0-1 0,0 10 0,-1 2 18,0-17-28,0 0-1,1 0 1,-1 0 0,0 0 0,0 0-1,0 0 1,0-1 0,-1 1 0,1 0-1,0-1 1,0 1 0,0 0 0,0-1-1,-1 0 1,1 1 0,0-1 0,-1 0-1,1 1 1,0-1 0,-1 0 0,1 0 0,-3 0-1,3 0 2,-23 5 6,1-2-1,-1 0 1,1-1-1,-35-3 1,21 1-31,36 0 27,-1 0 0,0-1 1,0 1-1,0 0 0,0-1 1,0 1-1,1-1 0,-1 1 0,0-1 1,0 0-1,1 0 0,-1 0 0,0 0 1,1 0-1,-3-2 0,3 2 3,0 0 0,-1 0 0,1 0-1,-1 0 1,1 0 0,-1 0 0,1 0-1,-1 1 1,0-1 0,1 1 0,-1-1-1,0 1 1,1-1 0,-1 1 0,-2 0 0,2 0-4,1-1 1,-1 1-1,0-1 1,1 1 0,-1-1-1,1 0 1,-1 1 0,1-1-1,0 0 1,-1 0 0,1 0-1,0 0 1,-1 0 0,1 0-1,0-1 1,0 1 0,0 0-1,0-1 1,0 1 0,0 0-1,0-3 1,-1 1-6,0-1 0,0 1-1,1-1 1,0 0 0,0 0 0,0 1 0,0-1 0,0 0-1,0-5 1,1 9 5,0-2-2,0 0-1,-1 0 1,1 1 0,0-1 0,0 0 0,0 0 0,0 1 0,0-1 0,0 0-1,1 0 1,-1 1 0,1-1 0,-1 0 0,1 1 0,-1-1 0,1 0 0,0 1-1,0-1 1,1-1 0,25-7-2,0 1 0,1 1-1,0 1 1,0 1 0,0 2-1,1 1 1,42 1 0,-68 1 1,-1 1 1,1 0 0,0 1 0,-1-1 0,1 0 0,0 1-1,-1 0 1,1-1 0,-1 1 0,1 0 0,-1 0 0,1 0 0,-1 1-1,0-1 1,1 1 0,-1-1 0,0 1 0,0 0 0,0 0 0,0 0-1,-1 0 1,1 0 0,2 3 0,-1 3 8,0-1-1,0 1 1,-1 0-1,0 0 1,0 0 0,-1 0-1,0 1 1,0-1 0,-2 16-1,2-23-5,-1 0-1,-1 0 0,1 0 1,0 0-1,0 0 0,0 0 1,0 0-1,-1 0 1,1 0-1,0 0 0,-1 0 1,1 0-1,-1 0 0,0 0 1,1-1-1,-1 1 0,1 0 1,-1 0-1,0 0 1,0-1-1,0 1 0,1 0 1,-1-1-1,0 1 0,0-1 1,0 1-1,0-1 0,0 1 1,0-1-1,0 0 1,-2 1-1,-4 2 7,-2 2-4,0-1 0,0-1 0,-1 1 0,1-2 0,-1 1 0,1-1 0,-12 1 0,-77 0 55,97-3-54,0 0-4,0 0 0,0 0 0,0 0 1,0 0-1,1 0 0,-1 0 0,0-1 0,0 1 0,0 0 1,1-1-1,-1 1 0,0 0 0,0-1 0,1 1 0,-1-1 1,0 1-1,1-1 0,-1 1 0,1-1 0,-1 0 0,0 1 1,1-1-1,-1 0 0,1 1 0,-1-3 0,1 2 3,-1 1-1,1-1 1,-1 0-1,1 0 1,-1 0-1,0 1 1,1-1-1,-1 0 1,0 1 0,1-1-1,-1 1 1,0-1-1,0 0 1,1 1-1,-1 0 1,0-1-1,0 1 1,0-1-1,0 1 1,0 0-1,0 0 1,0 0-1,0-1 1,0 1-1,1 0 1,-2 0 0,1-1-4,0 0 0,0 0 1,1 0-1,-1 0 1,0 0-1,1-1 0,-1 1 1,1 0-1,0-1 1,-1 1-1,1 0 0,0-1 1,0 1-1,0 0 1,0-1-1,0 0 1,-5-19-95,5 18 94,0 3 1,0 0 1,0-1-1,0 1 0,-1 0 0,1-1 0,0 1 1,0 0-1,0-1 0,0 1 0,0 0 0,0-1 1,0 1-1,0 0 0,0-1 0,0 1 0,0 0 1,0-1-1,0 1 0,0 0 0,0-1 0,0 1 1,0 0-1,1-1 0,-1 1 0,0 0 0,0-1 1,0 1-1,0 0 0,1-1 0,-1 1 1,0 0-1,0 0 0,1 0 0,-1-1 0,0 1 1,0 0-1,1 0 0,-1 0 0,0-1 0,1 1 1,-1 0-1,0 0 0,1 0 0,-1 0 0,1 0 1,12-5-21,1 1 1,-1 1 0,1 0-1,23-1 1,74 0-28,-110 4 46,0-1 0,-1 1 0,1 0 0,0 0 0,0 1 0,0-1 0,0 0 0,0 0 0,-1 0 0,1 0 0,0 1 0,0-1 1,-1 0-1,1 1 0,0-1 0,0 1 0,-1-1 0,1 1 0,0-1 0,-1 1 0,1-1 0,-1 1 0,1 0 0,-1-1 0,1 1 0,-1 0 0,1-1 0,0 2 0,-1-1 2,0-1 1,1 1-1,-1 0 0,0-1 1,1 1-1,-1 0 1,1-1-1,-1 1 0,1-1 1,0 1-1,-1-1 1,1 1-1,0-1 0,-1 1 1,1-1-1,0 0 1,-1 1-1,1-1 0,0 0 1,-1 0-1,1 1 1,0-1-1,0 0 0,0 0 1,-1 0-1,1 0 0,1 0 1,-1 1-6,0 0 0,0-1 0,0 1 0,0 0 0,0 1 0,0-1 0,-1 0 0,1 0 0,0 0 0,-1 0 0,1 0 0,-1 1 0,0-1 0,1 0 0,-1 0 0,0 1 0,1-1 0,-1 0 0,0 1 0,0-1 0,0 2 1,-1-2 3,0-1 1,0 1 0,1 0 0,-1 0 0,0 0 0,0 0 0,0-1 0,0 1-1,0 0 1,0-1 0,0 1 0,0-1 0,0 1 0,0-1 0,0 0 0,-1 1 0,1-1-1,0 0 1,0 0 0,-2 0 0,-11 4 61,-5 0-58,-1-1-1,-32 2 0,-89 0 21,140-29-114,1 24 88,0-1-1,1 0 1,-1 0-1,0 0 1,0 0-1,0 0 1,1 0-1,-1 0 1,0 1-1,1-1 1,-1 0-1,1 0 1,-1 0-1,1 1 1,-1-1-1,1 0 1,0 0 0,25-5 0,-13-3-4,23-1 15,45-7 0,-56 13 14,46-2 0,-70 6-25,0 9-33,0-8 38,-1 0 0,0 1 1,1-1-1,-1 0 1,0 0-1,0 1 0,0-1 1,0 0-1,0 1 1,0-1-1,0 0 0,-1 1 1,0 1-1,0-1 3,0 0-1,0-1 1,-1 1-1,1-1 1,-1 0 0,1 1-1,-1-1 1,1 0-1,-1 0 1,0 0-1,1 0 1,-1 0 0,0 0-1,0 0 1,0 0-1,-3 0 1,-12 5 60,-1-2-1,0 1 1,0-2 0,-1 0 0,-21 0 545,40-4-611,0 0 1,-1 0-1,1 1 1,0-1-1,0 0 1,0 0-1,0 1 1,0-1-1,0 0 1,0 0-1,0 1 1,1-1-1,-1 0 1,0 0-1,0 1 1,1-1-1,-1 0 1,0 1-1,1-1 1,-1 0-1,1 1 1,-1-1-1,1 1 1,-1-1-1,1 0 1,27-5 3,21-8-202,-49 14 188,0 0 0,0 0 1,1 0-1,-1 0 0,0 0 1,0-1-1,0 1 1,1 0-1,-1 0 0,0 0 1,0 0-1,0 0 0,0-1 1,1 1-1,-1 0 1,0 0-1,0 0 0,0-1 1,0 1-1,0 0 0,0 0 1,0-1-1,0 1 0,0 0 1,0 0-1,0 0 1,1-1-1,-1 1 0,0 0 1,-1 0-1,1-1 0,0 1 1,0 0-1,0 0 1,0-1-1,0 1 0,0 0 1,0 0-1,0-1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27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56 3508,'13'0'6623,"6"0"-6312,-15 0-43,1 0-40,-5-1-217,1 1 0,0 0 1,0 1-1,0-1 0,0 0 0,-1 0 1,1 0-1,0 0 0,0 1 1,0-1-1,-1 0 0,1 1 0,0-1 1,0 1-1,-1-1 0,1 1 1,0-1-1,-1 1 0,1-1 0,0 1 1,0 1-1,0-1 17,0 0 1,0 0-1,0 0 1,0 0-1,0-1 1,0 1-1,0 0 1,0 0-1,0-1 0,0 1 1,1-1-1,-1 1 1,0-1-1,1 0 1,-1 1-1,0-1 1,0 0-1,1 0 0,-1 0 1,0 0-1,3 0 1,-1 0 5,-1 0 0,1 1 0,-1-1 0,0 1 1,1-1-1,-1 1 0,0 0 0,1 0 0,-1 0 0,0 0 0,0 0 1,2 2-1,20 4 361,-22-7-350,-1 0 0,1 0 0,-1 0 0,1 1 0,0-1 0,-1 0 0,1 1 0,-1-1-1,1 1 1,-1 0 0,1 0 0,-1-1 0,0 1 0,1 0 0,-1 0 0,2 2 0,-1 1 101,0-1 0,0 1 0,0 0 1,-1 0-1,1 0 0,-1 0 0,0 0 1,0 0-1,-1 0 0,1 0 0,-1 0 1,0 1-1,0 7 0,0-11-103,-1 1-32,0-1 0,1 0 0,-1 0 1,0 0-1,0 0 0,1 0 0,-1 0 1,0 0-1,0 0 0,0 0 0,0 0 1,0-1-1,-1 1 0,1 0 0,0-1 1,0 1-1,0-1 0,-1 1 0,-1 0 1,-7 4 101,1-1-78,0 0 1,-1-1 0,0 0-1,0 0 1,0-1 0,0 0 0,-13 0-1,-83 1 436,83-3-222,22 0-235,0 0 1,1 0-1,-1 0 1,0-1 0,0 1-1,0 0 1,1-1 0,-1 1-1,0 0 1,0-1-1,1 1 1,-1-1 0,0 1-1,1-1 1,-1 1-1,1-1 1,-1 1 0,0-1-1,1 0 1,-1 1 0,1-1-1,0 0 1,-1 1-1,1-1 1,-1 0 0,1 0-1,0 1 1,0-1 0,-1 0-1,1 0 1,0 0-1,0 0 1,-1-3 41,0 2-47,0-1 0,1 1 1,-1 0-1,1 0 1,-1-1-1,1 1 1,0 0-1,0-1 0,0 1 1,0 0-1,0-1 1,0 1-1,1 0 0,-1-1 1,1 1-1,-1 0 1,1 0-1,0-1 1,0 1-1,3-4 0,-1 3-12,0-1-1,1 0 0,-1 1 0,1 0 0,0 0 0,0 0 1,5-2-1,8-6 8,5-4-18,2 1 0,0 1 0,1 1 0,0 1 0,1 2 0,45-12 0,-51 18 73,0 0-1,1 1 1,34 1 0,-55 1-59,8 25 450,-8 40-291,0-64-156,0 0 0,0-1 0,-1 1 0,1 0-1,0-1 1,0 1 0,0 0 0,-1-1 0,1 1 0,0-1 0,-1 1-1,1 0 1,0-1 0,-1 1 0,1-1 0,-1 1 0,1-1 0,-1 1 0,1-1-1,-1 1 1,1-1 0,-1 0 0,1 1 0,-1-1 0,0 0 0,1 1 0,-1-1-1,0 0 1,1 0 0,-1 0 0,0 0 0,1 1 0,-1-1 0,-1 0 0,2 0 2,-1 0 0,0 0 0,1 0 0,-1 0 0,1 0 0,-1 0 0,0 0 0,1 0 0,-1 1 0,1-1 0,-1 0 0,0 0 0,1 1 0,-1-1 0,1 0 0,-1 1 0,1-1 0,-1 1 1,1-1-1,0 0 0,-1 1 0,1-1 0,-1 1 0,1-1 0,0 1 0,-1 0 0,1-1 0,0 1 0,0-1 0,0 1 0,-1-1 0,1 1 0,0 0 0,0 0 0,-1 0 0,1 0-1,-1 0 1,0 0-1,1 0 1,-1 0-1,0 0 1,0 0-1,0 0 1,0 0-1,0-1 1,0 1-1,0 0 1,0-1-1,0 1 1,0 0-1,0-1 1,0 0-1,0 1 1,-1-1-1,1 0 1,-2 1-1,-30 6 124,6-3 110,0-2 0,-33-1 0,32-2 258,28-1-484,-1 1-1,1-1 1,-1 0-1,1 0 1,0 0-1,-1 0 1,1 0-1,0 0 1,1-3 0,-1 0 1,0-19-58,0 23 45,0 0 1,0 0-1,0 0 1,0 0-1,0 1 1,0-1-1,1 0 1,-1 0 0,0 0-1,0 0 1,1 0-1,-1 1 1,1-1-1,-1 0 1,1 0-1,-1 1 1,1-1 0,0-1-1,32-14 56,-11 9-70,1 0-1,0 1 1,0 2-1,27-3 1,93 3 67,-142 4-50,0 0-5,0 0 1,-1 0 0,1 0 0,0 0-1,-1 1 1,1-1 0,0 0 0,-1 0-1,1 1 1,-1-1 0,1 0 0,0 1 0,-1-1-1,1 1 1,-1-1 0,1 0 0,-1 1-1,1 0 1,-1-1 0,0 1 0,1-1 0,-1 1-1,0-1 1,1 1 0,-1 0 0,0-1-1,0 1 1,1 0 0,-1-1 0,0 1-1,0 0 1,2 28-44,-2-25 52,0-4-6,0 1 0,0 0 0,-1-1 0,1 1 0,0-1 1,0 1-1,-1 0 0,1-1 0,0 1 0,-1-1 1,1 1-1,-1-1 0,1 1 0,-1-1 0,1 0 0,-1 1 1,1-1-1,-1 1 0,1-1 0,-1 0 0,1 1 1,-1-1-1,0 0 0,1 0 0,-1 0 0,1 1 0,-1-1 1,0 0-1,1 0 0,-1 0 0,0 0 0,1 0 0,-2 0 1,-7 2 24,-2 9 12,-11-6-16,8 6-36,3-7 27,0 0 0,0-1 0,0-1 1,0 1-1,-1-2 0,-11 1 0,-83-1 140,68-1-132,37 0-21,0 0 0,1 0 0,-1 0 0,0 0-1,0 0 1,1 0 0,-1 0 0,0 0 0,0 0 0,1 0-1,-1 0 1,0 0 0,1-1 0,-1 1 0,0 0 0,1 0 0,-1-1-1,0 1 1,1-1 0,-1 1 0,1 0 0,-1-1 0,1 1-1,-1-1 1,1 1 0,-1-1 0,1 0 0,-1 1 0,1-1 0,-1 1-1,1-1 1,0 0 0,0 1 0,-1-1 0,1 0 0,0 1-1,0-1 1,0 0 0,-1 0 0,1 1 0,0-1 0,0 0-1,1 0 1,-2-2-5,1-1-62,-1 0-498,0 0 1,1 0-1,0-1 1,0 1-1,0 0 0,0 0 1,1 0-1,0 0 1,-1 0-1,1 0 1,1 0-1,2-6 1,61-30-8223,-64 40 8686,-1-1-1,1 1 1,-1 0-1,1-1 0,-1 1 1,1-1-1,-1 1 1,0-1-1,1 1 0,-1-1 1,0 1-1,0-1 1,1 1-1,-1-1 1,0 1-1,0-1 0,0 0 1,1 1-1,-1-1 1,0 1-1,0-1 0,0 0 1,0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32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86 140 2448,'0'0'3201,"0"-1"-3162,0 1 1,-1 0-1,1-1 0,0 1 0,0-1 0,0 1 1,0-1-1,0 1 0,0-1 0,0 1 0,0 0 1,0-1-1,0 1 0,0-1 0,0 1 0,1-1 1,-1 1-1,0 0 0,0-1 0,0 1 0,1-1 1,-1 1-1,0 0 0,0-1 0,1 1 0,-1 0 1,0-1-1,1 1 0,-1-1 0,8-4 166,0-2 1407,-6-14 186,-2 21-1710,-1-1 0,1 0 0,0 0 0,0 0 0,0 0-1,0 0 1,0 0 0,0 0 0,0 0 0,0 0 0,1 0 0,-1 1-1,0-1 1,0 0 0,1 0 0,-1 0 0,1 0 0,-1 1 0,1-1-1,-1 0 1,1 0 0,-1 1 0,1-1 0,0 0 0,0 0-1,12-26 3424,-14 25-3465,1 2-36,26 0 188,2 0-281,-23 0 53,-1 0 55,13 0 46,-10 4-24,5 13 11,-12-17-57,1 1 0,-1-1 0,0 0 0,0 1 0,0-1 0,0 0 0,1 1 0,-1-1 0,0 0 1,0 1-1,1-1 0,-1 0 0,0 0 0,1 1 0,-1-1 0,0 0 0,1 0 0,-1 0 0,0 0 0,1 1 0,-1-1 0,0 0 0,1 0 0,-1 0 1,0 0-1,1 0 0,-1 0 0,1 0 0,-1 0 0,0 0 0,1 0 0,4 1-8,-3 6 19,-2-7-10,0 1 0,0-1 0,0 1 0,0-1 1,0 0-1,0 1 0,0-1 0,0 0 0,0 1 1,0-1-1,0 1 0,1-1 0,-1 0 0,0 1 1,0-1-1,0 0 0,1 0 0,-1 1 0,0-1 1,0 0-1,1 1 0,-1-1 0,0 0 1,1 0-1,-1 0 0,0 1 0,0-1 0,1 0 1,-1 0-1,1 0 0,-1 0 0,0 1 0,1-1 1,-1 0-1,1 1 26,0 0 0,0 1 1,0-1-1,-1 1 0,1-1 1,-1 1-1,1-1 0,-1 1 0,0-1 1,1 1-1,-1 0 0,0-1 1,0 2-1,0 9 207,0-10-183,0 0 1,0 0 0,0 0-1,0 0 1,0 0-1,0 0 1,0 0 0,-1 0-1,1 0 1,-1 0-1,-1 2 1,1-2-38,-1-1 0,1 1-1,-1-1 1,0 1 0,0-1 0,0 0-1,0 0 1,0 0 0,0 0 0,0 0-1,0-1 1,-4 2 0,-21 4 115,1-2 1,-1-1-1,0-1 1,-42-2-1,51 0-75,17 0-48,0 0 0,1 0 0,-1 0-1,1 0 1,-1 0 0,1 0 0,-1 0 0,1 0-1,-1 0 1,0-1 0,1 1 0,-1 0-1,1 0 1,-1-1 0,1 1 0,-1 0-1,1-1 1,0 1 0,-1-1 0,1 1 0,-1 0-1,1-1 1,0 1 0,-1-1 0,1 1-1,0-1 1,-1 1 0,1-1 0,0 1-1,0-1 1,0 1 0,0-1 0,-1 0-1,1 0 1,0 0 6,0 1-1,0-1 0,0 1 1,0-1-1,0 1 0,-1-1 1,1 0-1,0 1 0,0-1 0,-1 1 1,1-1-1,0 1 0,-1 0 1,1-1-1,0 1 0,-1-1 1,1 1-1,-1 0 0,1-1 1,-1 1-1,1 0 0,-1-1 1,1 1-1,-1 0 0,1 0 1,-1-1-1,1 1 0,-1 0 1,1 0-1,-1 0 0,1 0 1,-1 0-1,0 0 0,0 0 0,0-19-148,2 17 132,-1 0 0,1 0-1,0 0 1,-1 0 0,1 0-1,0 0 1,0 0-1,0 0 1,1 1 0,-1-1-1,0 0 1,1 1 0,-1-1-1,1 1 1,-1 0 0,1-1-1,0 1 1,-1 0-1,1 0 1,0 0 0,0 0-1,0 0 1,0 0 0,0 1-1,2-1 1,15-10 0,-11 6 4,-1 0 0,1 1 0,0 0 0,0 0 0,0 0 0,1 1 0,-1 0 0,1 1 0,0 0 0,9-1 0,11-1-46,52 0 1,-80 4 45,-1 0-1,1-1 0,0 1 1,-1 0-1,1 0 0,0 0 1,0 0-1,-1 0 0,1 0 1,0 0-1,-1 0 0,1 1 1,0-1-1,0 0 0,-1 0 1,1 1-1,0-1 0,-1 0 1,1 1-1,0-1 0,-1 0 1,1 1-1,-1-1 0,1 1 1,-1-1-1,1 1 0,-1-1 0,1 1 1,-1 0-1,1-1 0,-1 1 1,0-1-1,1 1 0,-1 0 1,0 0-1,0-1 0,1 1 1,-1 0-1,0-1 0,0 1 1,0 0-1,0 0 0,0-1 1,0 1-1,0 1 0,0 2 1,0 0 61,0 0 49,1-1-99,-1-1 1,1 0 0,-1 1-1,0-1 1,0 1 0,0-1-1,0 1 1,0-1 0,0 1-1,-1-1 1,0 1 0,1-1-1,-1 0 1,0 1 0,-2 3-1,-7 2 15,1-1 113,0 0 0,0 0 1,-1-1-1,0 0 1,-15 6-1,3-8 175,0-1 0,0-1 1,-40-1-1,47-1-122,14-1-188,1 1-1,-1-1 0,0 1 1,1-1-1,-1 1 0,0-1 1,1 0-1,-1 0 1,1 1-1,-1-1 0,1 0 1,-1 0-1,1 1 0,0-1 1,-1 0-1,1 0 0,0 0 1,0 0-1,0 1 0,-1-1 1,1 0-1,0 0 1,0 0-1,0 0 0,0 0 1,1-1-1,-1 1 2,0 1 0,-1-3-38,0 1 0,1 0 0,-1 0 1,1 0-1,0 0 0,-1 0 0,1 0 0,0 0 1,0-1-1,1 1 0,-1 0 0,0 0 0,1 0 1,-1 0-1,1 0 0,0 0 0,-1 0 0,3-4 1,21-1-630,-14-11-505,2 7-888,0 2-1,0 0 1,1 0 0,0 2-1,21-11 1,-18 10 5,9-5-748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34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324 100 2236,'0'1'5,"0"-1"0,0 1 1,0 0-1,0 0 0,0-1 0,-1 1 0,1 0 0,0-1 0,0 1 1,-1 0-1,1-1 0,-1 1 0,1 0 0,-1-1 0,1 1 0,-1-1 1,1 1-1,-1-1 0,1 1 0,-1-1 0,1 1 0,-1-1 0,0 0 1,1 1-1,-2-1 0,-26 7 1182,-45-7 2892,48-2-2065,8 2-646,-5 0 1730,7 0 2873,14 3-5901,0-30 64,1 26-136,0 0 0,0 0-1,0 0 1,-1 0 0,1 0-1,0 0 1,0 0 0,0 0-1,1 0 1,-1 0 0,0 0-1,0 0 1,0 0 0,1 0-1,-1 0 1,1 0 0,-1 0-1,0 1 1,1-1 0,0 0 0,-1 0-1,1 0 1,-1 0 0,1 1-1,0-1 1,0 0 0,-1 1-1,1-1 1,0 1 0,0-1-1,0 1 1,0-1 0,0 1-1,0-1 1,0 1 0,0 0-1,0 0 1,0-1 0,1 1 0,-2 0 3,0 0 1,1 0-1,-1 0 1,0 0-1,0-1 1,0 1-1,1 0 1,-1 0-1,0 0 1,0 0-1,0-1 1,1 1-1,-1 0 1,0 0-1,0 0 1,0-1-1,0 1 1,1 0-1,-1 0 1,0-1 0,0 1-1,0 0 1,0 0-1,0-1 1,0 1-1,0 0 1,0 0-1,0-1 1,0 1-1,0 0 1,0 0-1,0-1 1,0 1-1,0 0 1,0 0-1,0-1 1,0 1-1,2-8 70,13 2-70,0 2-1,1 0 0,-1 0 1,1 2-1,0 0 1,0 0-1,0 2 1,23 1-1,-16-1-12,-22 0 13,0 1 0,-1-1 0,1 0 0,-1 0 0,1 0 0,-1 0 0,1 1 0,-1-1 0,1 0 0,-1 1 0,1-1 0,-1 0 0,0 1 0,1-1 0,-1 0 0,1 1 0,-1-1 0,0 1 0,0-1 0,1 1 0,-1-1 0,0 1 0,1-1 0,-1 1 0,0-1 0,0 1 0,0-1 0,0 1 0,0-1 0,0 1 0,0-1 0,0 1 0,0 0 0,0 0 0,2 45-23,-2-45 19,0 1-1,-1-1 1,1 0-1,-1 1 1,1-1 0,-1 1-1,1-1 1,-1 0 0,0 1-1,1-1 1,-1 0 0,0 0-1,0 0 1,0 1 0,0-1-1,0 0 1,0 0-1,0 0 1,-1-1 0,1 1-1,0 0 1,0 0 0,-1-1-1,-1 2 1,-43 13 14,20-7 45,-2 0-33,-1-2 1,0-1 0,0-1 0,0-1 0,0-1 0,-31-3 0,43 1 31,17-1-53,-1 1 0,0-1 1,0 0-1,1 1 0,-1-1 0,1 1 0,-1-1 0,0 0 0,1 1 1,-1-1-1,1 0 0,0 0 0,-1 0 0,1 1 0,-1-1 0,1 0 0,0 0 1,0 0-1,0 0 0,-1 0 0,1 1 0,0-1 0,0-2 0,-2-27-69,2 28 67,0 1 0,-1-1 0,1 0 1,0 1-1,0-1 0,1 0 0,-1 1 1,0-1-1,0 1 0,1-1 1,-1 0-1,1 1 0,0-1 0,-1 1 1,1-1-1,0 1 0,0 0 1,0-1-1,0 1 0,0 0 0,0 0 1,0-1-1,0 1 0,0 0 1,1 0-1,-1 0 0,1 0 0,-1 1 1,2-2-1,11-8 54,-2 3-74,0 0 0,0 0 1,1 1-1,0 1 1,0 0-1,0 0 0,18-2 1,-2 1 33,-1 2-1,57-1 1,-84 5-13,0 0 0,-1 0 0,1 0 0,-1 1 0,1-1-1,-1 0 1,1 0 0,-1 1 0,1-1 0,-1 0 0,0 1 0,1-1 0,-1 0-1,1 1 1,-1-1 0,0 1 0,1-1 0,-1 1 0,0-1 0,1 0 0,-1 1 0,0-1-1,0 1 1,0 0 0,1-1 0,-1 1 0,0-1 0,0 1 0,0-1 0,0 1-1,0-1 1,0 1 0,0 0 0,0 0 0,0-1 0,0 1-1,0-1 1,0 1 0,0-1 0,0 1-1,0-1 1,0 1 0,0-1-1,0 1 1,0-1 0,0 1 0,0-1-1,0 1 1,1-1 0,-1 0 0,0 1-1,0-1 1,1 1 0,-1-1-1,0 0 1,0 1 0,1-1 0,-1 0-1,1 1 1,-1-1 0,0 0 0,1 1-1,-1-1 1,1 0 0,-1 0-1,0 1 1,2-1 0,-1 3-5,0 1 0,0-1 1,0 1-1,0-1 0,0 1 1,-1 0-1,0-1 0,0 1 1,0-1-1,0 5 0,0-7 6,0 53 0,0-54-2,-1 1 1,1-1 0,0 1 0,0-1 0,0 1-1,-1-1 1,1 1 0,0-1 0,-1 1 0,1-1-1,0 1 1,-1-1 0,1 1 0,0-1 0,-1 0-1,1 1 1,-1-1 0,1 0 0,-1 1 0,1-1-1,-1 0 1,1 0 0,-1 1 0,1-1 0,-1 0 0,1 0-1,-1 0 1,0 0 0,1 0 0,-1 0 0,1 0-1,-1 0 1,1 0 0,-2 0 0,2 0 0,-1 0 0,1 0 0,-1 0 1,1 0-1,-1 0 0,1 0 0,-1 0 1,1 0-1,-1 0 0,1 0 0,-1 0 0,1 0 1,0 0-1,-1 1 0,1-1 0,-1 0 1,1 0-1,-1 0 0,1 1 0,0-1 0,-1 0 1,1 1-1,0-1 0,-1 0 0,1 1 1,0-1-1,-1 0 0,1 1 0,0-1 1,0 1-1,-1-1 0,1 1 0,-3 1 12,-1 0 1,1 0-1,-1 0 0,1-1 1,-1 0-1,0 0 0,1 0 0,-1 0 1,-6 0-1,-57 1-67,38-3 182,28 0-130,0 0 0,0 0-1,0 0 1,1 0 0,-1 0 0,0 0 0,0 0 0,1 0 0,-1 0-1,1 0 1,-1-1 0,1 1 0,-1 0 0,1 0 0,0-1 0,-1 1-1,1-2 1,0 1-4,0 0-1,0 1 0,0-1 0,0 0 1,0 1-1,0-1 0,1 1 0,-1-1 1,0 0-1,1 1 0,0-1 1,-1 1-1,1-1 0,1-1 0,10 0-51,-3 2 26,5-11-1,-12 10 33,0 0-1,0 0 1,1 1 0,-1-1-1,0 1 1,0-1 0,1 1-1,-1 0 1,4-2 0,10-3-1014,1 1 0,0 0 0,0 1 0,0 1-1,0 1 1,26-1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46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2504,'0'0'5251,"0"3"-5042,0 9-52,0-9 299,0-2-438,0-1 1,0 0 0,0 1-1,0-1 1,0 1 0,0-1-1,0 0 1,0 1 0,0-1-1,0 1 1,0-1 0,0 0-1,0 1 1,0-1 0,0 1-1,0-1 1,0 0 0,0 1-1,0-1 1,0 1 0,1-1-1,-1 0 1,0 1 0,0-1-1,1 0 1,-1 1 0,0-1 0,0 0-1,1 0 1,0 1 0,114-1 2454,-113 0-2470,0 0 0,0 0 0,-1-1-1,1 1 1,0 0 0,0-1 0,0 1 0,-1-1 0,1 0 0,0 0-1,-1 0 1,1 0 0,2-2 0,-2 2 1,-1 0 0,1 0 0,0 0 0,-1 0-1,1 0 1,0 1 0,0-1 0,-1 0 0,1 1 0,0-1 0,0 1-1,0 0 1,3 0 0,1 0 29,-1 0 0,0 0 0,1 0-1,-1-1 1,0 0 0,1 0 0,-1 0 0,0-1 0,0 1 0,9-5-1,26-3 467,-20 3-223,0 0 0,0 2 1,1 0-1,26-1 0,87 4-28,-79 2-17,54-1-155,-108 0-76,0 0 1,0 0-1,0 0 1,0 0-1,0 0 1,0 1 0,0-1-1,1 0 1,-1 1-1,0-1 1,0 1-1,0-1 1,0 1 0,-1 0-1,1-1 1,0 1-1,0 0 1,1 1-1,-1-1 1,0 0 0,-1-1-1,1 1 1,0 0-1,0 0 1,0-1 0,0 1-1,0-1 1,0 1-1,0-1 1,0 1 0,0-1-1,0 0 1,0 1-1,1-1 1,-1 0-1,0 0 1,2 0 0,186 0 87,-188 0-88,1 1 0,0-1 0,0 0 0,-1 0 0,1 1 1,0-1-1,0 1 0,-1 0 0,1-1 0,-1 1 0,1 0 1,-1 0-1,1 0 0,-1 0 0,2 1 0,-1 0 2,-1-1-1,0 0 1,1 0-1,-1 0 1,1 0-1,-1-1 1,1 1-1,0 0 0,-1-1 1,1 1-1,0-1 1,-1 1-1,1-1 1,0 0-1,2 1 1,7-2-2,-1 2 0,1 0 1,0 0-1,-1 1 0,0 0 0,17 6 1,1 0 59,32 6 1,22 5-46,61 15 64,-45-13-18,-32-5-57,1-4-1,1-2 1,126 1-1,336-11 5,-530 0-8,1 0 0,0 0 0,-1 0 0,1 0-1,-1 0 1,1 0 0,-1 0 0,1 0 0,0-1-1,-1 1 1,1 0 0,-1 0 0,1 0 0,-1-1-1,1 1 1,-1 0 0,0-1 0,1 1 0,-1-1-1,1 1 1,-1 0 0,0-1 0,1 1 0,-1-1-1,0 1 1,1-1 0,-1 1 0,0-1 0,0 1-1,0-1 1,1-1 0,-1 2 0,0-1-1,0 0 1,1 1-1,-1-1 0,0 1 1,1-1-1,-1 0 1,0 1-1,1-1 1,-1 1-1,0-1 1,1 1-1,-1-1 1,1 1-1,-1-1 1,1 1-1,-1 0 1,1-1-1,0 1 1,-1 0-1,1-1 1,-1 1-1,1 0 1,0 0-1,-1-1 1,1 1-1,0 0 1,-1 0-1,1 0 1,0 0-1,-1 0 1,2 0-1,-1 0 1,-1 0 0,1 0 0,0 0 0,0 0 0,-1 0 0,1 0 0,0 0 0,-1-1 0,1 1 0,0 0 0,-1 0 0,1-1-1,0 1 1,-1 0 0,1-1 0,-1 1 0,1-1 0,0 1 0,-1-1 0,1 1 0,-1-1 0,1 1 0,-1-1 0,0 1 0,1-1 0,0-1 0,-1 2 0,0-1 1,1 1-1,-1-1 0,0 1 1,1-1-1,-1 1 0,0-1 1,1 1-1,-1-1 1,1 1-1,-1-1 0,1 1 1,-1 0-1,1-1 0,-1 1 1,1 0-1,0 0 0,-1-1 1,1 1-1,-1 0 1,1 0-1,0 0 0,-1 0 1,1 0-1,0 0 0,0 0 1,33-16 18,-24 11-44,14-9 33,1 2-1,1 0 0,0 2 0,1 1 0,47-10 1,47 6 329,228 3 0,-263 10 646,-90 0-1328,-8 3 995,10 4-2236,1 7-4041,1-13 5551,0-1-1,0 0 1,0 1 0,0-1-1,0 0 1,0 1-1,0-1 1,0 0-1,0 1 1,-1-1 0,1 0-1,0 1 1,0-1-1,0 0 1,0 1 0,0-1-1,-1 0 1,1 1-1,0-1 1,0 0-1,0 0 1,-1 1 0,1-1-1,0 0 1,0 0-1,-1 1 1,1-1 0,0 0-1,-1 0 1,1 0-1,-1 1 1,-19 0-3916,18-1 3578,-21 0-1371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48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2520,'8'3'6384,"14"-3"-6702,-19 0 850,0 0-501,1 1-16,1-1 0,-1 0 0,0 0 1,0 0-1,1-1 0,-1 1 0,7-3 0,-11 3-15,2-1 15,-1-1 0,0 1 0,0 0 0,1 0 0,-1-1 0,0 1-1,1 0 1,-1 0 0,1 1 0,0-1 0,-1 0 0,1 0 0,0 1 0,-1-1 0,1 1-1,0-1 1,0 1 0,-1 0 0,1 0 0,0 0 0,0 0 0,0 0 0,3 1 0,49-11 325,-33 8-218,0 0 0,1-2-1,-2 0 1,23-8 0,15-4 76,-2 2 131,-28 7-12,0 1 0,48-5 1,617 3 1526,-411 10-1381,699-2 3633,-978 0-4080,0 1 0,0-1 0,0 1 0,0-1 0,0 1 0,0 0 0,0 0 0,0 0 0,0 0 0,4 3 0,-4-2-3,-1 0-1,1-1 1,0 0-1,-1 0 1,1 0-1,0 0 1,0 0-1,0-1 1,0 1 0,5 0-1,3-1 8,-1 0-1,1 2 1,-1-1-1,20 6 1,-15-4-18,0-1 1,0-1-1,1 0 1,-1-1-1,17-2 0,13 0 221,245 2 1213,-213 0-5025,-21 0-7043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52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1 300 3280,'0'0'11689,"5"0"-11246,89 0 981,-88 0-1323,1-1 0,-1 0 0,1 0 0,-1 0 0,12-5 0,-12 4 29,1 0 0,-1 0 0,1 1 1,0-1-1,13 1 0,-9 0-7,1 0 0,-1 0 0,0-1 0,22-7 0,-26 8-96,0 0 0,0 0 1,0 0-1,1 1 0,7 1 1,23-2 126,338-40-14,-308 37-172,-1-4 1,108-25 0,-116 24 109,-45 8-50,1-1 0,24-6-1,-9 0-53,50-6 0,-57 11 0,0 0 0,0-2-1,-1-1 1,37-14 0,-39 13 74,1 0 1,39-7-1,3-1-63,-38 10 16,0 1 0,0 1 0,1 1 0,-1 1 0,32 4-1,3-2-60,-34-2 45,-19 0 13,0 0-1,0 1 0,0 0 0,0 0 0,-1 1 0,1-1 0,0 2 0,10 2 0,-9-1 25,-1 0-1,1 0 1,0-1-1,0 0 1,0-1-1,0 0 1,1 0-1,12 0 1,63 10 281,43-11-214,-127 0-91,1 0 0,0 0 0,-1 0 1,1-1-1,0 1 0,-1 0 0,1 0 0,0 0 1,-1-1-1,1 1 0,-1 0 0,1-1 0,-1 1 1,1 0-1,-1-1 0,1 1 0,-1-1 0,1 1 0,-1-1 1,1 1-1,0-2 0,-1 1 0,1 1 0,-1-1-1,1 0 1,0 1 0,-1-1 0,1 0 0,0 1-1,-1-1 1,1 1 0,0-1 0,0 1-1,0-1 1,0 1 0,0-1 0,0 1 0,-1 0-1,1 0 1,0-1 0,0 1 0,0 0 0,0 0-1,1 0 1,325 0-12,-324 0 19,1 0 0,-1 1-1,0-1 1,0 1 0,0 0 0,0 0 0,0 0-1,6 3 1,-6-3-5,0 1 1,0-1-1,0 0 0,1 0 0,-1 0 1,0 0-1,0-1 0,0 1 0,4-1 0,63 0 54,-69 0-58,0 0 0,-1 0-1,1 0 1,-1-1-1,1 1 1,0 0 0,-1 0-1,1-1 1,-1 1-1,1 0 1,0-1 0,-1 1-1,1 0 1,-1-1-1,1 1 1,-1-1 0,1 1-1,-1-1 1,0 1-1,1-1 1,0 0-1,-1 0-2,1 1 0,-1-1 0,1 0 0,-1 1 0,1-1 0,0 0-1,-1 1 1,1-1 0,0 1 0,-1-1 0,1 1 0,0-1 0,0 1-1,0 0 1,-1-1 0,1 1 0,0 0 0,0 0 0,0-1 0,0 1-1,0 0 1,0 0 0,0 0 5,0 0 1,0 0-1,0 0 0,-1 0 1,1 0-1,0-1 0,0 1 1,0 0-1,-1-1 0,1 1 1,0 0-1,-1-1 0,1 1 0,0-1 1,-1 1-1,1-1 0,0 1 1,0-2-1,0 2 8,-1-1 1,1 0-1,-1 1 0,1-1 1,0 1-1,-1-1 0,1 1 1,0 0-1,0-1 0,-1 1 1,1 0-1,0-1 0,0 1 1,0 0-1,-1 0 0,1 0 0,0-1 1,1 1-1,22-2 2,0-2 1,0 0-1,38-13 0,-59 16-5,23-4-2,1 0 1,0 2-1,0 1 0,44 2 0,-35 1 49,-34-1-50,-1 0-1,0 0 1,1 0-1,-1 0 1,0 0-1,0 1 1,1-1-1,-1 1 1,0-1-1,0 1 1,0-1-1,0 1 1,0 0-1,1-1 1,-1 1-1,0 0 1,1 1-1,-1-1 1,0 0 0,0 0-1,0 0 1,0 0 0,0-1 0,0 1-1,0 0 1,0-1 0,1 1 0,-1-1-1,0 1 1,0-1 0,1 0 0,-1 1-1,0-1 1,1 0 0,1 0 0,138 0-10,-140 0 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14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55 2144,'-8'0'-88,"2"-36"-392,3 36-56,2-18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24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16 1696,'-3'0'-32,"0"-1"20,1 1 24,1-2-56,1 1 12,0 0 44,0-2 4,0 2-28,0-1-16,0 1-16,0 0-116,0-1-236,0 1 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04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31 177 3824,'-2'-5'527,"1"0"0,-1-1 1,1 1-1,1-1 0,-1 1 0,1-1 0,0 1 0,1-12 0,0-3 63,-1 19-581,0 0 0,0 1 0,0-1 1,1 0-1,-1 1 0,0-1 0,0 0 0,0 1 0,0-1 0,1 1 0,-1-1 0,0 0 1,1 1-1,-1-1 0,0 1 0,1-1 0,-1 1 0,1-1 0,-1 1 0,1-1 0,-1 1 1,1-1-1,-1 1 0,1 0 0,-1-1 0,1 1 0,0 0 0,-1-1 0,1 1 0,-1 0 1,1 0-1,1-1 0,-2 1 2,1 0 0,-1 0 0,1 0 0,0 0 0,-1 0 0,1-1 0,-1 1 0,1 0 0,-1-1 0,1 1 0,-1 0 0,1-1 0,-1 1 0,1 0 0,-1-1 0,1 1 0,-1-1 0,0 1 0,1-1 0,-1 1 0,0-1 0,1 1 0,-1-1 0,0 0 0,0 1 0,1-1 0,-1 1 0,0-1 0,0 0 0,0 1 0,0-2 0,1 0 40,0-1 0,-1 1 0,1 0 0,1 0 0,-1 0 0,0 0 0,0 0 1,1 0-1,-1 0 0,1 0 0,0 0 0,-1 1 0,5-4 0,26-16 573,-24 18-561,0 0-1,1 1 1,-1 0-1,1 1 0,0 0 1,0 0-1,9 1 1,-18 0-60,1 0-1,0 0 1,0 0 0,-1 0 0,1 0 0,0 0-1,-1 0 1,1 1 0,0-1 0,-1 0 0,1 0-1,0 1 1,-1-1 0,1 1 0,-1-1 0,1 0-1,-1 1 1,1-1 0,-1 1 0,1-1 0,-1 1-1,1 0 1,-1-1 0,1 1 0,-1-1 0,0 1-1,0 0 1,1-1 0,-1 1 0,0 1 0,1-1 0,-1-1 1,0 1-1,0 0 1,0 0-1,1-1 1,-1 1-1,0 0 1,1-1 0,-1 1-1,1-1 1,-1 1-1,1-1 1,-1 1-1,1-1 1,-1 1-1,1-1 1,-1 1-1,1-1 1,0 1-1,-1-1 1,1 0 0,0 1-1,-1-1 1,1 0-1,0 0 1,-1 0-1,1 1 1,0-1-1,0 0 1,1 0-1,-1 0 1,0 0 0,0 1 0,0-1 0,0 1 0,0-1 0,0 1 0,0-1 0,-1 1 0,1 0 0,0-1 0,0 1 0,0 0 0,-1 0-1,1 0 1,0-1 0,-1 1 0,1 0 0,-1 0 0,1 1 0,12 24 106,-9-17-23,-2-6-17,-1 0 1,0 0 0,0 0 0,0 0-1,0 0 1,0 0 0,0 0-1,-1 0 1,0 0 0,0 0 0,1 0-1,-2 4 1,1-1 57,0-5-113,-1 0-1,1 0 0,0 0 1,-1-1-1,1 1 1,-1 0-1,0 0 1,1 0-1,-1 0 0,0-1 1,1 1-1,-1 0 1,0-1-1,0 1 0,0 0 1,1-1-1,-1 1 1,0-1-1,0 0 0,0 1 1,0-1-1,0 0 1,0 1-1,0-1 1,-1 0-1,-3 2 55,-6 6 371,0-1 0,0 0 0,-1-1 0,0 0 0,0 0 0,0-2 0,0 1 0,-1-2 0,0 0 0,0 0 0,0-1 0,-16 0 0,27-1-413,1-1 1,-1 0-1,1 1 0,-1-1 0,1 0 0,-1 0 1,1 0-1,-1-1 0,1 1 0,-1 0 1,1 0-1,-1-1 0,1 1 0,0-1 1,-1 1-1,1-1 0,-1 0 0,1 0 0,0 1 1,0-1-1,0 0 0,-1 0 0,1 0 1,0 0-1,0 0 0,0-1 0,0 1 1,0 0-1,1 0 0,-1-1 0,0 1 0,0-2 1,1 2-29,0 1 1,0 0 0,0 0 1,0 0-1,-1 0 0,1-1 1,0 1-1,0 0 1,0 0-1,0 0 0,0 0 1,0 0-1,0 0 1,0-1-1,0 1 0,0 0 1,0 0-1,0 0 0,-1 0 1,1 0-1,0 0 1,0 0-1,0 0 0,0 0 1,0 0-1,0-1 1,-1 1-1,1 0 0,0 0 1,0 0-1,0 0 0,0 0 1,0 0-1,-1 0 1,1 0-1,0 0 0,0 0 1,0 0-1,0 0 1,0 0-1,0 0 0,-1 0 1,1 0-1,0 1 0,0-1 1,0 0-1,0 0 1,0 0-1,0 0 0,-1 0 1,1 0-1,-4-1 3,-1-26-5,2-28-3348,23 50-1301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8:25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51 2120,'0'0'6648,"4"0"-6454,161 0 2275,-164 1-2434,0 0-1,-1 0 1,1 0-1,0 0 1,-1 0-1,1 0 1,-1 0 0,1 1-1,-1-1 1,1 0-1,-1 0 1,0 0-1,1 1 1,-1-1-1,0 0 1,0 0 0,0 1-1,0-1 1,0 0-1,0 0 1,-1 3-1,-4 27 813,-46 8-231,40-32-431,0 0 0,-1 0 0,0-1 0,0 0 1,0-1-1,-21 6 0,11-6 53,1 0-1,-1-1 1,-31 2 0,47-6-176,3 0-46,1 1 1,-1-1-1,1 0 1,-1 0-1,1-1 1,-1 1-1,1 0 1,-1-1-1,-4-1 1,6 1-13,0 0 1,0 0-1,0 0 0,0 0 1,0 0-1,0 0 0,1 0 1,-1-1-1,0 1 0,1 0 1,-1-1-1,0 1 0,1 0 1,0-1-1,-1 1 0,1 0 1,0-1-1,0 1 0,0-1 1,0 1-1,0-2 0,-1-75 111,1 77-116,0 0 0,0 0 0,0 0 1,0 0-1,0 0 0,1 0 0,-1 0 0,0 0 0,0-1 0,1 1 0,-1 0 0,0 0 0,1 0 0,-1 0 1,1 0-1,0 1 0,-1-1 0,1 0 0,0 0 0,-1 0 0,1 0 0,0 1 0,0-1 0,0 0 0,0 1 1,0-1-1,2 0 0,-3 0 1,1 1 0,0-1 1,0 1-1,0-1 0,-1 1 1,1-1-1,0 1 0,0-1 1,-1 0-1,1 1 0,0-1 0,-1 0 1,1 1-1,-1-1 0,1 0 1,-1 0-1,0 0 0,1 0 1,-1 0-1,0 1 0,1-1 1,-1 0-1,0 0 0,0 0 1,0 0-1,0 0 0,0-2 0,2 1 0,-1-1-1,1 0 0,0 1 0,-1-1 0,1 1 1,1 0-1,-1-1 0,0 1 0,0 0 0,1 0 0,-1 1 1,1-1-1,0 0 0,0 1 0,2-2 0,7-4-8,-6 4 5,1 0 1,0 1-1,0 0 0,1 0 1,-1 0-1,0 1 0,1 0 1,-1 0-1,0 1 1,1 0-1,8 1 0,-3 0 48,-12-1-40,0 0-1,-1 0 1,1 0-1,0 0 0,0 0 1,-1 0-1,1 0 1,0 1-1,0-1 0,-1 0 1,1 0-1,0 1 0,-1-1 1,1 1-1,0-1 1,-1 1-1,1-1 0,-1 1 1,1-1-1,-1 1 0,1-1 1,-1 1-1,1 0 1,-1-1-1,0 1 0,1 0 1,-1-1-1,0 1 0,1 0 1,-1-1-1,0 1 1,0 1-1,0-1-1,1-1 0,-1 1 0,0 0 0,0-1 0,0 1 0,1 0 0,-1-1 0,0 1 0,1 0 0,-1-1 0,0 1 0,1-1 0,-1 1 0,1-1 0,-1 1 0,1-1 0,-1 1 0,1-1-1,-1 1 1,1-1 0,0 0 0,-1 1 0,1-1 0,0 0 0,-1 1 0,1-1 0,0 0 0,-1 0 0,1 0 0,0 0 0,-1 0 0,2 0 0,-1 1 2,0-1 0,0 1 0,0-1-1,-1 0 1,1 1 0,0-1 0,0 1-1,0 0 1,-1-1 0,1 1 0,0 0 0,-1-1-1,1 1 1,-1 0 0,1 0 0,0 0 0,-1-1-1,0 1 1,1 0 0,-1 0 0,0 0-1,1 0 1,-1 0 0,0 0 0,0 2 0,6 11 111,-3-8-51,-1 1 1,-1-1-1,1 1 1,-1 0-1,0-1 1,0 1 0,-1 0-1,0 0 1,-1 7-1,1 4 79,-1-17-129,1 0 0,-1 0 1,0 0-1,1 0 0,-1 0 0,0 0 1,0-1-1,1 1 0,-1 0 1,0 0-1,0-1 0,0 1 1,0 0-1,0-1 0,0 1 0,0-1 1,0 1-1,-2-1 0,-23 11 189,22-9-147,-5 1-26,-1-1-1,1 0 0,-1 0 1,0-1-1,1 0 0,-1 0 1,0-1-1,-18-2 1,-12 0-1,39 2-23,-1 0-1,1 0 0,0 0 0,0 0 0,0-1 1,0 1-1,0 0 0,0 0 0,0-1 1,0 1-1,0-1 0,0 1 0,0-1 1,1 1-1,-1-1 0,0 0 0,0 1 0,0-1 1,1 0-1,-1 0 0,0 1 0,1-1 1,-1 0-1,0-1 0,0 1 3,1 0 0,-1 0 0,1 0 0,-1 1 0,0-1 0,1 0 0,-1 1 0,0-1 0,1 0 0,-1 1 0,0-1 0,0 1 0,0-1 0,1 1 0,-1-1 0,0 1 0,0 0 0,0-1 0,0 1 0,0 0 0,0 0 0,0-1 0,0 1 0,-1 0 0,1 0 3,-1-1 0,1 1 0,0-1 0,-1 1 0,1-1 0,0 0 0,0 0 0,-1 0 0,1 0 0,0 0 0,0 0 0,0 0 0,0 0 0,0 0 0,0 0 1,1-1-1,-1 1 0,0 0 0,1 0 0,-1-1 0,1 1 0,-1-1 0,1 1 0,-1-3 0,0 2-8,1 0-1,-1 0 1,1 0 0,-1 0 0,1 0 0,0 0 0,0 0 0,0 0-1,0 0 1,0 0 0,1 0 0,-1 0 0,0 0 0,1 0 0,-1 0-1,1 0 1,0 0 0,0 0 0,1-1 0,45-31-131,-39 29 129,1 0 0,0 0 1,0 1-1,1 0 0,-1 0 0,1 1 0,0 1 0,18-4 0,3 2 83,52 1 0,-83 3-86,1 0 1,0 0 0,0 0-1,-1 0 1,1 0 0,0 0-1,0 0 1,-1 1-1,1-1 1,0 0 0,-1 0-1,1 1 1,0-1 0,-1 0-1,1 1 1,0-1-1,-1 1 1,1-1 0,-1 1-1,1-1 1,-1 1 0,1 0-1,-1-1 1,1 1 0,-1-1-1,0 1 1,1 0-1,-1-1 1,1 2 0,-1-1-3,0 0 1,0-1-1,0 1 1,1 0-1,-1-1 1,0 1-1,1 0 1,-1-1-1,1 1 0,-1-1 1,1 1-1,-1-1 1,1 1-1,-1-1 1,1 1-1,-1-1 1,1 0-1,-1 1 1,1-1-1,0 0 1,-1 1-1,1-1 1,0 0-1,-1 0 1,1 0-1,0 0 1,-1 1-1,1-1 1,1 0-1,1 2 9,0 0-1,0 0 1,0 1-1,0 0 1,-1-1-1,1 1 1,-1 0-1,0 0 1,0 0-1,0 1 1,2 5-1,-1-5-2,-2-2-2,0 1 1,0 0-1,1-1 0,-2 1 1,1 0-1,0 0 1,0-1-1,-1 1 0,0 0 1,1 0-1,-1 0 0,0 0 1,-1 3-1,1 5 82,-6-7-58,-26 3 205,0-2 0,0-1 0,-1-1 0,-39-3 0,71 0-223,0 0 0,1 0 0,-1 0 0,0 0 0,0 0 0,1 0 0,-1-1 0,0 1 0,0 0 0,1 0-1,-1-1 1,0 1 0,1 0 0,-1-1 0,1 1 0,-1-1 0,0 1 0,1-1 0,-1 1 0,1-1 0,-1 1 0,1-1 0,-1 0 0,1 1 0,0-1 0,-1 1-1,1-1 1,0 0 0,-1 0 0,1 1 0,0-1 0,0 0 0,0 1 0,-1-2 0,1 1-2,0 0 1,0 1-1,0-1 0,0 0 1,0 1-1,0-1 0,0 1 1,-1-1-1,1 1 0,0-1 1,0 0-1,-1 1 0,1-1 1,0 1-1,-1-1 0,1 1 1,-1 0-1,1-1 0,-1 1 1,1-1-1,-1 1 0,1 0 1,-1-1-1,1 1 0,-1 0 1,1-1-1,-1 1 0,0 0 1,1 0-1,-1 0 0,1 0 1,-1 0-1,-1-1 1,1 1 10,0-1 1,0 0-1,0 1 1,0-1 0,0 0-1,0 0 1,0 0 0,0 0-1,0 1 1,0-2-1,1 1 1,-1 0 0,0 0-1,1 0 1,-1 0 0,1 0-1,-1 0 1,1-1-1,-1 1 1,1 0 0,0 0-1,0-3 1,-5-26-41,4 29 26,1 0 0,0 1 0,0-1 0,0 0 0,0 0 1,0 0-1,0 1 0,0-1 0,0 0 0,0 0 0,0 0 0,0 1 0,1-1 0,-1 0 0,0 0 0,1 0 0,-1 1 0,0-1 0,1 0 0,-1 1 0,1-1 0,-1 0 0,1 1 0,-1-1 1,1 1-1,0-1 0,-1 1 0,1-1 0,0 1 0,-1-1 0,1 1 0,0-1 0,-1 1 0,1 0 0,0 0 0,0-1 0,0 1 0,-1 0 0,2 0 0,2-1-12,39-9-801,-3 1-3827,-34 7 2883,0 0 0,-1-1-1,1 0 1,-1 0 0,7-5 0,0 0-1094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46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2892,'0'0'1869,"4"0"-1627,13 0-19,-17 0-218,0 0 0,1 0-1,-1 0 1,0 0-1,0 0 1,0 0 0,0 0-1,1 0 1,-1 0-1,0 0 1,0 0 0,0 0-1,0 0 1,1 0-1,-1 0 1,0 0-1,0 0 1,0 0 0,0 0-1,0 0 1,0 0-1,1 0 1,-1-1 0,0 1-1,0 0 1,0 0-1,0 0 1,0 0-1,0 0 1,0 0 0,1-1-1,-1 1 1,0 0-1,0 0 1,0 0 0,0 0-1,0-1 1,0 1-1,0 0 1,0 0-1,0 0 1,0 0 0,0 0-1,0-1 1,0 1-1,0 0 1,0 0 0,0 0-1,0 0 1,0-1-1,-1 1 1,4-4 1607,-2 4-1607,-1 0 0,1 0-1,0 1 1,0-1-1,0 0 1,0 1 0,-1-1-1,1 0 1,0 1-1,0-1 1,-1 1 0,1-1-1,0 1 1,-1-1-1,1 1 1,-1 0 0,1-1-1,0 1 1,-1 0 0,1-1-1,-1 1 1,0 0-1,1 0 1,-1 0 0,0-1-1,1 1 1,-1 0-1,0 1 1,1-1-10,-1 0 5,0-1 0,0 0 0,0 1 0,0-1 0,0 0 0,1 0 0,-1 1 0,0-1-1,0 0 1,1 0 0,-1 1 0,0-1 0,0 0 0,1 0 0,-1 0 0,0 0 0,0 1 0,1-1 0,-1 0 0,0 0 0,1 0 0,-1 0 0,0 0 0,0 0-1,1 0 1,-1 0 0,0 0 0,1 0 0,-1 0 0,0 0 0,1 0 0,-1 0 0,1 0 0,7 3 41,97 138 137,-53-72-206,-32-43 45,25 39 0,-42-58 8,-1 0-1,0 0 0,0 0 1,0 0-1,-1 0 0,0 1 1,0 10-1,3 15 55,0-11-162,-4-15 79,1-1-1,0 1 0,0-1 1,0 0-1,1 1 1,0-1-1,0 0 1,1 0-1,0 0 1,4 6-1,-5-7 8,-1-1 0,1 0 0,-1 1 1,0 0-1,-1-1 0,1 1 0,-1 0 0,0-1 0,0 1 0,0 0 1,-2 9-1,1 4 14,1 64-165,0-82 229,0 4-44,0-1-388,-2 7 860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48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2692,'0'0'848,"4"4"-691,10 12-51,-13-15-80,0 0 0,-1 0 0,1 0 0,0 0 0,-1 1 0,1-1 0,-1 0 0,0 1 0,1-1 0,-1 0 0,0 1 0,0-1 0,0 0 0,0 1 0,0-1 0,0 0 0,0 1 0,0-1 0,0 0 0,-1 2 0,0-2-7,1 1 0,0-1 0,0 0 0,0 1 0,0-1 0,0 1 0,0-1 0,0 0 0,0 1 0,0-1 0,0 1 0,1-1-1,0 3 1,5 8 171,0 0 0,-1 0 0,-1 1 0,0 0 0,0 0 0,-1 0 0,-1 0 0,1 19 0,-3 120 669,-2-77-294,2 595 584,0-668-1149,0 0-1,0 0 0,-1 0 0,1 1 1,-1-1-1,1 0 0,-1 0 0,0 0 0,0 0 1,0 0-1,-2 3 0,1-3 6,1 0-1,0 0 1,0 0-1,0 1 1,0-1-1,0 0 1,1 0 0,-1 1-1,1-1 1,-1 0-1,1 5 1,0-1-3,0-1 0,0 1 0,0 0 0,-1-1-1,0 1 1,0-1 0,0 1 0,-1-1 0,-2 7 0,2-6-38,0 0 1,0 0-1,1 0 0,0 0 0,0 0 0,1 0 1,0 0-1,1 9 0,-1-2-254,0 58-2523,0-70 2811,0 0 1,-1 0-1,1 0 0,0 0 0,0 0 0,0 0 1,-1 0-1,1 0 0,-1 0 0,1 0 1,0-1-1,-1 1 0,0 0 0,1 0 0,-1 0 1,1-1-1,-1 1 0,0 0 0,0-1 0,1 1 1,-2 0-1,1 0-8,0 0 1,0 0-1,0-1 0,0 1 1,0 0-1,0 0 0,0 0 1,0 0-1,1 0 0,-1 0 1,0 0-1,1 0 0,-1 1 1,1-1-1,0 0 0,-1 0 1,1 0-1,0 1 0,-1-1 1,1 0-1,0 0 0,0 2 1,0-2-4,0 0 1,0 0-1,0-1 0,0 1 1,0 0-1,0 0 1,-1 0-1,1-1 0,0 1 1,-1 0-1,1 0 0,0 0 1,-1-1-1,1 1 1,-1 0-1,1-1 0,-1 1 1,1 0-1,-1-1 1,0 1-1,0 0 0,0-1-12,0 1 0,1-1 0,-1 1 0,1 0 0,-1-1 0,0 1 0,1-1-1,0 1 1,-1 0 0,1-1 0,-1 1 0,1 0 0,0 0 0,-1-1 0,1 1-1,0 0 1,0 0 0,0 0 0,0-1 0,-1 1 0,1 1 0,0 0-217,0 0 1,-1 0-1,0 0 1,1-1-1,-1 1 1,0 0-1,0 0 1,0 0-1,0-1 1,0 1-1,0-1 1,-3 3-1,-2 0-432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4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 2760,'1'2'22,"1"0"0,-1 0 0,0 1-1,1-1 1,-1 0 0,0 1 0,0-1-1,0 1 1,-1 0 0,1-1 0,-1 1 0,1 5-1,6 22 356,79 184 3861,-74-175-3630,-2 0-1,-1 1 0,6 76 1,-11 78 184,-4-191-788,0-1 1,0 1 0,-1-1-1,1 1 1,-1-1 0,1 1-1,-1-1 1,0 1 0,0-1-1,0 1 1,-1-1-1,-2 4 1,2-3 1,1-1 0,0 0 1,-1 0-1,1 1 0,0-1 0,0 1 0,0-1 0,1 1 1,-1-1-1,1 1 0,-1 0 0,1-1 0,0 3 0,-1 0 6,1 0 0,-1 0 0,0-1-1,0 1 1,-1-1 0,0 1 0,1-1-1,-1 0 1,-4 6 0,-5 12 14,8-14-27,-10 25 13,-25 43-1,14-18 3,17-44 0,1-1 0,0 1 0,1 1 0,0-1 0,2 0 0,0 1 0,-2 19-1,1 106-2692,5-89-849,-1-50 3523,0-1-1,0 1 0,0-1 0,-1 1 0,1-1 0,0 1 0,0-1 0,0 1 0,-1-1 0,1 1 0,0-1 0,0 1 0,-1-1 0,1 0 0,0 1 1,-1-1-1,1 1 0,0-1 0,-1 0 0,1 0 0,-1 1 0,1-1 0,-1 0 0,1 1 0,-1-1 0,1 0 0,-1 0 0,1 0 0,-1 0 0,0 1 1,1-1-2,-1 0 1,0 0-1,1 0 1,-1 1-1,0-1 1,1 0-1,-1 0 1,0 1-1,1-1 1,-1 1-1,1-1 1,-1 1 0,1-1-1,-1 1 1,1-1-1,-1 1 1,1-1-1,-1 1 1,1-1-1,0 1 1,-1 0-1,1-1 1,0 1-1,0 0 1,-1-1 0,1 1-1,0 0 1,0-1-1,0 1 1,0 0-1,0 1 1,0-2-8,0 0 1,0 1-1,0-1 0,0 0 1,-1 1-1,1-1 0,0 0 1,0 0-1,0 1 1,0-1-1,-1 0 0,1 1 1,0-1-1,0 0 1,-1 0-1,1 1 0,0-1 1,0 0-1,-1 0 1,1 0-1,0 1 0,0-1 1,-1 0-1,1 0 1,0 0-1,-1 0 0,1 0 1,0 0-1,-1 0 0,0 1-27,1-1 0,-1 0 0,1 0 0,-1 0-1,1 0 1,-1 0 0,1 1 0,0-1-1,-1 0 1,1 0 0,-1 0 0,1 1 0,0-1-1,-1 0 1,1 1 0,0-1 0,-1 0-1,1 1 1,0-1 0,0 0 0,-1 1 0,1-1-1,0 1 1,0-1 0,0 1 0,0-1-1,-1 0 1,1 1 0,0-1 0,0 1-1,0 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0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4657 4060 2316,'1'2'21,"-1"-1"0,0 0 0,0 1 0,0-1 0,0 1 0,0-1 0,0 0 0,-1 1 0,1-1 0,0 0 0,-1 1 0,1-1 0,-1 0 0,1 0 0,-1 1 0,1-1 0,-1 0 0,0 0 0,0 0 0,0 0 0,0 0 0,0 0 1,0 0-1,0 0 0,0 0 0,-1 1 0,-5 3 49,7-5-53,-1 1 0,1-1 0,-1 1 0,1-1 0,0 1 0,-1-1 0,1 1 0,0-1 0,-1 1 1,1-1-1,0 1 0,0-1 0,0 1 0,-1 0 0,1-1 0,0 1 0,0-1 0,0 1 0,0 0 1,0 0-1,-4 12 230,-35 31 1050,32-37-882,0 1 0,0-1 0,-1-1 0,0 0 0,-1 0 0,1 0 0,-13 5 0,-71 31 893,-193 60-314,223-85-1010,0-3 1,-113 10-1,-466-8 90,184-16 54,443 0-131,1-2 0,-1 0-1,0 0 1,-13-5 0,14 3 6,0 1 0,-1 1 0,0 0 0,-13 0 0,14 1 3,1 0 1,0-1-1,0 0 0,0-1 1,0-1-1,1 1 0,-12-7 1,-32-9-19,-53-13-20,2-4 0,-146-70 0,-18-8 144,10 5-111,108 36 89,-236-120 1773,312 152-1087,2-3 1,3-4-1,1-2 1,3-4-1,2-2 1,-94-106-1,127 123-590,3-2 0,1-1 0,2-2 1,2 0-1,2-2 0,2 0 0,2-1 0,-21-90 0,19 36-149,5 0 0,4-1 0,3-139 0,7 187-70,-1 33 23,1 0 1,2 0 0,0-1-1,5-29 1,35-101 215,-37 133-177,1 1 1,0 0-1,1 0 0,10-19 1,36-75-4,22-44-34,-12 59 5,3 3 0,139-152 1,-135 173-17,4 4 1,2 3 0,92-61 0,-108 90 25,1 3 1,1 2-1,93-33 0,-59 27-152,-26 8 67,2 4 0,98-24 0,388-35-972,-416 68 964,213-19-384,-266 26 38,121-28-1,-156 26 510,69-9-77,-70 14-89,-1-3 0,99-32 0,-71 13 153,60-26-130,-122 47 83,1 1 0,-1 1 0,1 1 1,0 0-1,20-2 0,93-3-90,-52 5 14,26 4 194,-55 2-224,-48-1 88,0 0 0,1 0-1,-1 1 1,0-1 0,0 1-1,0-1 1,0 1 0,0 0-1,0 0 1,0 0 0,0 0-1,3 2 1,-3-2 4,0 0 1,0 0 0,0 0-1,0 0 1,0 0-1,0 0 1,0-1 0,0 1-1,0 0 1,0-1-1,1 0 1,2 0 0,210 0-92,-209 8 81,-6-8 6,0 1 0,0 0 0,1-1 0,-1 1 0,0 0 0,0-1 0,1 1 0,-1 0 0,0-1 0,1 1 1,-1-1-1,1 1 0,-1-1 0,1 1 0,-1-1 0,1 1 0,-1-1 0,1 0 0,-1 1 0,1-1 0,-1 0 0,1 1 1,0-1-1,-1 0 0,1 0 0,0 1 0,-1-1 0,1 0 0,0 0 0,0 0 0,11 8 513,-2 1-3269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3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33 166 3876,'19'0'78,"-15"0"525,-4-4-306,0 4-278,-1-1 6,1 0-1,0 1 1,0-1-1,0 0 1,0 1-1,0-1 1,0 0-1,0 1 1,0-1-1,0 0 1,0 1-1,0-1 1,0 0-1,1 1 1,-1-1-1,0 0 1,0 1-1,1-1 0,-1 1 1,0-1-1,1 1 1,-1-1-1,1 0 1,-1 1-1,0 0 1,1-1-1,-1 1 1,1-1-1,0 1 1,-1-1-1,1 1 1,-1 0-1,1 0 1,-1-1-1,1 1 1,1 0-1,0-4 644,-1 1-493,-1 1 1,1-1-1,-1 1 0,1 0 0,0-1 1,0 1-1,0 0 0,0-1 0,0 1 1,1 0-1,-1 0 0,3-3 0,-1 1 98,0 0 0,0 0 0,-1 0 0,0 0 0,0 0 0,0-1 0,0 1 0,1-8 0,3-48 2460,-6 62-2695,0-1 0,-1 0 0,1 1 0,0-1-1,0 0 1,-1 1 0,1-1 0,-1 0 0,1 0-1,-1 1 1,0-1 0,1 0 0,-1 0 0,0 0-1,0 0 1,0 0 0,0 0 0,0 0 0,-1 1-1,1-1-1,-1 0 0,1 1 0,0-1 0,-1 1-1,1-1 1,0 1 0,0-1 0,0 1 0,0-1-1,1 1 1,-1 0 0,0-1 0,1 1 0,-1 0-1,1 0 1,-1 0 0,1 0 0,0-1 0,0 5-1,0-2 11,-1 1 0,1 0 0,-1 0 0,0-1 0,0 1 0,0 0 0,-5 8 0,-1 7-7,-17 60 69,18-60-87,0 0 1,1 0-1,1 0 0,-2 39 0,2-20-50,-5 122-76,9-91-4971,0-29-2174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14 9837,'4'-2'229,"10"-7"-230,-14 9 51,0 0 0,0 0 0,0 0 0,0 0 0,0-1 0,1 1 0,-1 0 0,0 0 0,0 0 0,0 0-1,0 0 1,1-1 0,-1 1 0,0 0 0,0 0 0,0 0 0,1 0 0,-1 0 0,0 0 0,0 0 0,1 0 0,-1 0 0,0 0 0,0 0 0,0 0 0,1 0 0,-1 0 0,0 0 0,0 0 0,0 0 0,1 0 0,-1 0 0,0 0 0,0 0 0,1 1-1,-1-1 1,0 0 0,0 0 0,0 0 0,0 0 0,1 0 0,-1 1 0,0-1 0,0 0 0,0 104 3423,0-99-3433,-1 0-1,1 0 1,-1 0 0,0 0-1,-1 0 1,1 0 0,-1-1-1,-3 7 1,3-7-29,0 1-1,0 0 1,1 0-1,-1 0 1,1 0-1,0 0 1,0 0 0,0 6-1,1-3 4,-1-1 0,0 1 0,0-1 0,-1 1 0,-4 12 0,3-13-8,1 0 0,0 0 0,0 0 0,1 0 0,-1 13 0,2-12-3,-1-1 1,0 1-1,0-1 0,-1 1 1,-3 7-1,3-8-4,0 0-1,0 0 1,1 0-1,0 0 1,-1 9 0,1 1-86,0 0 1,-2 0-1,0 0 1,-8 24-1,-12 30-4200,20-65 3432,3-4 277,-1 0 0,0 0 1,0 0-1,0 0 0,0-1 0,0 1 1,0 0-1,0-1 0,0 1 0,-1-1 1,1 0-1,-1 1 0,-1 0 0,-3 1-944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4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82 12065,'3'-20'1211,"8"14"-139,-5 4-1040,3-6 1319,27-1-561,52-6-1,46 2-2671,-66 7-420,50 3-7550,-98 3 7822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5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2964,'0'0'4691,"4"0"-4135,13 0-24,-13 0-89,-1 17 179,12-11-58,-12-4-427,0 1 0,-1 0 0,1-1 0,0 1 0,0-1 0,1 0-1,-1 0 1,0 0 0,6 2 0,31 21 565,-26-10-406,-1 0 0,-1 1 0,0 1 0,11 22 0,-21-36-244,17 29 577,23 54 0,-14-28-448,-27-53-143,-1-1-1,1 1 1,0-1 0,-1 1-1,0 0 1,0-1 0,-1 6-1,0 6 183,1-16-216,0 0 0,0 1 0,0-1 0,0 0 0,0 1-1,1-1 1,-1 0 0,0 1 0,0-1 0,0 0 0,1 1 0,-1-1 0,0 0 0,0 1 0,1-1 0,-1 0 0,0 0 0,0 1 0,1-1 0,-1 0 0,0 0 0,1 0 0,-1 0 0,0 1-1,1-1 1,-1 0 0,0 0 0,1 0 0,-1 0 0,1 0 0,-1 0 0,1 0-2,0 0-1,-1 0 1,1 1-1,-1-1 1,1 0-1,0 0 0,-1 0 1,1 1-1,-1-1 1,1 0-1,-1 1 1,1-1-1,-1 0 1,1 1-1,-1-1 1,1 1-1,-1-1 1,0 1-1,1-1 1,-1 1-1,1-1 1,-1 1-1,0-1 1,0 1-1,1-1 1,-1 1-1,0 0 1,0-1-1,0 1 1,0-1-1,0 1 1,0 0-1,0 0 0,6 25 235,-5-23-230,0 0-1,0 0 1,0 0-1,0 0 1,-1 0 0,1 0-1,-1 0 1,0 3 0,0 243 344,-4-249-339,-11-1 72,8 28-5257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63 3028,'0'0'2732,"0"-32"-754,0 31-1966,0 0 0,0 1 0,0-1 0,0 0 0,0 1 0,0-1 0,0 0 0,0 1 0,0-1 0,0 0 0,0 1 0,0-1 0,0 0 0,0 1 0,-1-1 0,1 0 0,0 1 0,-1-1 0,1 1 0,0-1-1,-1 0 1,1 1 0,-1-1 0,1 1 0,0-1 0,-1 1 0,0 0 0,1-1 0,-1 1 0,1-1 0,-1 1 0,1 0 0,-1-1 0,0 1 0,1 0 0,-1 0 0,0 0 0,1-1 0,-1 1 0,0 0 0,1 0 0,-1 0 0,0 0 0,-5-1 23,2-8 3553,4 11-3521,0 0-1,1 0 1,-1-1-1,1 1 0,-1 0 1,1 0-1,0-1 0,0 1 1,0 0-1,0-1 1,0 1-1,0-1 0,0 1 1,0-1-1,1 1 0,-1-1 1,2 2-1,-2-1-52,0 0 0,0 0-1,0 0 1,0 1 0,-1-1-1,1 0 1,-1 1 0,0-1-1,0 1 1,0-1 0,0 0-1,0 1 1,0-1 0,-2 4-1,2 1 11,6 11-27,-5-17 12,0 0-1,0 1 0,0-1 1,-1 1-1,1-1 0,0 1 1,-1-1-1,0 1 1,1-1-1,-1 1 0,0-1 1,1 4-1,-1 418 2116,0-423-2125,0 1 0,0-1 0,0 1 1,0-1-1,0 0 0,0 1 0,1-1 0,-1 1 0,0-1 0,0 0 0,1 1 1,-1-1-1,0 0 0,0 1 0,1-1 0,-1 0 0,0 0 0,1 1 0,-1-1 1,0 0-1,1 0 0,-1 1 0,1-1 0,-1 0 0,0 0 0,1 0 0,-1 0 1,1 0-1,-1 0 0,1 0 0,-1 0 0,0 0 0,1 0 0,-1 0 0,1 0 1,-1 0-1,1 0 0,0 0-2,-1 0 0,1 0 1,-1 0-1,1 0 0,0 0 0,-1 0 0,1 0 1,-1 0-1,1 0 0,-1 0 0,1 0 1,-1 0-1,1 0 0,0 1 0,-1-1 1,1 0-1,-1 0 0,1 1 0,-1-1 0,0 0 1,1 1-1,-1-1 0,1 1 0,-1-1 1,0 0-1,1 1 0,-1-1 0,0 1 1,1-1-1,-1 1 0,0-1 0,0 1 0,1-1 1,-1 1-1,0-1 0,0 1 0,0 0 1,0-1-1,0 2 0,0 366 504,0-368-453,0 4-278,0 12 231,0-12 62,0 31-61,1-30 61,-1-5-64,0 1 1,0 0-1,1 0 1,-1 0 0,0-1-1,0 1 1,0 0-1,0 0 1,0 0-1,0-1 1,0 1-1,0 0 1,-1 0 0,1 0-1,0-1 1,0 1-1,-1 0 1,1 0-1,0-1 1,-1 1 0,1 0-1,-1-1 1,1 1-1,-1 0 1,1-1-1,-1 1 1,0 0-1,-20 2 29,16-3 42,5 21-175,0 22 173,-5-42-71,-13 0 5,17 0 5,0 0-1,1 0 1,-1 1-1,0-1 0,1 0 1,-1 0-1,1 0 1,0 0-1,-1 0 1,1 1-1,0-1 0,0 0 1,0 0-1,0 1 1,0-1-1,0 0 0,0 0 1,0 1-1,1 0 1,-1-38-13087,0 20 11390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19:32:05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123 134 2340,'0'-129'7110,"4"127"-7074,16 2-8,40-3 774,-59 3-798,0 1 1,0-1 0,-1 0 0,1 0 0,0 0 0,-1 1 0,1-1 0,0 0 0,0 1-1,-1-1 1,1 1 0,-1-1 0,1 0 0,0 1 0,-1 0 0,1-1 0,-1 1 0,1-1-1,-1 1 1,1 0 0,-1-1 0,0 1 0,1 0 0,-1-1 0,0 1 0,1 0 0,-1 1-1,0-1 3,0-1-1,0 1 1,1-1-1,-1 1 1,0 0-1,0-1 1,1 1-1,-1-1 1,0 1-1,1 0 1,-1-1-1,1 1 0,-1-1 1,1 1-1,-1-1 1,1 0-1,-1 1 1,1-1-1,-1 1 1,1-1-1,-1 0 1,1 1-1,0-1 1,-1 0-1,1 0 1,1 1-1,-1-1 3,0 0 0,-1 1 0,1-1 0,0 1 1,0 0-1,0-1 0,-1 1 0,1-1 0,0 1 0,-1 0 0,1 0 0,0-1 1,-1 1-1,1 0 0,-1 0 0,1 0 0,-1 0 0,0 0 0,1 0 0,-1-1 1,0 1-1,0 1 0,6 28 376,-6-26-275,1 0-38,-1-1 1,1 1-1,-1 0 0,0 0 0,0 0 0,-1 0 0,1 0 0,-1-1 0,0 1 0,0 0 0,-2 5 0,-41 30 140,29-26-139,0-1 0,0-1 0,-1-1 0,0 0 0,-26 10 0,32-14 15,3-3-33,-1 1 1,1-1 0,-1 0-1,1-1 1,-1 0 0,0 0-1,-15 1 1,23-3-29,0-4-63,0 2 33,0 1 0,0-1 0,0 1 0,0-1 0,1 1 0,-1-1 0,0 1 0,1-1 0,-1 1 0,1-1 0,0 1 0,0-1 0,-1 1 0,1 0 0,0-1 0,0 1 0,0 0 0,0 0 0,1 0 0,-1 0 0,0 0 0,3-2 0,8-8 14,31-29-6,-36 35-13,0-1-1,0 1 1,0 0 0,1 1-1,0-1 1,0 1 0,0 1 0,1 0-1,-1 0 1,1 1 0,0 0-1,-1 0 1,16 0 0,-18 2 15,28 2 54,-33-1-59,0-1 0,0 1 0,1 0 0,-1 0 0,0-1 0,0 1 0,0 0 0,0 0-1,-1 0 1,1 0 0,0 0 0,0 0 0,0 0 0,-1 0 0,1 0 0,-1 1 0,1-1 0,0 2 0,7 6 124,-7 45 1256,-1-53-1363,-1 0 0,1 0 0,0 1 1,0-1-1,-1 0 0,1 0 0,-1 0 1,1 0-1,-1 0 0,1 0 0,-1-1 1,0 1-1,1 0 0,-1 0 0,0 0 1,0 0-1,0-1 0,1 1 1,-1 0-1,0-1 0,0 1 0,0-1 1,0 1-1,0-1 0,0 0 0,0 1 1,-2 0-1,-15 8 362,13-5-231,0 0-1,-1 0 1,1-1-1,-1 0 1,1 0-1,-1 0 1,0-1-1,-7 2 1,0-1 316,1-2 0,-1 1 0,-20-2-1,32 0-446,0-1 0,0 1 0,0-1 1,0 1-1,0-1 0,0 0 0,0 0 0,0 1 0,0-1 0,0 0 0,0 0 0,0 0 0,0 0 0,1 0 0,-1 0 0,0 0 0,1 0 0,-1 0 0,0-3 0,-10-24 29,10 26-70,-1-7-200,0 0 0,0 0 0,1-1 1,1 1-1,-1 0 0,3-15 0,-1-2-2301,-1 25 2407,0 0-1,0 0 0,0 0 1,0 1-1,0-1 1,0 0-1,1 0 0,-1 0 1,0 0-1,1 0 0,-1 0 1,0 0-1,1 0 1,0 0-1,-1 1 0,1-1 1,-1 0-1,1 0 0,0 1 1,-1-1-1,1 0 0,0 1 1,0-1-1,0 1 1,0-1-1,-1 1 0,1-1 1,0 1-1,0 0 0,1-1 1,-1 1-67,0 0 0,0-1 1,-1 1-1,1 0 0,0-1 0,0 1 1,0 0-1,-1-1 0,1 1 1,0-1-1,-1 1 0,1-1 0,0 0 1,-1 1-1,1-1 0,-1 0 0,1 1 1,-1-1-1,1 0 0,-1 0 0,0 1 1,1-1-1,-1 0 0,0 0 1,1 0-1,-1 0 0,0 1 0,0-1 1,0-2-1,0-10-2863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15 2148,'0'-15'10942,"0"32"-10607,0-13-27,0 5-9,-1-6-249,1 0 0,0-1 0,0 1 0,0 0 0,0 0 0,0 0 0,0 0 0,1-1 0,-1 1 1,1 0-1,0 0 0,1 2 0,9 2 80,-10-6-121,-1-1 0,1 0 0,0 1 0,-1-1 1,1 1-1,0-1 0,-1 1 0,1-1 0,0 1 0,-1 0 0,1-1 0,-1 1 0,1 0 0,-1-1 0,0 1 0,1 0 0,-1 0 0,0-1 0,1 1 1,-1 0-1,0 0 0,0 0 0,0 0 0,0-1 0,0 1 0,0 0 0,0 0 0,0 0 0,0 0 0,0-1 0,0 2 0,0 1 33,0 0-1,0 0 0,0 0 0,0 0 0,1 0 0,-1 0 0,1 0 0,0-1 0,0 1 0,0 0 1,0 0-1,0-1 0,1 1 0,-1-1 0,3 3 0,0 1 17,0 13 133,-2-3-82,11 11 173,-2 0 1,-1 1 0,-2 0 0,0 0-1,-2 1 1,-1 0 0,2 50-1,-7 53 436,0-131-722,0 0-1,0-1 1,0 1-1,0 0 0,0 0 1,0-1-1,0 1 0,-1 0 1,1-1-1,0 1 1,0 0-1,-1-1 0,1 1 1,-1-1-1,1 1 0,0 0 1,-1-1-1,1 1 1,-1-1-1,1 1 0,-1-1 1,0 1-1,1-1 0,-1 0 1,1 1-1,-1-1 0,0 0 1,1 1-1,-1-1 1,-1 0-1,1 0 5,1 1-1,-1-1 1,0 0-1,0 1 1,0-1 0,0 1-1,1-1 1,-1 1 0,0-1-1,1 1 1,-1 0-1,0-1 1,1 1 0,-1 0-1,0 0 1,1-1-1,-1 1 1,1 0 0,0 0-1,-1 0 1,1-1 0,0 1-1,-1 0 1,1 0-1,0 0 1,0 0 0,0 0-1,0 0 1,0 0-1,0 1 1,0 181 121,0-183-120,0 1 0,0-1 0,0 0 0,-1 0-1,1 1 1,0-1 0,0 0 0,0 1 0,0-1 0,0 0-1,0 1 1,-1-1 0,1 0 0,0 0 0,0 1-1,0-1 1,-1 0 0,1 0 0,0 1 0,0-1 0,-1 0-1,1 0 1,0 0 0,-1 0 0,1 1 0,0-1-1,-1 0 1,1 0 0,0 0 0,-1 0 0,1 0 0,0 0-1,-1 0 1,1 0 0,-1 0 0,1 0-1,-1 0 1,1 1 0,-1-1 0,1 0 0,-1 0-1,1 0 1,-1 1 0,1-1 0,0 0-1,-1 0 1,1 1 0,0-1 0,-1 0-1,1 1 1,-1-1 0,1 0 0,0 1 0,0-1-1,-1 0 1,1 1 0,0-1 0,0 1-1,0-1 1,-1 1 0,1-1 0,0 1-1,0-1 1,0 1 0,0-1 0,0 0 0,0 1-1,0 0 1,-1 1 1,0 0-1,0-1 1,0 1-1,0-1 1,-1 1 0,1-1-1,0 1 1,-1-1-1,1 0 1,-1 0-1,0 1 1,1-1 0,-1 0-1,0-1 1,-2 2-1,-11 8 15,14-9-16,-1 1 0,0-1 0,1 1 0,0-1 0,-1 1 0,1 0 0,0 0 0,0 0 0,0 0 0,0 0 0,0 0 0,0 0 0,0 0 0,1 0 0,-1 0 0,1 0 0,0 0 0,-1 0 0,1 1 0,0-1 0,1 4 0,-1-5 44,-4-1-289,-6-2-1296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1:59:59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0 2280,'0'0'5049,"0"4"-4869,0 14-10,0-13-15,0-4-139,0-1-1,0 1 1,0 0-1,0 0 1,0 0-1,0 0 1,0 0-1,0 0 1,-1 0 0,1-1-1,0 1 1,0 0-1,-1 0 1,1 0-1,-1 0 1,1-1-1,-1 1 1,1 0 0,-1 0-1,1-1 1,-1 1-1,0 0 1,1-1-1,-1 1 1,-1 0-1,2-1 6,-1 1 0,0 0 0,0-1 0,0 1 0,1 0-1,-1 0 1,0 0 0,1-1 0,-1 1 0,1 0 0,-1 0-1,1 0 1,-1 0 0,1 0 0,0 0 0,-1 0 0,1 0-1,0 0 1,0 0 0,0 0 0,0 0 0,0 0 0,0 0-1,0 0 1,0 1 0,0 2 21,-1-1 0,0 0 0,0 0-1,0 0 1,0 0 0,0 0 0,0 0 0,-1 0-1,-2 3 1,2-2 27,-1-1 0,1 1 0,1 0 0,-1 0-1,1 0 1,-1 0 0,1 0 0,0 0 0,0 0 0,0 4 0,1-1 8,-1 0 0,-1-1 0,1 1 1,-1-1-1,-5 12 0,-4 17 46,5-2-469,-14 56 935,-1-36-5903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07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100 982 2536,'0'0'8022,"-3"0"-7952,-10 0 2,9 0-16,4-4 10,0-31 760,0 32-621,-2 0-28,-4-12 176,1 0-1,0 0 0,0-1 0,2 0 0,0 0 0,-1-17 0,2 19-182,-2-39 1188,4-101 0,2 64-893,-2 86-438,0 1 0,1 0 0,-1-1-1,1 1 1,0-1 0,0 1 0,0 0 0,3-6-1,-2 5 13,-1 1 1,1 0-1,-1-1 0,0 0 0,0 1 0,0-1 0,0 0 1,-1-7-1,0 3 21,1 0 0,0 0 1,0 1-1,0-1 1,1 0-1,0 0 0,1 1 1,6-15-1,-1 9-48,0 0 0,1 0 1,17-20-1,-1 9-29,0 1 0,1 1 1,52-32-1,-63 43-6,4-2 26,1 1-1,1 0 0,0 2 0,37-14 1,9 6 19,133-18 1,-99 28 19,127 8-1,-95 2-139,1659-2-318,-1767 1 425,45 8 0,-45-5 9,46 2 0,127 7 16,-61-8 45,700 81-162,-773-79 97,313 41-77,-309-35 75,-2 3 0,0 2 0,96 42 1,-134-48-11,-1 3 1,0 0 0,-2 1 0,0 2-1,-1 0 1,0 2 0,-2 1 0,32 36-1,-39-38 36,-1 1-1,0 0 1,-2 0-1,0 1 0,-2 1 1,0 0-1,-1 1 1,-2 0-1,0 0 0,-1 0 1,3 32-1,4 462 1277,-15-335-1006,2 46 184,-1-209-506,0 0-1,-7 27 1,4-28 5,2 0 0,-2 26 0,3-23 85,-2 0 0,-1 0-1,0 0 1,-2 0 0,0-1 0,-11 24-1,9-24 60,-9 21 193,-2-1 1,-1-1-1,-2-1 1,-39 51-1,-123 131-73,58-72-193,110-129-72,-260 295 173,228-267-135,16-14-28,-1-2 0,-66 48 1,-286 155 332,345-211-340,-56 28-20,-2-5 0,-138 45 0,119-50 187,-2-5 1,-207 35-1,-114 0 781,323-51-633,89-16-288,4 0 60,-35 9-1,51-10-52,0 0-1,0 0 1,1 0-1,-1 1 1,1 1-1,0-1 1,0 1-1,-8 7 1,-20 19 220,18-16-190,0 0 0,2 0-1,-21 27 1,15-18 51,0-1 0,-2-1 0,0 0 0,-30 19 0,42-34-74,0 0 0,0 0-1,-1-1 1,1-1 0,-25 8 0,-10 4-1,-69 40 135,-14 5 92,107-53-212,0-1 1,0-2-1,0 0 0,-26 3 1,0-5 107,-77-5-1,45 0-114,79 1-41,0 0 1,0 0-1,-1 0 1,1-1-1,0 1 1,0 0-1,0 0 0,-1-1 1,1 1-1,0-1 1,0 1-1,0-1 0,0 1 1,0-1-1,0 0 1,0 1-1,0-1 1,0 0-1,0 0 0,0 0 1,0 0-1,1 0 1,-2-2-1,1 2 0,0 0-1,1 0 1,-1 0-1,0 0 1,0 0-1,0 0 1,0 1-1,0-1 1,0 0-1,0 0 1,0 1-1,0-1 1,0 0-1,0 1 1,0-1-1,-1 1 1,1 0-1,0-1 1,0 1-1,0 0 1,-1 0-1,1 0 0,-3 0 1,2 0 1,-1-1-1,0 1 1,0-1 0,0 0 0,0 1-1,0-1 1,1 0 0,-1-1 0,0 1-1,1 0 1,-1-1 0,-3-3 0,-17-8 24,-6-1-41,-23-12 13,-1 2 1,-104-31 0,83 33 1,1-4 0,-128-64 0,81 33 29,2 6-52,-107-52 1046,218 100-979,1 0-21,0 0 0,0 0-1,0-1 1,0 1-1,0-1 1,1-1 0,-1 1-1,1-1 1,1 0 0,-1 0-1,0 0 1,-5-10-1,9 14-11,1 0-1,-1 0 1,1 0-1,-1 0 0,1 0 1,-1 0-1,1 0 1,0 0-1,0 0 1,-1 0-1,1 0 0,0 0 1,0 0-1,0 0 1,0 0-1,0 0 0,1 0 1,-1 0-1,0 0 1,0-1-1,1 1 1,-1 0-1,0 0 0,1 1 1,-1-1-1,1 0 1,0 0-1,-1 0 0,1 0 1,0 0-1,-1 0 1,1 1-1,0-1 1,0 0-1,0 1 0,-1-1 1,1 1-1,0-1 1,0 1-1,2-1 0,-3 0-13,1 1-1,-1 0 0,0-1 0,0 1 1,1 0-1,-1-1 0,0 1 0,0 0 0,1-1 1,-1 1-1,0-1 0,0 1 0,0 0 0,1-1 1,-1 1-1,0-1 0,0 1 0,0-1 0,0 1 1,0 0-1,0-1 0,0 1 0,0-1 1,0 1-1,0-1 0,0 1 0,-1-1 0,2-8-53,8-6 1900,-5-29-19809,-4 41 17108,0-31-10404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0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1 847 2696,'0'0'9967,"0"-50"-6212,0-107 885,0-79-3918,9 206-692,-8 27-30,1-1 0,-1 0 0,1 1 1,-1-1-1,0 0 0,-1 0 0,1-4 0,-1-157-158,0 164 153,1 0 0,-1-1 1,0 1-1,0 0 0,1-1 0,-1 1 1,0 0-1,1 0 0,-1-1 1,1 1-1,0 0 0,-1 0 1,1 0-1,0 0 0,0 0 1,1-2-1,-1 2 9,0 0 0,0 0 0,0 0 0,0-1 0,0 1 0,0 0 0,0-1 0,-1 1 0,1-1 0,-1 1 0,1-1 0,-1 1 0,1-1 0,-1 1 0,0-1 0,0-2 0,13-59-54,-13 0 114,0 62-88,-4 1-532,-14 0 508,14 0-96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10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28 3148,'0'0'60,"1"-13"-235,0 12 301,-1 1 1,0-1 0,0 1 0,0-1 0,0 1-1,0-1 1,0 1 0,0-1 0,0 1 0,0-1 0,0 1-1,0-1 1,-1 1 0,1-1 0,0 1 0,0-1-1,0 1 1,-1-1 0,1 1 0,0 0 0,0-1 0,-1 1-1,1-1 1,0 1 0,-1 0 0,1-1 0,-1 1 0,1 0-1,0-1 1,-1 1 0,-18 0-9,15 0 997,3 0-1034,1 0 0,-1-1 0,0 1 0,1 0 0,-1 0 0,1 0 0,-1 0 0,0 0-1,1 0 1,-1 0 0,1 0 0,-1 0 0,0 0 0,1 1 0,-1-1 0,1 0 0,-1 0-1,1 1 1,-1-1 0,0 0 0,1 0 0,-1 1 0,1-1 0,-1 1 0,-2 17 251,0 0 0,1 0 1,1 0-1,1 0 1,2 25-1,0 10 28,-2 381 1141,0-433-1501,0 0 0,0 0 0,0 0-1,0 0 1,-1-1 0,1 1 0,0 0 0,0 0-1,-1-1 1,1 1 0,-1 0 0,1-1 0,0 1-1,-1 0 1,1-1 0,-1 1 0,0 0-1,0 0 1,0 0 1,0-1 0,1 1-1,-1-1 1,1 1-1,-1 0 1,1-1 0,-1 1-1,1 0 1,-1 0 0,1-1-1,0 1 1,-1 0-1,1 0 1,0-1 0,0 1-1,-1 0 1,1 0 0,0 1-1,0 255 796,0-257-797,0 1 1,0 0 0,0-1 0,0 1-1,0 0 1,0-1 0,0 1 0,-1-1-1,1 1 1,0 0 0,0-1 0,-1 1-1,1-1 1,0 1 0,-1-1 0,1 1-1,0-1 1,-1 1 0,1-1 0,-1 1-1,1-1 1,-1 1 0,1-1 0,-1 0-1,1 1 1,-1-1 0,0 0 0,1 1-1,-1-1 1,0 0 0,0 0 0,1 0 0,-1 1 1,0-1-1,1 0 0,-1 1 0,1-1 1,-1 0-1,1 1 0,-1-1 1,0 1-1,1-1 0,0 0 0,-1 1 1,1 0-1,-1-1 0,1 1 1,0-1-1,-1 1 0,1-1 0,0 1 1,-1 0-1,1-1 0,0 1 0,0 0 1,0-1-1,0 1 0,-1-1 1,1 1-1,0 0 0,0 0 0,0 4 9,1-3-7,-1 0 0,0 0 0,0 0 0,0 0 0,0 0 0,0 0 0,0 0 0,0 0 0,-1 0 0,1 0 0,-1 0 0,0 0 0,1 0 0,-1-1 0,0 1 0,0 0 0,0 0 0,0-1 0,0 1 0,-2 1 0,2 0 3,0 1 0,0 0 0,1-1 0,-1 1 0,1 0 0,0-1 0,0 1 0,1 7 0,0-9-34,-1 2 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1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74 5853,'0'-1'3,"0"1"0,0-1 0,0 1 0,0-1 0,0 1 0,0-1 0,0 0 0,0 1 0,-1-1 0,1 1 0,0-1 0,0 1 0,0-1 0,-1 1 0,1-1 0,0 1 0,-1 0 0,1-1 0,-1 1 0,1-1 0,0 1 0,-1 0 0,1-1 0,-1 1 0,1 0 0,-1-1 0,1 1 0,-1 0 0,1 0 0,-1-1 1,1 1-1,-1 0 0,1 0 0,-2 0 0,1 0 7,1 0 1,-1 0 0,0-1-1,1 1 1,-1 0 0,1 0 0,-1-1-1,0 1 1,1 0 0,-1-1-1,1 1 1,-1 0 0,1-1-1,-1 1 1,1-1 0,-1 1 0,1-1-1,-1 1 1,1-1 0,0 1-1,-1-1 1,1 0 0,0 1-1,-1-1 1,1 1 0,0-1 0,0 0-1,0 1 1,-1-1 0,1 0-1,0 1 1,0-1 0,0 0 0,0 1-1,0-2 1,1 1 78,-1 0 0,0 0 0,0 0-1,1 0 1,-1 0 0,0 0 0,0 0 0,0 0 0,0 0 0,-1 0 0,1 0-1,0 0 1,0 0 0,-1 0 0,1 0 0,0 0 0,-1 0 0,1 0 0,-1 1-1,1-1 1,-1 0 0,1 0 0,-1 0 0,0 1 0,1-1 0,-1 0 0,0 0-1,0 1 1,0-1 0,0 1 0,1-1 0,-3 0 0,-1-12 2226,4 14-2244,-2 2 1351,2-3-1351,0 0 0,0 0 0,-1 0 0,1 0 0,0 0 0,0 0 1,0 0-1,0 1 0,-1-1 0,1 0 0,0 0 0,0 0 0,0 0 0,-1 0 0,1 0 0,0 0 1,0 0-1,0 0 0,-3-2 995,3 2-995,-46 260 4360,-36 181-5508,80-432 385,1-5-40,1 0 1,-1-1-1,0 1 0,0 0 1,0-1-1,-1 1 1,1-1-1,-1 0 1,-4 7-1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13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8 9253,'88'-7'2138,"-30"6"4564,-58 24-4298,-4-19-1832,-47 40 256,44-38-818,0-1-1,0 0 1,0 0 0,0 0 0,-1-1 0,0 0 0,0 0-1,0-1 1,-12 3 0,-10 5-6,-22 8-6,-1-3 0,0-1 0,-84 10 0,114-20-127,12-2 51,11 0 43,31 4 123,1 2 1,-1 1 0,46 21 0,95 58 537,-46-22-374,-107-58-233,109 48 198,-112-51-282,1-1 1,1-1 0,-1-1 0,0 0-1,35 1 1,-51-5-49,0 1 0,0-1 0,0 1 0,0-1 0,0 1-1,0-1 1,0 0 0,0 0 0,0 1 0,0-1 0,0 0 0,-1 0 0,1 0-1,0 0 1,-1 0 0,1 0 0,0 0 0,-1 0 0,1 0 0,-1 0 0,0-1 0,1 1-1,-1 0 1,0 0 0,0-2 0,9-46-7545,-6 29 3642,0 2 729,0 3 573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05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1059 25 2456,'-3'0'23,"-18"-2"1494,20 2-1450,1-1 0,-1 1 0,0-1 0,1 1 0,-1 0 0,1-1 0,-1 0 0,0 1 0,1-1 0,-1 1 0,1-1-1,0 0 1,-1 1 0,1-1 0,0 0 0,-1 1 0,1-1 0,0 0 0,-1 0 0,1 0-34,0 1 0,0 0 1,0-1-1,-1 1 0,1 0 0,0 0 0,0-1 0,-1 1 0,1 0 0,0 0 0,-1 0 1,1 0-1,0-1 0,0 1 0,-1 0 0,1 0 0,0 0 0,-1 0 0,1 0 1,0 0-1,-1 0 0,1 0 0,0 0 0,-1 0 0,1 0 0,0 0 0,-1 0 1,1 0-1,0 0 0,-1 0 0,1 0 0,-1 1 0,1-1 3,-1 0 1,1 0-1,0 0 0,0 0 1,-1 0-1,1 0 0,0 0 0,-1 1 1,1-1-1,0 0 0,-1 0 1,1 0-1,0-1 0,-1 1 0,1 0 1,0 0-1,-1 0 0,1 0 1,0 0-1,0 0 0,-1 0 0,1 0 1,-6-8 3204,5 19-2441,1-9-752,0 1 0,0-1 0,0 1 0,0-1 0,-1 1 0,1-1 0,-1 1 0,1-1 0,-1 1 0,-1 2 0,-14 10 289,-16 21 545,3 9 0,-23 32-18,20-26-606,-21 29-76,27-38-99,-2-1-1,-2-1 1,-59 61 0,60-75-75,-2-1-1,-1-2 1,-1-1 0,-1-2-1,-52 24 1,26-19-162,-1-2 0,-97 21 1,117-33-944,-3 1-5616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1:16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34 3084,'0'0'85,"0"-1"0,-1 1-1,1-1 1,0 1 0,0-1 0,0 1-1,0-1 1,0 1 0,1-1-1,-1 1 1,0 0 0,0-1 0,0 1-1,0-1 1,0 1 0,1-1 0,-1 1-1,0 0 1,0-1 0,1 1-1,-1 0 1,0-1 0,1 1 0,-1 0-1,0-1 1,1 1 0,-1 0-1,0 0 1,1-1 0,-1 1 0,1 0-1,-1 0 1,0 0 0,1-1 0,-1 1-1,1 0 1,-1 0 0,1 0-1,-1 0 1,1 0 0,-1 0 0,0 0-1,1 0 1,-1 0 0,1 0-1,-1 0 1,1 0 0,0 1 0,2-1-76,1 0 375,-1 0-99,-2 0-273,0 0 0,-1 0 0,1 0 0,0 0 0,-1 0 0,1 1 0,0-1 0,0 0 0,-1 0 0,1 1 0,-1-1 0,1 0 0,0 1 0,-1-1-1,1 0 1,-1 1 0,1-1 0,-1 1 0,1-1 0,-1 1 0,1 0 0,-1-1 0,1 1 0,-1-1 0,0 1 0,1 0 0,-1-1 0,0 1 0,0 0 0,1-1 0,-1 1 0,0 1 0,0-2 0,0 1 0,0 0 0,0-1 0,0 1-1,1-1 1,-1 1 0,0 0 0,0-1 0,1 1 0,-1-1 0,0 1 0,1-1 0,-1 1 0,0-1 0,1 1 0,-1-1 0,1 1 0,-1-1 0,1 0 0,-1 1-1,1-1 1,-1 0 0,1 1 0,-1-1 0,1 0 0,-1 0 0,1 1 0,0-1 0,-1 0 0,1 0 0,1 0 0,-1 1 11,0 0 0,0-1 0,-1 1-1,1 0 1,0 0 0,0 0 0,0 0 0,0 0 0,-1 0 0,1 0 0,-1 0 0,1 0 0,-1 0-1,1 0 1,-1 0 0,1 2 0,2 2 207,0-1 0,-1 1-1,1 0 1,-1-1 0,0 1 0,0 0-1,-1 1 1,0-1 0,0 0 0,0 0 0,0 1-1,-1-1 1,0 10 0,0-9 485,-26-1-486,22-5-219,3 0-14,-26 2 123,25-2-106,1 0-1,-1 0 1,0 0-1,1 0 1,-1 0-1,1 0 1,-1 0-1,0-1 1,1 1-1,-1-1 1,1 1-1,-1-1 1,1 1 0,-1-1-1,-1-1 1,-4-17 27,-3 10-26,9-3-148,0-1 0,2-23 0,-1 14-744,0 22 825,0-1 0,0 0 1,0 1-1,0-1 0,0 0 0,0 1 0,1-1 0,-1 1 0,0-1 1,0 0-1,1 1 0,-1-1 0,0 1 0,1-1 0,-1 1 1,0-1-1,1 1 0,-1-1 0,1 1 0,-1-1 0,1 1 0,-1 0 1,1-1-1,-1 1 0,1 0 0,-1-1 0,1 1 0,0 0 1,-1 0-1,1-1 0,0 1 0,0 0-123,0 0 0,0-1-1,-1 1 1,1 0 0,0-1 0,0 1 0,-1 0 0,1-1-1,0 1 1,-1-1 0,1 1 0,-1-1 0,1 1 0,0-1-1,-1 0 1,1 1 0,-1-1 0,0 0 0,1 1 0,-1-1-1,0 0 1,1 0 0,-1 1 0,0-1 0,0 0 0,1 0-1,-1 1 1,0-1 0,0 0 0,0 0 0,0 0 0,0 0-1,0-7-2259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4T22:00:58.0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3085 1000 2048,'0'0'24,"0"0"-1,0 0 1,-1 1-1,1-1 1,0 0-1,0 0 1,0 0-1,0 0 1,0 0-1,-1 0 1,1 0-1,0 0 1,0 0-1,0 0 1,0 0-1,-1 0 1,1 0-1,0 0 1,0 0-1,0 0 1,0 0-1,-1 0 1,1 0-1,0 0 1,0 0-1,0 0 1,0 0-1,0-1 1,-1 1-1,1 0 1,0 0-1,0 0 1,0 0-1,0 0 1,0 0-1,0 0 1,0-1-1,-1 1 1,1 0-1,0 0 1,0 0-1,0 0 1,0 0-1,0-1 1,0 1-1,0 0 1,0 0-1,0 0 1,0 0-1,0 0 1,0-1-1,0-1-366,-2-17 3349,1 19-2877,1-1 0,0 1 0,-1-1 0,1 1 0,-1-1-1,1 1 1,-1-1 0,1 1 0,-1 0 0,0-1 0,1 1 0,-1 0 0,1-1 0,-1 1 0,0 0 0,1 0 0,-1 0 0,0 0 0,1-1 0,-1 1-1,0 0 1,1 0 0,-1 0 0,-1 1 0,-5-16 10,-31 3 490,36 11-532,-1 0 1,1-1 0,-1 1-1,1 1 1,-1-1-1,1 0 1,-1 1 0,-3-1-1,-9-2 58,-75-18 426,14 4-587,-121-31 49,83 31-62,74 13 5,-40-10 0,-181-38 744,48 11-142,48 11 635,94 20-813,1-4 1,-78-26 0,50 7-314,-98-38 132,-203-123 2388,129 74-1458,35 19 95,124 57-897,78 33-327,1-1 0,-33-18-1,55 22 1801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5CCA-DD7E-2176-02F7-C1803A746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B7899-A39B-9100-C121-25DB9FBA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04CB-F871-99FD-2AEB-35EEA7E4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F984B-D24E-CB65-3116-84DF0C6D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D650B-D110-2F74-68D3-4A564374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B5A0-E1E6-7101-2AE7-10E2357D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B5EFC-F5B4-C7F6-4328-391F872A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C0FA-B1ED-1101-A3A3-33FCA610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AB7C-8C7B-0B08-4940-E6265D95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C1B1-2EF4-FC57-3664-AECC7852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3990D-146B-35B0-A134-B5C1872DA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71ACC-B58C-7060-2A93-A785673B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1ED3-138D-2005-FB5D-A3168E84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572B2-0375-D119-0AE0-ADE0B7B3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CB30-8172-473C-B609-D500884D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FCA1-57B6-7707-2F68-207CB304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C733-6112-6E4F-B377-0B8EFCBF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592C-4A6A-AD25-F902-217CC7FD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A195-8DF3-2F80-02B7-6081D376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F18B-A26C-94CC-D02E-C705DEF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7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58A0-3C3D-B3C1-BCB2-2739C3E0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E602-DCAD-4BED-040C-0F16CB925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26F3-C509-B5C1-734A-B2891F34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F95C-D63D-6D27-2F16-6AC53DD0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01A0-AA11-BC6A-4FFE-EB4CC874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A777-EB2E-25EF-FCBC-448D67A7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8E462-C7E3-A201-D7FC-6AF9122EA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6343A-D4C3-7DC9-BE16-E833B738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A829A-F7D6-8177-6798-1EE9E1C7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718F-DAEE-A310-D1BB-CA068616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DB9B-E6F6-61F0-01E1-4220105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2BA8-A990-C75F-BB68-DEACD64B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CCF6-8FE8-6D33-BCB7-727FE88FF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12254-7157-5685-11D7-ABA9BF97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DF18D-320B-D8D1-B540-EFE2BCA28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F3993-2AC0-FC5A-A47A-351E606B7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6F2DC-F4BF-FAF9-FCBF-CFAF1C68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8B297-68A7-E3D9-91DB-02F1F8A4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B55F0-9B60-B7CC-CFE2-F122D7EF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DCA1-BF04-593C-1925-C39598AA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2356E-D83D-7D16-8E9D-2D1438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140CB-BD68-033D-22EC-D7040881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4347A-90E7-D14E-5078-EDA728EC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068A7-51D1-A71A-73AF-BAC84F63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62BFD-9A20-51F1-9558-06E5E9CC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A383F-1531-1BB3-2598-426CD52E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3549-DA9E-1BA4-E3B1-5C17587F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792B-7CDE-2231-551D-48F01A73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AC98-87AB-4D41-CC75-5C3A32119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97A93-05E5-158F-3F2D-47288F3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6CAB-848B-7FB9-FDDB-BF6E6601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51ACE-78AB-9337-266F-EEF09E54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7EFF-4653-04E8-65D2-9F4E60BEA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6F807-18B5-3443-ADE9-6A5BDE2F0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41FA9-2AC3-18ED-6E21-432E05A1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0A763-4F02-A8B8-A5DF-431EFF36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D9A72-4351-F176-A1E9-E27E5916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11D45-9EAC-234D-3053-885761F4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3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952D0-2E6F-CD4A-40FA-092AABCF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951B6-B140-BDA1-A2FA-B853EE14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1A7B3-5400-8B76-5200-7669F4BED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7AF9-49EB-465C-9EE5-F8954F6927A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F858-E326-01AD-0CAC-D1138D861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57C67-F376-CD14-6C62-B946B7629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9992-4F08-48D6-918C-F89BA0384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42.png"/><Relationship Id="rId42" Type="http://schemas.openxmlformats.org/officeDocument/2006/relationships/customXml" Target="../ink/ink38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51.xml"/><Relationship Id="rId84" Type="http://schemas.openxmlformats.org/officeDocument/2006/relationships/customXml" Target="../ink/ink59.xml"/><Relationship Id="rId16" Type="http://schemas.openxmlformats.org/officeDocument/2006/relationships/customXml" Target="../ink/ink25.xml"/><Relationship Id="rId11" Type="http://schemas.openxmlformats.org/officeDocument/2006/relationships/image" Target="../media/image37.png"/><Relationship Id="rId32" Type="http://schemas.openxmlformats.org/officeDocument/2006/relationships/customXml" Target="../ink/ink33.xml"/><Relationship Id="rId37" Type="http://schemas.openxmlformats.org/officeDocument/2006/relationships/image" Target="../media/image50.png"/><Relationship Id="rId53" Type="http://schemas.openxmlformats.org/officeDocument/2006/relationships/image" Target="../media/image58.png"/><Relationship Id="rId58" Type="http://schemas.openxmlformats.org/officeDocument/2006/relationships/customXml" Target="../ink/ink46.xml"/><Relationship Id="rId74" Type="http://schemas.openxmlformats.org/officeDocument/2006/relationships/customXml" Target="../ink/ink54.xml"/><Relationship Id="rId79" Type="http://schemas.openxmlformats.org/officeDocument/2006/relationships/image" Target="../media/image71.png"/><Relationship Id="rId5" Type="http://schemas.openxmlformats.org/officeDocument/2006/relationships/image" Target="../media/image34.png"/><Relationship Id="rId19" Type="http://schemas.openxmlformats.org/officeDocument/2006/relationships/image" Target="../media/image41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45.png"/><Relationship Id="rId30" Type="http://schemas.openxmlformats.org/officeDocument/2006/relationships/customXml" Target="../ink/ink32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41.xml"/><Relationship Id="rId56" Type="http://schemas.openxmlformats.org/officeDocument/2006/relationships/customXml" Target="../ink/ink45.xml"/><Relationship Id="rId64" Type="http://schemas.openxmlformats.org/officeDocument/2006/relationships/customXml" Target="../ink/ink49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8" Type="http://schemas.openxmlformats.org/officeDocument/2006/relationships/customXml" Target="../ink/ink21.xml"/><Relationship Id="rId51" Type="http://schemas.openxmlformats.org/officeDocument/2006/relationships/image" Target="../media/image57.png"/><Relationship Id="rId72" Type="http://schemas.openxmlformats.org/officeDocument/2006/relationships/customXml" Target="../ink/ink53.xml"/><Relationship Id="rId80" Type="http://schemas.openxmlformats.org/officeDocument/2006/relationships/customXml" Target="../ink/ink57.xml"/><Relationship Id="rId85" Type="http://schemas.openxmlformats.org/officeDocument/2006/relationships/image" Target="../media/image74.png"/><Relationship Id="rId3" Type="http://schemas.openxmlformats.org/officeDocument/2006/relationships/image" Target="../media/image33.png"/><Relationship Id="rId12" Type="http://schemas.openxmlformats.org/officeDocument/2006/relationships/customXml" Target="../ink/ink23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36.xml"/><Relationship Id="rId46" Type="http://schemas.openxmlformats.org/officeDocument/2006/relationships/customXml" Target="../ink/ink40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27.xml"/><Relationship Id="rId41" Type="http://schemas.openxmlformats.org/officeDocument/2006/relationships/image" Target="../media/image52.png"/><Relationship Id="rId54" Type="http://schemas.openxmlformats.org/officeDocument/2006/relationships/customXml" Target="../ink/ink44.xml"/><Relationship Id="rId62" Type="http://schemas.openxmlformats.org/officeDocument/2006/relationships/customXml" Target="../ink/ink48.xml"/><Relationship Id="rId70" Type="http://schemas.openxmlformats.org/officeDocument/2006/relationships/customXml" Target="../ink/ink52.xml"/><Relationship Id="rId75" Type="http://schemas.openxmlformats.org/officeDocument/2006/relationships/image" Target="../media/image69.png"/><Relationship Id="rId83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22.xml"/><Relationship Id="rId31" Type="http://schemas.openxmlformats.org/officeDocument/2006/relationships/image" Target="../media/image47.png"/><Relationship Id="rId44" Type="http://schemas.openxmlformats.org/officeDocument/2006/relationships/customXml" Target="../ink/ink39.xml"/><Relationship Id="rId52" Type="http://schemas.openxmlformats.org/officeDocument/2006/relationships/customXml" Target="../ink/ink43.xml"/><Relationship Id="rId60" Type="http://schemas.openxmlformats.org/officeDocument/2006/relationships/customXml" Target="../ink/ink47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56.xml"/><Relationship Id="rId81" Type="http://schemas.openxmlformats.org/officeDocument/2006/relationships/image" Target="../media/image72.png"/><Relationship Id="rId4" Type="http://schemas.openxmlformats.org/officeDocument/2006/relationships/customXml" Target="../ink/ink19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26.xml"/><Relationship Id="rId39" Type="http://schemas.openxmlformats.org/officeDocument/2006/relationships/image" Target="../media/image51.png"/><Relationship Id="rId34" Type="http://schemas.openxmlformats.org/officeDocument/2006/relationships/customXml" Target="../ink/ink34.xml"/><Relationship Id="rId50" Type="http://schemas.openxmlformats.org/officeDocument/2006/relationships/customXml" Target="../ink/ink42.xml"/><Relationship Id="rId55" Type="http://schemas.openxmlformats.org/officeDocument/2006/relationships/image" Target="../media/image59.png"/><Relationship Id="rId76" Type="http://schemas.openxmlformats.org/officeDocument/2006/relationships/customXml" Target="../ink/ink55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2" Type="http://schemas.openxmlformats.org/officeDocument/2006/relationships/image" Target="../media/image32.png"/><Relationship Id="rId29" Type="http://schemas.openxmlformats.org/officeDocument/2006/relationships/image" Target="../media/image46.png"/><Relationship Id="rId24" Type="http://schemas.openxmlformats.org/officeDocument/2006/relationships/customXml" Target="../ink/ink29.xml"/><Relationship Id="rId40" Type="http://schemas.openxmlformats.org/officeDocument/2006/relationships/customXml" Target="../ink/ink37.xml"/><Relationship Id="rId45" Type="http://schemas.openxmlformats.org/officeDocument/2006/relationships/image" Target="../media/image54.png"/><Relationship Id="rId66" Type="http://schemas.openxmlformats.org/officeDocument/2006/relationships/customXml" Target="../ink/ink50.xml"/><Relationship Id="rId61" Type="http://schemas.openxmlformats.org/officeDocument/2006/relationships/image" Target="../media/image62.png"/><Relationship Id="rId82" Type="http://schemas.openxmlformats.org/officeDocument/2006/relationships/customXml" Target="../ink/ink5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65.xml"/><Relationship Id="rId18" Type="http://schemas.openxmlformats.org/officeDocument/2006/relationships/image" Target="../media/image83.png"/><Relationship Id="rId3" Type="http://schemas.openxmlformats.org/officeDocument/2006/relationships/customXml" Target="../ink/ink60.xml"/><Relationship Id="rId21" Type="http://schemas.openxmlformats.org/officeDocument/2006/relationships/customXml" Target="../ink/ink69.xml"/><Relationship Id="rId7" Type="http://schemas.openxmlformats.org/officeDocument/2006/relationships/customXml" Target="../ink/ink62.xml"/><Relationship Id="rId12" Type="http://schemas.openxmlformats.org/officeDocument/2006/relationships/image" Target="../media/image80.png"/><Relationship Id="rId17" Type="http://schemas.openxmlformats.org/officeDocument/2006/relationships/customXml" Target="../ink/ink67.xml"/><Relationship Id="rId2" Type="http://schemas.openxmlformats.org/officeDocument/2006/relationships/image" Target="../media/image75.png"/><Relationship Id="rId16" Type="http://schemas.openxmlformats.org/officeDocument/2006/relationships/image" Target="../media/image8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64.xml"/><Relationship Id="rId5" Type="http://schemas.openxmlformats.org/officeDocument/2006/relationships/customXml" Target="../ink/ink61.xml"/><Relationship Id="rId15" Type="http://schemas.openxmlformats.org/officeDocument/2006/relationships/customXml" Target="../ink/ink66.xml"/><Relationship Id="rId10" Type="http://schemas.openxmlformats.org/officeDocument/2006/relationships/image" Target="../media/image79.png"/><Relationship Id="rId19" Type="http://schemas.openxmlformats.org/officeDocument/2006/relationships/customXml" Target="../ink/ink68.xml"/><Relationship Id="rId4" Type="http://schemas.openxmlformats.org/officeDocument/2006/relationships/image" Target="../media/image76.png"/><Relationship Id="rId9" Type="http://schemas.openxmlformats.org/officeDocument/2006/relationships/customXml" Target="../ink/ink63.xml"/><Relationship Id="rId14" Type="http://schemas.openxmlformats.org/officeDocument/2006/relationships/image" Target="../media/image81.png"/><Relationship Id="rId22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.png"/><Relationship Id="rId21" Type="http://schemas.openxmlformats.org/officeDocument/2006/relationships/customXml" Target="../ink/ink79.xml"/><Relationship Id="rId42" Type="http://schemas.openxmlformats.org/officeDocument/2006/relationships/image" Target="../media/image110.png"/><Relationship Id="rId47" Type="http://schemas.openxmlformats.org/officeDocument/2006/relationships/customXml" Target="../ink/ink92.xml"/><Relationship Id="rId63" Type="http://schemas.openxmlformats.org/officeDocument/2006/relationships/customXml" Target="../ink/ink100.xml"/><Relationship Id="rId68" Type="http://schemas.openxmlformats.org/officeDocument/2006/relationships/image" Target="../media/image123.png"/><Relationship Id="rId84" Type="http://schemas.openxmlformats.org/officeDocument/2006/relationships/image" Target="../media/image131.png"/><Relationship Id="rId89" Type="http://schemas.openxmlformats.org/officeDocument/2006/relationships/customXml" Target="../ink/ink113.xml"/><Relationship Id="rId16" Type="http://schemas.openxmlformats.org/officeDocument/2006/relationships/image" Target="../media/image97.png"/><Relationship Id="rId11" Type="http://schemas.openxmlformats.org/officeDocument/2006/relationships/customXml" Target="../ink/ink74.xml"/><Relationship Id="rId32" Type="http://schemas.openxmlformats.org/officeDocument/2006/relationships/image" Target="../media/image105.png"/><Relationship Id="rId37" Type="http://schemas.openxmlformats.org/officeDocument/2006/relationships/customXml" Target="../ink/ink87.xml"/><Relationship Id="rId53" Type="http://schemas.openxmlformats.org/officeDocument/2006/relationships/customXml" Target="../ink/ink95.xml"/><Relationship Id="rId58" Type="http://schemas.openxmlformats.org/officeDocument/2006/relationships/image" Target="../media/image118.png"/><Relationship Id="rId74" Type="http://schemas.openxmlformats.org/officeDocument/2006/relationships/image" Target="../media/image126.png"/><Relationship Id="rId79" Type="http://schemas.openxmlformats.org/officeDocument/2006/relationships/customXml" Target="../ink/ink108.xml"/><Relationship Id="rId5" Type="http://schemas.openxmlformats.org/officeDocument/2006/relationships/customXml" Target="../ink/ink71.xml"/><Relationship Id="rId90" Type="http://schemas.openxmlformats.org/officeDocument/2006/relationships/image" Target="../media/image134.png"/><Relationship Id="rId95" Type="http://schemas.openxmlformats.org/officeDocument/2006/relationships/customXml" Target="../ink/ink116.xml"/><Relationship Id="rId22" Type="http://schemas.openxmlformats.org/officeDocument/2006/relationships/image" Target="../media/image100.png"/><Relationship Id="rId27" Type="http://schemas.openxmlformats.org/officeDocument/2006/relationships/customXml" Target="../ink/ink82.xml"/><Relationship Id="rId43" Type="http://schemas.openxmlformats.org/officeDocument/2006/relationships/customXml" Target="../ink/ink90.xml"/><Relationship Id="rId48" Type="http://schemas.openxmlformats.org/officeDocument/2006/relationships/image" Target="../media/image113.png"/><Relationship Id="rId64" Type="http://schemas.openxmlformats.org/officeDocument/2006/relationships/image" Target="../media/image121.png"/><Relationship Id="rId69" Type="http://schemas.openxmlformats.org/officeDocument/2006/relationships/customXml" Target="../ink/ink103.xml"/><Relationship Id="rId8" Type="http://schemas.openxmlformats.org/officeDocument/2006/relationships/image" Target="../media/image93.png"/><Relationship Id="rId51" Type="http://schemas.openxmlformats.org/officeDocument/2006/relationships/customXml" Target="../ink/ink94.xml"/><Relationship Id="rId72" Type="http://schemas.openxmlformats.org/officeDocument/2006/relationships/image" Target="../media/image125.png"/><Relationship Id="rId80" Type="http://schemas.openxmlformats.org/officeDocument/2006/relationships/image" Target="../media/image129.png"/><Relationship Id="rId85" Type="http://schemas.openxmlformats.org/officeDocument/2006/relationships/customXml" Target="../ink/ink111.xml"/><Relationship Id="rId93" Type="http://schemas.openxmlformats.org/officeDocument/2006/relationships/customXml" Target="../ink/ink115.xml"/><Relationship Id="rId3" Type="http://schemas.openxmlformats.org/officeDocument/2006/relationships/customXml" Target="../ink/ink70.xml"/><Relationship Id="rId12" Type="http://schemas.openxmlformats.org/officeDocument/2006/relationships/image" Target="../media/image95.png"/><Relationship Id="rId17" Type="http://schemas.openxmlformats.org/officeDocument/2006/relationships/customXml" Target="../ink/ink77.xml"/><Relationship Id="rId25" Type="http://schemas.openxmlformats.org/officeDocument/2006/relationships/customXml" Target="../ink/ink81.xml"/><Relationship Id="rId33" Type="http://schemas.openxmlformats.org/officeDocument/2006/relationships/customXml" Target="../ink/ink85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98.xml"/><Relationship Id="rId67" Type="http://schemas.openxmlformats.org/officeDocument/2006/relationships/customXml" Target="../ink/ink102.xml"/><Relationship Id="rId20" Type="http://schemas.openxmlformats.org/officeDocument/2006/relationships/image" Target="../media/image99.png"/><Relationship Id="rId41" Type="http://schemas.openxmlformats.org/officeDocument/2006/relationships/customXml" Target="../ink/ink89.xml"/><Relationship Id="rId54" Type="http://schemas.openxmlformats.org/officeDocument/2006/relationships/image" Target="../media/image116.png"/><Relationship Id="rId62" Type="http://schemas.openxmlformats.org/officeDocument/2006/relationships/image" Target="../media/image120.png"/><Relationship Id="rId70" Type="http://schemas.openxmlformats.org/officeDocument/2006/relationships/image" Target="../media/image124.png"/><Relationship Id="rId75" Type="http://schemas.openxmlformats.org/officeDocument/2006/relationships/customXml" Target="../ink/ink106.xml"/><Relationship Id="rId83" Type="http://schemas.openxmlformats.org/officeDocument/2006/relationships/customXml" Target="../ink/ink110.xml"/><Relationship Id="rId88" Type="http://schemas.openxmlformats.org/officeDocument/2006/relationships/image" Target="../media/image133.png"/><Relationship Id="rId91" Type="http://schemas.openxmlformats.org/officeDocument/2006/relationships/customXml" Target="../ink/ink114.xml"/><Relationship Id="rId9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5" Type="http://schemas.openxmlformats.org/officeDocument/2006/relationships/customXml" Target="../ink/ink76.xml"/><Relationship Id="rId23" Type="http://schemas.openxmlformats.org/officeDocument/2006/relationships/customXml" Target="../ink/ink80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93.xml"/><Relationship Id="rId57" Type="http://schemas.openxmlformats.org/officeDocument/2006/relationships/customXml" Target="../ink/ink97.xml"/><Relationship Id="rId10" Type="http://schemas.openxmlformats.org/officeDocument/2006/relationships/image" Target="../media/image94.png"/><Relationship Id="rId31" Type="http://schemas.openxmlformats.org/officeDocument/2006/relationships/customXml" Target="../ink/ink84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65" Type="http://schemas.openxmlformats.org/officeDocument/2006/relationships/customXml" Target="../ink/ink101.xml"/><Relationship Id="rId73" Type="http://schemas.openxmlformats.org/officeDocument/2006/relationships/customXml" Target="../ink/ink105.xml"/><Relationship Id="rId78" Type="http://schemas.openxmlformats.org/officeDocument/2006/relationships/image" Target="../media/image128.png"/><Relationship Id="rId81" Type="http://schemas.openxmlformats.org/officeDocument/2006/relationships/customXml" Target="../ink/ink109.xml"/><Relationship Id="rId86" Type="http://schemas.openxmlformats.org/officeDocument/2006/relationships/image" Target="../media/image132.png"/><Relationship Id="rId94" Type="http://schemas.openxmlformats.org/officeDocument/2006/relationships/image" Target="../media/image136.png"/><Relationship Id="rId4" Type="http://schemas.openxmlformats.org/officeDocument/2006/relationships/image" Target="../media/image91.png"/><Relationship Id="rId9" Type="http://schemas.openxmlformats.org/officeDocument/2006/relationships/customXml" Target="../ink/ink73.xml"/><Relationship Id="rId13" Type="http://schemas.openxmlformats.org/officeDocument/2006/relationships/customXml" Target="../ink/ink75.xml"/><Relationship Id="rId18" Type="http://schemas.openxmlformats.org/officeDocument/2006/relationships/image" Target="../media/image98.png"/><Relationship Id="rId39" Type="http://schemas.openxmlformats.org/officeDocument/2006/relationships/customXml" Target="../ink/ink88.xml"/><Relationship Id="rId34" Type="http://schemas.openxmlformats.org/officeDocument/2006/relationships/image" Target="../media/image106.png"/><Relationship Id="rId50" Type="http://schemas.openxmlformats.org/officeDocument/2006/relationships/image" Target="../media/image114.png"/><Relationship Id="rId55" Type="http://schemas.openxmlformats.org/officeDocument/2006/relationships/customXml" Target="../ink/ink96.xml"/><Relationship Id="rId76" Type="http://schemas.openxmlformats.org/officeDocument/2006/relationships/image" Target="../media/image127.png"/><Relationship Id="rId7" Type="http://schemas.openxmlformats.org/officeDocument/2006/relationships/customXml" Target="../ink/ink72.xml"/><Relationship Id="rId71" Type="http://schemas.openxmlformats.org/officeDocument/2006/relationships/customXml" Target="../ink/ink104.xml"/><Relationship Id="rId92" Type="http://schemas.openxmlformats.org/officeDocument/2006/relationships/image" Target="../media/image135.png"/><Relationship Id="rId2" Type="http://schemas.openxmlformats.org/officeDocument/2006/relationships/image" Target="../media/image90.png"/><Relationship Id="rId29" Type="http://schemas.openxmlformats.org/officeDocument/2006/relationships/customXml" Target="../ink/ink83.xml"/><Relationship Id="rId24" Type="http://schemas.openxmlformats.org/officeDocument/2006/relationships/image" Target="../media/image101.png"/><Relationship Id="rId40" Type="http://schemas.openxmlformats.org/officeDocument/2006/relationships/image" Target="../media/image109.png"/><Relationship Id="rId45" Type="http://schemas.openxmlformats.org/officeDocument/2006/relationships/customXml" Target="../ink/ink91.xml"/><Relationship Id="rId66" Type="http://schemas.openxmlformats.org/officeDocument/2006/relationships/image" Target="../media/image122.png"/><Relationship Id="rId87" Type="http://schemas.openxmlformats.org/officeDocument/2006/relationships/customXml" Target="../ink/ink112.xml"/><Relationship Id="rId61" Type="http://schemas.openxmlformats.org/officeDocument/2006/relationships/customXml" Target="../ink/ink99.xml"/><Relationship Id="rId82" Type="http://schemas.openxmlformats.org/officeDocument/2006/relationships/image" Target="../media/image130.png"/><Relationship Id="rId19" Type="http://schemas.openxmlformats.org/officeDocument/2006/relationships/customXml" Target="../ink/ink78.xml"/><Relationship Id="rId14" Type="http://schemas.openxmlformats.org/officeDocument/2006/relationships/image" Target="../media/image96.png"/><Relationship Id="rId30" Type="http://schemas.openxmlformats.org/officeDocument/2006/relationships/image" Target="../media/image104.png"/><Relationship Id="rId35" Type="http://schemas.openxmlformats.org/officeDocument/2006/relationships/customXml" Target="../ink/ink86.xml"/><Relationship Id="rId56" Type="http://schemas.openxmlformats.org/officeDocument/2006/relationships/image" Target="../media/image117.png"/><Relationship Id="rId77" Type="http://schemas.openxmlformats.org/officeDocument/2006/relationships/customXml" Target="../ink/ink10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1" Type="http://schemas.openxmlformats.org/officeDocument/2006/relationships/customXml" Target="../ink/ink126.xml"/><Relationship Id="rId42" Type="http://schemas.openxmlformats.org/officeDocument/2006/relationships/image" Target="../media/image161.png"/><Relationship Id="rId63" Type="http://schemas.openxmlformats.org/officeDocument/2006/relationships/customXml" Target="../ink/ink147.xml"/><Relationship Id="rId84" Type="http://schemas.openxmlformats.org/officeDocument/2006/relationships/image" Target="../media/image182.png"/><Relationship Id="rId138" Type="http://schemas.openxmlformats.org/officeDocument/2006/relationships/image" Target="../media/image209.png"/><Relationship Id="rId159" Type="http://schemas.openxmlformats.org/officeDocument/2006/relationships/customXml" Target="../ink/ink195.xml"/><Relationship Id="rId170" Type="http://schemas.openxmlformats.org/officeDocument/2006/relationships/image" Target="../media/image225.png"/><Relationship Id="rId191" Type="http://schemas.openxmlformats.org/officeDocument/2006/relationships/customXml" Target="../ink/ink211.xml"/><Relationship Id="rId107" Type="http://schemas.openxmlformats.org/officeDocument/2006/relationships/customXml" Target="../ink/ink169.xml"/><Relationship Id="rId11" Type="http://schemas.openxmlformats.org/officeDocument/2006/relationships/customXml" Target="../ink/ink121.xml"/><Relationship Id="rId32" Type="http://schemas.openxmlformats.org/officeDocument/2006/relationships/image" Target="../media/image156.png"/><Relationship Id="rId53" Type="http://schemas.openxmlformats.org/officeDocument/2006/relationships/customXml" Target="../ink/ink142.xml"/><Relationship Id="rId74" Type="http://schemas.openxmlformats.org/officeDocument/2006/relationships/image" Target="../media/image177.png"/><Relationship Id="rId128" Type="http://schemas.openxmlformats.org/officeDocument/2006/relationships/image" Target="../media/image204.png"/><Relationship Id="rId149" Type="http://schemas.openxmlformats.org/officeDocument/2006/relationships/customXml" Target="../ink/ink190.xml"/><Relationship Id="rId5" Type="http://schemas.openxmlformats.org/officeDocument/2006/relationships/customXml" Target="../ink/ink118.xml"/><Relationship Id="rId95" Type="http://schemas.openxmlformats.org/officeDocument/2006/relationships/customXml" Target="../ink/ink163.xml"/><Relationship Id="rId160" Type="http://schemas.openxmlformats.org/officeDocument/2006/relationships/image" Target="../media/image220.png"/><Relationship Id="rId181" Type="http://schemas.openxmlformats.org/officeDocument/2006/relationships/customXml" Target="../ink/ink206.xml"/><Relationship Id="rId22" Type="http://schemas.openxmlformats.org/officeDocument/2006/relationships/image" Target="../media/image151.png"/><Relationship Id="rId43" Type="http://schemas.openxmlformats.org/officeDocument/2006/relationships/customXml" Target="../ink/ink137.xml"/><Relationship Id="rId64" Type="http://schemas.openxmlformats.org/officeDocument/2006/relationships/image" Target="../media/image172.png"/><Relationship Id="rId118" Type="http://schemas.openxmlformats.org/officeDocument/2006/relationships/image" Target="../media/image199.png"/><Relationship Id="rId139" Type="http://schemas.openxmlformats.org/officeDocument/2006/relationships/customXml" Target="../ink/ink185.xml"/><Relationship Id="rId85" Type="http://schemas.openxmlformats.org/officeDocument/2006/relationships/customXml" Target="../ink/ink158.xml"/><Relationship Id="rId150" Type="http://schemas.openxmlformats.org/officeDocument/2006/relationships/image" Target="../media/image215.png"/><Relationship Id="rId171" Type="http://schemas.openxmlformats.org/officeDocument/2006/relationships/customXml" Target="../ink/ink201.xml"/><Relationship Id="rId192" Type="http://schemas.openxmlformats.org/officeDocument/2006/relationships/image" Target="../media/image236.png"/><Relationship Id="rId12" Type="http://schemas.openxmlformats.org/officeDocument/2006/relationships/image" Target="../media/image146.png"/><Relationship Id="rId33" Type="http://schemas.openxmlformats.org/officeDocument/2006/relationships/customXml" Target="../ink/ink132.xml"/><Relationship Id="rId108" Type="http://schemas.openxmlformats.org/officeDocument/2006/relationships/image" Target="../media/image194.png"/><Relationship Id="rId129" Type="http://schemas.openxmlformats.org/officeDocument/2006/relationships/customXml" Target="../ink/ink180.xml"/><Relationship Id="rId54" Type="http://schemas.openxmlformats.org/officeDocument/2006/relationships/image" Target="../media/image167.png"/><Relationship Id="rId75" Type="http://schemas.openxmlformats.org/officeDocument/2006/relationships/customXml" Target="../ink/ink153.xml"/><Relationship Id="rId96" Type="http://schemas.openxmlformats.org/officeDocument/2006/relationships/image" Target="../media/image188.png"/><Relationship Id="rId140" Type="http://schemas.openxmlformats.org/officeDocument/2006/relationships/image" Target="../media/image210.png"/><Relationship Id="rId161" Type="http://schemas.openxmlformats.org/officeDocument/2006/relationships/customXml" Target="../ink/ink196.xml"/><Relationship Id="rId182" Type="http://schemas.openxmlformats.org/officeDocument/2006/relationships/image" Target="../media/image231.png"/><Relationship Id="rId6" Type="http://schemas.openxmlformats.org/officeDocument/2006/relationships/image" Target="../media/image143.png"/><Relationship Id="rId23" Type="http://schemas.openxmlformats.org/officeDocument/2006/relationships/customXml" Target="../ink/ink127.xml"/><Relationship Id="rId119" Type="http://schemas.openxmlformats.org/officeDocument/2006/relationships/customXml" Target="../ink/ink175.xml"/><Relationship Id="rId44" Type="http://schemas.openxmlformats.org/officeDocument/2006/relationships/image" Target="../media/image162.png"/><Relationship Id="rId65" Type="http://schemas.openxmlformats.org/officeDocument/2006/relationships/customXml" Target="../ink/ink148.xml"/><Relationship Id="rId86" Type="http://schemas.openxmlformats.org/officeDocument/2006/relationships/image" Target="../media/image183.png"/><Relationship Id="rId130" Type="http://schemas.openxmlformats.org/officeDocument/2006/relationships/image" Target="../media/image205.png"/><Relationship Id="rId151" Type="http://schemas.openxmlformats.org/officeDocument/2006/relationships/customXml" Target="../ink/ink191.xml"/><Relationship Id="rId172" Type="http://schemas.openxmlformats.org/officeDocument/2006/relationships/image" Target="../media/image226.png"/><Relationship Id="rId13" Type="http://schemas.openxmlformats.org/officeDocument/2006/relationships/customXml" Target="../ink/ink122.xml"/><Relationship Id="rId18" Type="http://schemas.openxmlformats.org/officeDocument/2006/relationships/image" Target="../media/image149.png"/><Relationship Id="rId39" Type="http://schemas.openxmlformats.org/officeDocument/2006/relationships/customXml" Target="../ink/ink135.xml"/><Relationship Id="rId109" Type="http://schemas.openxmlformats.org/officeDocument/2006/relationships/customXml" Target="../ink/ink170.xml"/><Relationship Id="rId34" Type="http://schemas.openxmlformats.org/officeDocument/2006/relationships/image" Target="../media/image157.png"/><Relationship Id="rId50" Type="http://schemas.openxmlformats.org/officeDocument/2006/relationships/image" Target="../media/image165.png"/><Relationship Id="rId55" Type="http://schemas.openxmlformats.org/officeDocument/2006/relationships/customXml" Target="../ink/ink143.xml"/><Relationship Id="rId76" Type="http://schemas.openxmlformats.org/officeDocument/2006/relationships/image" Target="../media/image178.png"/><Relationship Id="rId97" Type="http://schemas.openxmlformats.org/officeDocument/2006/relationships/customXml" Target="../ink/ink164.xml"/><Relationship Id="rId104" Type="http://schemas.openxmlformats.org/officeDocument/2006/relationships/image" Target="../media/image192.png"/><Relationship Id="rId120" Type="http://schemas.openxmlformats.org/officeDocument/2006/relationships/image" Target="../media/image200.png"/><Relationship Id="rId125" Type="http://schemas.openxmlformats.org/officeDocument/2006/relationships/customXml" Target="../ink/ink178.xml"/><Relationship Id="rId141" Type="http://schemas.openxmlformats.org/officeDocument/2006/relationships/customXml" Target="../ink/ink186.xml"/><Relationship Id="rId146" Type="http://schemas.openxmlformats.org/officeDocument/2006/relationships/image" Target="../media/image213.png"/><Relationship Id="rId167" Type="http://schemas.openxmlformats.org/officeDocument/2006/relationships/customXml" Target="../ink/ink199.xml"/><Relationship Id="rId188" Type="http://schemas.openxmlformats.org/officeDocument/2006/relationships/image" Target="../media/image234.png"/><Relationship Id="rId7" Type="http://schemas.openxmlformats.org/officeDocument/2006/relationships/customXml" Target="../ink/ink119.xml"/><Relationship Id="rId71" Type="http://schemas.openxmlformats.org/officeDocument/2006/relationships/customXml" Target="../ink/ink151.xml"/><Relationship Id="rId92" Type="http://schemas.openxmlformats.org/officeDocument/2006/relationships/image" Target="../media/image186.png"/><Relationship Id="rId162" Type="http://schemas.openxmlformats.org/officeDocument/2006/relationships/image" Target="../media/image221.png"/><Relationship Id="rId183" Type="http://schemas.openxmlformats.org/officeDocument/2006/relationships/customXml" Target="../ink/ink207.xml"/><Relationship Id="rId2" Type="http://schemas.openxmlformats.org/officeDocument/2006/relationships/image" Target="../media/image141.png"/><Relationship Id="rId29" Type="http://schemas.openxmlformats.org/officeDocument/2006/relationships/customXml" Target="../ink/ink130.xml"/><Relationship Id="rId24" Type="http://schemas.openxmlformats.org/officeDocument/2006/relationships/image" Target="../media/image152.png"/><Relationship Id="rId40" Type="http://schemas.openxmlformats.org/officeDocument/2006/relationships/image" Target="../media/image160.png"/><Relationship Id="rId45" Type="http://schemas.openxmlformats.org/officeDocument/2006/relationships/customXml" Target="../ink/ink138.xml"/><Relationship Id="rId66" Type="http://schemas.openxmlformats.org/officeDocument/2006/relationships/image" Target="../media/image173.png"/><Relationship Id="rId87" Type="http://schemas.openxmlformats.org/officeDocument/2006/relationships/customXml" Target="../ink/ink159.xml"/><Relationship Id="rId110" Type="http://schemas.openxmlformats.org/officeDocument/2006/relationships/image" Target="../media/image195.png"/><Relationship Id="rId115" Type="http://schemas.openxmlformats.org/officeDocument/2006/relationships/customXml" Target="../ink/ink173.xml"/><Relationship Id="rId131" Type="http://schemas.openxmlformats.org/officeDocument/2006/relationships/customXml" Target="../ink/ink181.xml"/><Relationship Id="rId136" Type="http://schemas.openxmlformats.org/officeDocument/2006/relationships/image" Target="../media/image208.png"/><Relationship Id="rId157" Type="http://schemas.openxmlformats.org/officeDocument/2006/relationships/customXml" Target="../ink/ink194.xml"/><Relationship Id="rId178" Type="http://schemas.openxmlformats.org/officeDocument/2006/relationships/image" Target="../media/image229.png"/><Relationship Id="rId61" Type="http://schemas.openxmlformats.org/officeDocument/2006/relationships/customXml" Target="../ink/ink146.xml"/><Relationship Id="rId82" Type="http://schemas.openxmlformats.org/officeDocument/2006/relationships/image" Target="../media/image181.png"/><Relationship Id="rId152" Type="http://schemas.openxmlformats.org/officeDocument/2006/relationships/image" Target="../media/image216.png"/><Relationship Id="rId173" Type="http://schemas.openxmlformats.org/officeDocument/2006/relationships/customXml" Target="../ink/ink202.xml"/><Relationship Id="rId19" Type="http://schemas.openxmlformats.org/officeDocument/2006/relationships/customXml" Target="../ink/ink125.xml"/><Relationship Id="rId14" Type="http://schemas.openxmlformats.org/officeDocument/2006/relationships/image" Target="../media/image147.png"/><Relationship Id="rId30" Type="http://schemas.openxmlformats.org/officeDocument/2006/relationships/image" Target="../media/image155.png"/><Relationship Id="rId35" Type="http://schemas.openxmlformats.org/officeDocument/2006/relationships/customXml" Target="../ink/ink133.xml"/><Relationship Id="rId56" Type="http://schemas.openxmlformats.org/officeDocument/2006/relationships/image" Target="../media/image168.png"/><Relationship Id="rId77" Type="http://schemas.openxmlformats.org/officeDocument/2006/relationships/customXml" Target="../ink/ink154.xml"/><Relationship Id="rId100" Type="http://schemas.openxmlformats.org/officeDocument/2006/relationships/image" Target="../media/image190.png"/><Relationship Id="rId105" Type="http://schemas.openxmlformats.org/officeDocument/2006/relationships/customXml" Target="../ink/ink168.xml"/><Relationship Id="rId126" Type="http://schemas.openxmlformats.org/officeDocument/2006/relationships/image" Target="../media/image203.png"/><Relationship Id="rId147" Type="http://schemas.openxmlformats.org/officeDocument/2006/relationships/customXml" Target="../ink/ink189.xml"/><Relationship Id="rId168" Type="http://schemas.openxmlformats.org/officeDocument/2006/relationships/image" Target="../media/image224.png"/><Relationship Id="rId8" Type="http://schemas.openxmlformats.org/officeDocument/2006/relationships/image" Target="../media/image144.png"/><Relationship Id="rId51" Type="http://schemas.openxmlformats.org/officeDocument/2006/relationships/customXml" Target="../ink/ink141.xml"/><Relationship Id="rId72" Type="http://schemas.openxmlformats.org/officeDocument/2006/relationships/image" Target="../media/image176.png"/><Relationship Id="rId93" Type="http://schemas.openxmlformats.org/officeDocument/2006/relationships/customXml" Target="../ink/ink162.xml"/><Relationship Id="rId98" Type="http://schemas.openxmlformats.org/officeDocument/2006/relationships/image" Target="../media/image189.png"/><Relationship Id="rId121" Type="http://schemas.openxmlformats.org/officeDocument/2006/relationships/customXml" Target="../ink/ink176.xml"/><Relationship Id="rId142" Type="http://schemas.openxmlformats.org/officeDocument/2006/relationships/image" Target="../media/image211.png"/><Relationship Id="rId163" Type="http://schemas.openxmlformats.org/officeDocument/2006/relationships/customXml" Target="../ink/ink197.xml"/><Relationship Id="rId184" Type="http://schemas.openxmlformats.org/officeDocument/2006/relationships/image" Target="../media/image232.png"/><Relationship Id="rId189" Type="http://schemas.openxmlformats.org/officeDocument/2006/relationships/customXml" Target="../ink/ink210.xml"/><Relationship Id="rId3" Type="http://schemas.openxmlformats.org/officeDocument/2006/relationships/customXml" Target="../ink/ink117.xml"/><Relationship Id="rId25" Type="http://schemas.openxmlformats.org/officeDocument/2006/relationships/customXml" Target="../ink/ink128.xml"/><Relationship Id="rId46" Type="http://schemas.openxmlformats.org/officeDocument/2006/relationships/image" Target="../media/image163.png"/><Relationship Id="rId67" Type="http://schemas.openxmlformats.org/officeDocument/2006/relationships/customXml" Target="../ink/ink149.xml"/><Relationship Id="rId116" Type="http://schemas.openxmlformats.org/officeDocument/2006/relationships/image" Target="../media/image198.png"/><Relationship Id="rId137" Type="http://schemas.openxmlformats.org/officeDocument/2006/relationships/customXml" Target="../ink/ink184.xml"/><Relationship Id="rId158" Type="http://schemas.openxmlformats.org/officeDocument/2006/relationships/image" Target="../media/image219.png"/><Relationship Id="rId20" Type="http://schemas.openxmlformats.org/officeDocument/2006/relationships/image" Target="../media/image150.png"/><Relationship Id="rId41" Type="http://schemas.openxmlformats.org/officeDocument/2006/relationships/customXml" Target="../ink/ink136.xml"/><Relationship Id="rId62" Type="http://schemas.openxmlformats.org/officeDocument/2006/relationships/image" Target="../media/image171.png"/><Relationship Id="rId83" Type="http://schemas.openxmlformats.org/officeDocument/2006/relationships/customXml" Target="../ink/ink157.xml"/><Relationship Id="rId88" Type="http://schemas.openxmlformats.org/officeDocument/2006/relationships/image" Target="../media/image184.png"/><Relationship Id="rId111" Type="http://schemas.openxmlformats.org/officeDocument/2006/relationships/customXml" Target="../ink/ink171.xml"/><Relationship Id="rId132" Type="http://schemas.openxmlformats.org/officeDocument/2006/relationships/image" Target="../media/image206.png"/><Relationship Id="rId153" Type="http://schemas.openxmlformats.org/officeDocument/2006/relationships/customXml" Target="../ink/ink192.xml"/><Relationship Id="rId174" Type="http://schemas.openxmlformats.org/officeDocument/2006/relationships/image" Target="../media/image227.png"/><Relationship Id="rId179" Type="http://schemas.openxmlformats.org/officeDocument/2006/relationships/customXml" Target="../ink/ink205.xml"/><Relationship Id="rId190" Type="http://schemas.openxmlformats.org/officeDocument/2006/relationships/image" Target="../media/image235.png"/><Relationship Id="rId15" Type="http://schemas.openxmlformats.org/officeDocument/2006/relationships/customXml" Target="../ink/ink123.xml"/><Relationship Id="rId36" Type="http://schemas.openxmlformats.org/officeDocument/2006/relationships/image" Target="../media/image158.png"/><Relationship Id="rId57" Type="http://schemas.openxmlformats.org/officeDocument/2006/relationships/customXml" Target="../ink/ink144.xml"/><Relationship Id="rId106" Type="http://schemas.openxmlformats.org/officeDocument/2006/relationships/image" Target="../media/image193.png"/><Relationship Id="rId127" Type="http://schemas.openxmlformats.org/officeDocument/2006/relationships/customXml" Target="../ink/ink179.xml"/><Relationship Id="rId10" Type="http://schemas.openxmlformats.org/officeDocument/2006/relationships/image" Target="../media/image145.png"/><Relationship Id="rId31" Type="http://schemas.openxmlformats.org/officeDocument/2006/relationships/customXml" Target="../ink/ink131.xml"/><Relationship Id="rId52" Type="http://schemas.openxmlformats.org/officeDocument/2006/relationships/image" Target="../media/image166.png"/><Relationship Id="rId73" Type="http://schemas.openxmlformats.org/officeDocument/2006/relationships/customXml" Target="../ink/ink152.xml"/><Relationship Id="rId78" Type="http://schemas.openxmlformats.org/officeDocument/2006/relationships/image" Target="../media/image179.png"/><Relationship Id="rId94" Type="http://schemas.openxmlformats.org/officeDocument/2006/relationships/image" Target="../media/image187.png"/><Relationship Id="rId99" Type="http://schemas.openxmlformats.org/officeDocument/2006/relationships/customXml" Target="../ink/ink165.xml"/><Relationship Id="rId101" Type="http://schemas.openxmlformats.org/officeDocument/2006/relationships/customXml" Target="../ink/ink166.xml"/><Relationship Id="rId122" Type="http://schemas.openxmlformats.org/officeDocument/2006/relationships/image" Target="../media/image201.png"/><Relationship Id="rId143" Type="http://schemas.openxmlformats.org/officeDocument/2006/relationships/customXml" Target="../ink/ink187.xml"/><Relationship Id="rId148" Type="http://schemas.openxmlformats.org/officeDocument/2006/relationships/image" Target="../media/image214.png"/><Relationship Id="rId164" Type="http://schemas.openxmlformats.org/officeDocument/2006/relationships/image" Target="../media/image222.png"/><Relationship Id="rId169" Type="http://schemas.openxmlformats.org/officeDocument/2006/relationships/customXml" Target="../ink/ink200.xml"/><Relationship Id="rId185" Type="http://schemas.openxmlformats.org/officeDocument/2006/relationships/customXml" Target="../ink/ink208.xml"/><Relationship Id="rId4" Type="http://schemas.openxmlformats.org/officeDocument/2006/relationships/image" Target="../media/image142.png"/><Relationship Id="rId9" Type="http://schemas.openxmlformats.org/officeDocument/2006/relationships/customXml" Target="../ink/ink120.xml"/><Relationship Id="rId180" Type="http://schemas.openxmlformats.org/officeDocument/2006/relationships/image" Target="../media/image230.png"/><Relationship Id="rId26" Type="http://schemas.openxmlformats.org/officeDocument/2006/relationships/image" Target="../media/image153.png"/><Relationship Id="rId47" Type="http://schemas.openxmlformats.org/officeDocument/2006/relationships/customXml" Target="../ink/ink139.xml"/><Relationship Id="rId68" Type="http://schemas.openxmlformats.org/officeDocument/2006/relationships/image" Target="../media/image174.png"/><Relationship Id="rId89" Type="http://schemas.openxmlformats.org/officeDocument/2006/relationships/customXml" Target="../ink/ink160.xml"/><Relationship Id="rId112" Type="http://schemas.openxmlformats.org/officeDocument/2006/relationships/image" Target="../media/image196.png"/><Relationship Id="rId133" Type="http://schemas.openxmlformats.org/officeDocument/2006/relationships/customXml" Target="../ink/ink182.xml"/><Relationship Id="rId154" Type="http://schemas.openxmlformats.org/officeDocument/2006/relationships/image" Target="../media/image217.png"/><Relationship Id="rId175" Type="http://schemas.openxmlformats.org/officeDocument/2006/relationships/customXml" Target="../ink/ink203.xml"/><Relationship Id="rId16" Type="http://schemas.openxmlformats.org/officeDocument/2006/relationships/image" Target="../media/image148.png"/><Relationship Id="rId37" Type="http://schemas.openxmlformats.org/officeDocument/2006/relationships/customXml" Target="../ink/ink134.xml"/><Relationship Id="rId58" Type="http://schemas.openxmlformats.org/officeDocument/2006/relationships/image" Target="../media/image169.png"/><Relationship Id="rId79" Type="http://schemas.openxmlformats.org/officeDocument/2006/relationships/customXml" Target="../ink/ink155.xml"/><Relationship Id="rId102" Type="http://schemas.openxmlformats.org/officeDocument/2006/relationships/image" Target="../media/image191.png"/><Relationship Id="rId123" Type="http://schemas.openxmlformats.org/officeDocument/2006/relationships/customXml" Target="../ink/ink177.xml"/><Relationship Id="rId144" Type="http://schemas.openxmlformats.org/officeDocument/2006/relationships/image" Target="../media/image212.png"/><Relationship Id="rId90" Type="http://schemas.openxmlformats.org/officeDocument/2006/relationships/image" Target="../media/image185.png"/><Relationship Id="rId165" Type="http://schemas.openxmlformats.org/officeDocument/2006/relationships/customXml" Target="../ink/ink198.xml"/><Relationship Id="rId186" Type="http://schemas.openxmlformats.org/officeDocument/2006/relationships/image" Target="../media/image233.png"/><Relationship Id="rId27" Type="http://schemas.openxmlformats.org/officeDocument/2006/relationships/customXml" Target="../ink/ink129.xml"/><Relationship Id="rId48" Type="http://schemas.openxmlformats.org/officeDocument/2006/relationships/image" Target="../media/image164.png"/><Relationship Id="rId69" Type="http://schemas.openxmlformats.org/officeDocument/2006/relationships/customXml" Target="../ink/ink150.xml"/><Relationship Id="rId113" Type="http://schemas.openxmlformats.org/officeDocument/2006/relationships/customXml" Target="../ink/ink172.xml"/><Relationship Id="rId134" Type="http://schemas.openxmlformats.org/officeDocument/2006/relationships/image" Target="../media/image207.png"/><Relationship Id="rId80" Type="http://schemas.openxmlformats.org/officeDocument/2006/relationships/image" Target="../media/image180.png"/><Relationship Id="rId155" Type="http://schemas.openxmlformats.org/officeDocument/2006/relationships/customXml" Target="../ink/ink193.xml"/><Relationship Id="rId176" Type="http://schemas.openxmlformats.org/officeDocument/2006/relationships/image" Target="../media/image228.png"/><Relationship Id="rId17" Type="http://schemas.openxmlformats.org/officeDocument/2006/relationships/customXml" Target="../ink/ink124.xml"/><Relationship Id="rId38" Type="http://schemas.openxmlformats.org/officeDocument/2006/relationships/image" Target="../media/image159.png"/><Relationship Id="rId59" Type="http://schemas.openxmlformats.org/officeDocument/2006/relationships/customXml" Target="../ink/ink145.xml"/><Relationship Id="rId103" Type="http://schemas.openxmlformats.org/officeDocument/2006/relationships/customXml" Target="../ink/ink167.xml"/><Relationship Id="rId124" Type="http://schemas.openxmlformats.org/officeDocument/2006/relationships/image" Target="../media/image202.png"/><Relationship Id="rId70" Type="http://schemas.openxmlformats.org/officeDocument/2006/relationships/image" Target="../media/image175.png"/><Relationship Id="rId91" Type="http://schemas.openxmlformats.org/officeDocument/2006/relationships/customXml" Target="../ink/ink161.xml"/><Relationship Id="rId145" Type="http://schemas.openxmlformats.org/officeDocument/2006/relationships/customXml" Target="../ink/ink188.xml"/><Relationship Id="rId166" Type="http://schemas.openxmlformats.org/officeDocument/2006/relationships/image" Target="../media/image223.png"/><Relationship Id="rId187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4.png"/><Relationship Id="rId49" Type="http://schemas.openxmlformats.org/officeDocument/2006/relationships/customXml" Target="../ink/ink140.xml"/><Relationship Id="rId114" Type="http://schemas.openxmlformats.org/officeDocument/2006/relationships/image" Target="../media/image197.png"/><Relationship Id="rId60" Type="http://schemas.openxmlformats.org/officeDocument/2006/relationships/image" Target="../media/image170.png"/><Relationship Id="rId81" Type="http://schemas.openxmlformats.org/officeDocument/2006/relationships/customXml" Target="../ink/ink156.xml"/><Relationship Id="rId135" Type="http://schemas.openxmlformats.org/officeDocument/2006/relationships/customXml" Target="../ink/ink183.xml"/><Relationship Id="rId156" Type="http://schemas.openxmlformats.org/officeDocument/2006/relationships/image" Target="../media/image218.png"/><Relationship Id="rId177" Type="http://schemas.openxmlformats.org/officeDocument/2006/relationships/customXml" Target="../ink/ink20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9.xml"/><Relationship Id="rId21" Type="http://schemas.openxmlformats.org/officeDocument/2006/relationships/customXml" Target="../ink/ink221.xml"/><Relationship Id="rId42" Type="http://schemas.openxmlformats.org/officeDocument/2006/relationships/image" Target="../media/image161.png"/><Relationship Id="rId63" Type="http://schemas.openxmlformats.org/officeDocument/2006/relationships/customXml" Target="../ink/ink242.xml"/><Relationship Id="rId84" Type="http://schemas.openxmlformats.org/officeDocument/2006/relationships/image" Target="../media/image182.png"/><Relationship Id="rId138" Type="http://schemas.openxmlformats.org/officeDocument/2006/relationships/image" Target="../media/image209.png"/><Relationship Id="rId159" Type="http://schemas.openxmlformats.org/officeDocument/2006/relationships/customXml" Target="../ink/ink290.xml"/><Relationship Id="rId170" Type="http://schemas.openxmlformats.org/officeDocument/2006/relationships/image" Target="../media/image225.png"/><Relationship Id="rId191" Type="http://schemas.openxmlformats.org/officeDocument/2006/relationships/customXml" Target="../ink/ink306.xml"/><Relationship Id="rId205" Type="http://schemas.openxmlformats.org/officeDocument/2006/relationships/customXml" Target="../ink/ink313.xml"/><Relationship Id="rId107" Type="http://schemas.openxmlformats.org/officeDocument/2006/relationships/customXml" Target="../ink/ink264.xml"/><Relationship Id="rId11" Type="http://schemas.openxmlformats.org/officeDocument/2006/relationships/customXml" Target="../ink/ink216.xml"/><Relationship Id="rId32" Type="http://schemas.openxmlformats.org/officeDocument/2006/relationships/image" Target="../media/image156.png"/><Relationship Id="rId53" Type="http://schemas.openxmlformats.org/officeDocument/2006/relationships/customXml" Target="../ink/ink237.xml"/><Relationship Id="rId74" Type="http://schemas.openxmlformats.org/officeDocument/2006/relationships/image" Target="../media/image177.png"/><Relationship Id="rId128" Type="http://schemas.openxmlformats.org/officeDocument/2006/relationships/image" Target="../media/image204.png"/><Relationship Id="rId149" Type="http://schemas.openxmlformats.org/officeDocument/2006/relationships/customXml" Target="../ink/ink285.xml"/><Relationship Id="rId5" Type="http://schemas.openxmlformats.org/officeDocument/2006/relationships/customXml" Target="../ink/ink213.xml"/><Relationship Id="rId95" Type="http://schemas.openxmlformats.org/officeDocument/2006/relationships/customXml" Target="../ink/ink258.xml"/><Relationship Id="rId160" Type="http://schemas.openxmlformats.org/officeDocument/2006/relationships/image" Target="../media/image220.png"/><Relationship Id="rId181" Type="http://schemas.openxmlformats.org/officeDocument/2006/relationships/customXml" Target="../ink/ink301.xml"/><Relationship Id="rId216" Type="http://schemas.openxmlformats.org/officeDocument/2006/relationships/image" Target="../media/image250.png"/><Relationship Id="rId22" Type="http://schemas.openxmlformats.org/officeDocument/2006/relationships/image" Target="../media/image151.png"/><Relationship Id="rId43" Type="http://schemas.openxmlformats.org/officeDocument/2006/relationships/customXml" Target="../ink/ink232.xml"/><Relationship Id="rId64" Type="http://schemas.openxmlformats.org/officeDocument/2006/relationships/image" Target="../media/image172.png"/><Relationship Id="rId118" Type="http://schemas.openxmlformats.org/officeDocument/2006/relationships/image" Target="../media/image199.png"/><Relationship Id="rId139" Type="http://schemas.openxmlformats.org/officeDocument/2006/relationships/customXml" Target="../ink/ink280.xml"/><Relationship Id="rId85" Type="http://schemas.openxmlformats.org/officeDocument/2006/relationships/customXml" Target="../ink/ink253.xml"/><Relationship Id="rId150" Type="http://schemas.openxmlformats.org/officeDocument/2006/relationships/image" Target="../media/image215.png"/><Relationship Id="rId171" Type="http://schemas.openxmlformats.org/officeDocument/2006/relationships/customXml" Target="../ink/ink296.xml"/><Relationship Id="rId192" Type="http://schemas.openxmlformats.org/officeDocument/2006/relationships/image" Target="../media/image236.png"/><Relationship Id="rId206" Type="http://schemas.openxmlformats.org/officeDocument/2006/relationships/image" Target="../media/image245.png"/><Relationship Id="rId12" Type="http://schemas.openxmlformats.org/officeDocument/2006/relationships/image" Target="../media/image146.png"/><Relationship Id="rId33" Type="http://schemas.openxmlformats.org/officeDocument/2006/relationships/customXml" Target="../ink/ink227.xml"/><Relationship Id="rId108" Type="http://schemas.openxmlformats.org/officeDocument/2006/relationships/image" Target="../media/image194.png"/><Relationship Id="rId129" Type="http://schemas.openxmlformats.org/officeDocument/2006/relationships/customXml" Target="../ink/ink275.xml"/><Relationship Id="rId54" Type="http://schemas.openxmlformats.org/officeDocument/2006/relationships/image" Target="../media/image167.png"/><Relationship Id="rId75" Type="http://schemas.openxmlformats.org/officeDocument/2006/relationships/customXml" Target="../ink/ink248.xml"/><Relationship Id="rId96" Type="http://schemas.openxmlformats.org/officeDocument/2006/relationships/image" Target="../media/image188.png"/><Relationship Id="rId140" Type="http://schemas.openxmlformats.org/officeDocument/2006/relationships/image" Target="../media/image210.png"/><Relationship Id="rId161" Type="http://schemas.openxmlformats.org/officeDocument/2006/relationships/customXml" Target="../ink/ink291.xml"/><Relationship Id="rId182" Type="http://schemas.openxmlformats.org/officeDocument/2006/relationships/image" Target="../media/image231.png"/><Relationship Id="rId217" Type="http://schemas.openxmlformats.org/officeDocument/2006/relationships/customXml" Target="../ink/ink319.xml"/><Relationship Id="rId6" Type="http://schemas.openxmlformats.org/officeDocument/2006/relationships/image" Target="../media/image143.png"/><Relationship Id="rId23" Type="http://schemas.openxmlformats.org/officeDocument/2006/relationships/customXml" Target="../ink/ink222.xml"/><Relationship Id="rId119" Type="http://schemas.openxmlformats.org/officeDocument/2006/relationships/customXml" Target="../ink/ink270.xml"/><Relationship Id="rId44" Type="http://schemas.openxmlformats.org/officeDocument/2006/relationships/image" Target="../media/image162.png"/><Relationship Id="rId65" Type="http://schemas.openxmlformats.org/officeDocument/2006/relationships/customXml" Target="../ink/ink243.xml"/><Relationship Id="rId86" Type="http://schemas.openxmlformats.org/officeDocument/2006/relationships/image" Target="../media/image183.png"/><Relationship Id="rId130" Type="http://schemas.openxmlformats.org/officeDocument/2006/relationships/image" Target="../media/image205.png"/><Relationship Id="rId151" Type="http://schemas.openxmlformats.org/officeDocument/2006/relationships/customXml" Target="../ink/ink286.xml"/><Relationship Id="rId172" Type="http://schemas.openxmlformats.org/officeDocument/2006/relationships/image" Target="../media/image226.png"/><Relationship Id="rId193" Type="http://schemas.openxmlformats.org/officeDocument/2006/relationships/customXml" Target="../ink/ink307.xml"/><Relationship Id="rId207" Type="http://schemas.openxmlformats.org/officeDocument/2006/relationships/customXml" Target="../ink/ink314.xml"/><Relationship Id="rId13" Type="http://schemas.openxmlformats.org/officeDocument/2006/relationships/customXml" Target="../ink/ink217.xml"/><Relationship Id="rId109" Type="http://schemas.openxmlformats.org/officeDocument/2006/relationships/customXml" Target="../ink/ink265.xml"/><Relationship Id="rId34" Type="http://schemas.openxmlformats.org/officeDocument/2006/relationships/image" Target="../media/image157.png"/><Relationship Id="rId55" Type="http://schemas.openxmlformats.org/officeDocument/2006/relationships/customXml" Target="../ink/ink238.xml"/><Relationship Id="rId76" Type="http://schemas.openxmlformats.org/officeDocument/2006/relationships/image" Target="../media/image178.png"/><Relationship Id="rId97" Type="http://schemas.openxmlformats.org/officeDocument/2006/relationships/customXml" Target="../ink/ink259.xml"/><Relationship Id="rId120" Type="http://schemas.openxmlformats.org/officeDocument/2006/relationships/image" Target="../media/image200.png"/><Relationship Id="rId141" Type="http://schemas.openxmlformats.org/officeDocument/2006/relationships/customXml" Target="../ink/ink281.xml"/><Relationship Id="rId7" Type="http://schemas.openxmlformats.org/officeDocument/2006/relationships/customXml" Target="../ink/ink214.xml"/><Relationship Id="rId162" Type="http://schemas.openxmlformats.org/officeDocument/2006/relationships/image" Target="../media/image221.png"/><Relationship Id="rId183" Type="http://schemas.openxmlformats.org/officeDocument/2006/relationships/customXml" Target="../ink/ink302.xml"/><Relationship Id="rId218" Type="http://schemas.openxmlformats.org/officeDocument/2006/relationships/image" Target="../media/image251.png"/><Relationship Id="rId24" Type="http://schemas.openxmlformats.org/officeDocument/2006/relationships/image" Target="../media/image152.png"/><Relationship Id="rId45" Type="http://schemas.openxmlformats.org/officeDocument/2006/relationships/customXml" Target="../ink/ink233.xml"/><Relationship Id="rId66" Type="http://schemas.openxmlformats.org/officeDocument/2006/relationships/image" Target="../media/image173.png"/><Relationship Id="rId87" Type="http://schemas.openxmlformats.org/officeDocument/2006/relationships/customXml" Target="../ink/ink254.xml"/><Relationship Id="rId110" Type="http://schemas.openxmlformats.org/officeDocument/2006/relationships/image" Target="../media/image195.png"/><Relationship Id="rId131" Type="http://schemas.openxmlformats.org/officeDocument/2006/relationships/customXml" Target="../ink/ink276.xml"/><Relationship Id="rId152" Type="http://schemas.openxmlformats.org/officeDocument/2006/relationships/image" Target="../media/image216.png"/><Relationship Id="rId173" Type="http://schemas.openxmlformats.org/officeDocument/2006/relationships/customXml" Target="../ink/ink297.xml"/><Relationship Id="rId194" Type="http://schemas.openxmlformats.org/officeDocument/2006/relationships/image" Target="../media/image2390.png"/><Relationship Id="rId208" Type="http://schemas.openxmlformats.org/officeDocument/2006/relationships/image" Target="../media/image246.png"/><Relationship Id="rId14" Type="http://schemas.openxmlformats.org/officeDocument/2006/relationships/image" Target="../media/image147.png"/><Relationship Id="rId30" Type="http://schemas.openxmlformats.org/officeDocument/2006/relationships/image" Target="../media/image155.png"/><Relationship Id="rId35" Type="http://schemas.openxmlformats.org/officeDocument/2006/relationships/customXml" Target="../ink/ink228.xml"/><Relationship Id="rId56" Type="http://schemas.openxmlformats.org/officeDocument/2006/relationships/image" Target="../media/image168.png"/><Relationship Id="rId77" Type="http://schemas.openxmlformats.org/officeDocument/2006/relationships/customXml" Target="../ink/ink249.xml"/><Relationship Id="rId100" Type="http://schemas.openxmlformats.org/officeDocument/2006/relationships/image" Target="../media/image190.png"/><Relationship Id="rId105" Type="http://schemas.openxmlformats.org/officeDocument/2006/relationships/customXml" Target="../ink/ink263.xml"/><Relationship Id="rId126" Type="http://schemas.openxmlformats.org/officeDocument/2006/relationships/image" Target="../media/image203.png"/><Relationship Id="rId147" Type="http://schemas.openxmlformats.org/officeDocument/2006/relationships/customXml" Target="../ink/ink284.xml"/><Relationship Id="rId168" Type="http://schemas.openxmlformats.org/officeDocument/2006/relationships/image" Target="../media/image224.png"/><Relationship Id="rId8" Type="http://schemas.openxmlformats.org/officeDocument/2006/relationships/image" Target="../media/image144.png"/><Relationship Id="rId51" Type="http://schemas.openxmlformats.org/officeDocument/2006/relationships/customXml" Target="../ink/ink236.xml"/><Relationship Id="rId72" Type="http://schemas.openxmlformats.org/officeDocument/2006/relationships/image" Target="../media/image176.png"/><Relationship Id="rId93" Type="http://schemas.openxmlformats.org/officeDocument/2006/relationships/customXml" Target="../ink/ink257.xml"/><Relationship Id="rId98" Type="http://schemas.openxmlformats.org/officeDocument/2006/relationships/image" Target="../media/image189.png"/><Relationship Id="rId121" Type="http://schemas.openxmlformats.org/officeDocument/2006/relationships/customXml" Target="../ink/ink271.xml"/><Relationship Id="rId142" Type="http://schemas.openxmlformats.org/officeDocument/2006/relationships/image" Target="../media/image211.png"/><Relationship Id="rId163" Type="http://schemas.openxmlformats.org/officeDocument/2006/relationships/customXml" Target="../ink/ink292.xml"/><Relationship Id="rId184" Type="http://schemas.openxmlformats.org/officeDocument/2006/relationships/image" Target="../media/image232.png"/><Relationship Id="rId189" Type="http://schemas.openxmlformats.org/officeDocument/2006/relationships/customXml" Target="../ink/ink305.xml"/><Relationship Id="rId219" Type="http://schemas.openxmlformats.org/officeDocument/2006/relationships/customXml" Target="../ink/ink320.xml"/><Relationship Id="rId3" Type="http://schemas.openxmlformats.org/officeDocument/2006/relationships/customXml" Target="../ink/ink212.xml"/><Relationship Id="rId214" Type="http://schemas.openxmlformats.org/officeDocument/2006/relationships/image" Target="../media/image249.png"/><Relationship Id="rId25" Type="http://schemas.openxmlformats.org/officeDocument/2006/relationships/customXml" Target="../ink/ink223.xml"/><Relationship Id="rId46" Type="http://schemas.openxmlformats.org/officeDocument/2006/relationships/image" Target="../media/image163.png"/><Relationship Id="rId67" Type="http://schemas.openxmlformats.org/officeDocument/2006/relationships/customXml" Target="../ink/ink244.xml"/><Relationship Id="rId116" Type="http://schemas.openxmlformats.org/officeDocument/2006/relationships/image" Target="../media/image198.png"/><Relationship Id="rId137" Type="http://schemas.openxmlformats.org/officeDocument/2006/relationships/customXml" Target="../ink/ink279.xml"/><Relationship Id="rId158" Type="http://schemas.openxmlformats.org/officeDocument/2006/relationships/image" Target="../media/image219.png"/><Relationship Id="rId20" Type="http://schemas.openxmlformats.org/officeDocument/2006/relationships/image" Target="../media/image150.png"/><Relationship Id="rId41" Type="http://schemas.openxmlformats.org/officeDocument/2006/relationships/customXml" Target="../ink/ink231.xml"/><Relationship Id="rId62" Type="http://schemas.openxmlformats.org/officeDocument/2006/relationships/image" Target="../media/image171.png"/><Relationship Id="rId83" Type="http://schemas.openxmlformats.org/officeDocument/2006/relationships/customXml" Target="../ink/ink252.xml"/><Relationship Id="rId88" Type="http://schemas.openxmlformats.org/officeDocument/2006/relationships/image" Target="../media/image184.png"/><Relationship Id="rId111" Type="http://schemas.openxmlformats.org/officeDocument/2006/relationships/customXml" Target="../ink/ink266.xml"/><Relationship Id="rId132" Type="http://schemas.openxmlformats.org/officeDocument/2006/relationships/image" Target="../media/image206.png"/><Relationship Id="rId153" Type="http://schemas.openxmlformats.org/officeDocument/2006/relationships/customXml" Target="../ink/ink287.xml"/><Relationship Id="rId174" Type="http://schemas.openxmlformats.org/officeDocument/2006/relationships/image" Target="../media/image227.png"/><Relationship Id="rId179" Type="http://schemas.openxmlformats.org/officeDocument/2006/relationships/customXml" Target="../ink/ink300.xml"/><Relationship Id="rId195" Type="http://schemas.openxmlformats.org/officeDocument/2006/relationships/customXml" Target="../ink/ink308.xml"/><Relationship Id="rId209" Type="http://schemas.openxmlformats.org/officeDocument/2006/relationships/customXml" Target="../ink/ink315.xml"/><Relationship Id="rId190" Type="http://schemas.openxmlformats.org/officeDocument/2006/relationships/image" Target="../media/image235.png"/><Relationship Id="rId204" Type="http://schemas.openxmlformats.org/officeDocument/2006/relationships/image" Target="../media/image244.png"/><Relationship Id="rId220" Type="http://schemas.openxmlformats.org/officeDocument/2006/relationships/image" Target="../media/image252.png"/><Relationship Id="rId15" Type="http://schemas.openxmlformats.org/officeDocument/2006/relationships/customXml" Target="../ink/ink218.xml"/><Relationship Id="rId36" Type="http://schemas.openxmlformats.org/officeDocument/2006/relationships/image" Target="../media/image158.png"/><Relationship Id="rId57" Type="http://schemas.openxmlformats.org/officeDocument/2006/relationships/customXml" Target="../ink/ink239.xml"/><Relationship Id="rId106" Type="http://schemas.openxmlformats.org/officeDocument/2006/relationships/image" Target="../media/image193.png"/><Relationship Id="rId127" Type="http://schemas.openxmlformats.org/officeDocument/2006/relationships/customXml" Target="../ink/ink274.xml"/><Relationship Id="rId10" Type="http://schemas.openxmlformats.org/officeDocument/2006/relationships/image" Target="../media/image145.png"/><Relationship Id="rId31" Type="http://schemas.openxmlformats.org/officeDocument/2006/relationships/customXml" Target="../ink/ink226.xml"/><Relationship Id="rId52" Type="http://schemas.openxmlformats.org/officeDocument/2006/relationships/image" Target="../media/image166.png"/><Relationship Id="rId73" Type="http://schemas.openxmlformats.org/officeDocument/2006/relationships/customXml" Target="../ink/ink247.xml"/><Relationship Id="rId78" Type="http://schemas.openxmlformats.org/officeDocument/2006/relationships/image" Target="../media/image179.png"/><Relationship Id="rId94" Type="http://schemas.openxmlformats.org/officeDocument/2006/relationships/image" Target="../media/image187.png"/><Relationship Id="rId99" Type="http://schemas.openxmlformats.org/officeDocument/2006/relationships/customXml" Target="../ink/ink260.xml"/><Relationship Id="rId101" Type="http://schemas.openxmlformats.org/officeDocument/2006/relationships/customXml" Target="../ink/ink261.xml"/><Relationship Id="rId122" Type="http://schemas.openxmlformats.org/officeDocument/2006/relationships/image" Target="../media/image201.png"/><Relationship Id="rId143" Type="http://schemas.openxmlformats.org/officeDocument/2006/relationships/customXml" Target="../ink/ink282.xml"/><Relationship Id="rId148" Type="http://schemas.openxmlformats.org/officeDocument/2006/relationships/image" Target="../media/image214.png"/><Relationship Id="rId164" Type="http://schemas.openxmlformats.org/officeDocument/2006/relationships/image" Target="../media/image222.png"/><Relationship Id="rId169" Type="http://schemas.openxmlformats.org/officeDocument/2006/relationships/customXml" Target="../ink/ink295.xml"/><Relationship Id="rId185" Type="http://schemas.openxmlformats.org/officeDocument/2006/relationships/customXml" Target="../ink/ink303.xml"/><Relationship Id="rId4" Type="http://schemas.openxmlformats.org/officeDocument/2006/relationships/image" Target="../media/image142.png"/><Relationship Id="rId9" Type="http://schemas.openxmlformats.org/officeDocument/2006/relationships/customXml" Target="../ink/ink215.xml"/><Relationship Id="rId180" Type="http://schemas.openxmlformats.org/officeDocument/2006/relationships/image" Target="../media/image230.png"/><Relationship Id="rId210" Type="http://schemas.openxmlformats.org/officeDocument/2006/relationships/image" Target="../media/image247.png"/><Relationship Id="rId215" Type="http://schemas.openxmlformats.org/officeDocument/2006/relationships/customXml" Target="../ink/ink318.xml"/><Relationship Id="rId26" Type="http://schemas.openxmlformats.org/officeDocument/2006/relationships/image" Target="../media/image153.png"/><Relationship Id="rId47" Type="http://schemas.openxmlformats.org/officeDocument/2006/relationships/customXml" Target="../ink/ink234.xml"/><Relationship Id="rId68" Type="http://schemas.openxmlformats.org/officeDocument/2006/relationships/image" Target="../media/image174.png"/><Relationship Id="rId89" Type="http://schemas.openxmlformats.org/officeDocument/2006/relationships/customXml" Target="../ink/ink255.xml"/><Relationship Id="rId112" Type="http://schemas.openxmlformats.org/officeDocument/2006/relationships/image" Target="../media/image196.png"/><Relationship Id="rId133" Type="http://schemas.openxmlformats.org/officeDocument/2006/relationships/customXml" Target="../ink/ink277.xml"/><Relationship Id="rId154" Type="http://schemas.openxmlformats.org/officeDocument/2006/relationships/image" Target="../media/image217.png"/><Relationship Id="rId175" Type="http://schemas.openxmlformats.org/officeDocument/2006/relationships/customXml" Target="../ink/ink298.xml"/><Relationship Id="rId196" Type="http://schemas.openxmlformats.org/officeDocument/2006/relationships/image" Target="../media/image240.png"/><Relationship Id="rId200" Type="http://schemas.openxmlformats.org/officeDocument/2006/relationships/image" Target="../media/image242.png"/><Relationship Id="rId16" Type="http://schemas.openxmlformats.org/officeDocument/2006/relationships/image" Target="../media/image148.png"/><Relationship Id="rId37" Type="http://schemas.openxmlformats.org/officeDocument/2006/relationships/customXml" Target="../ink/ink229.xml"/><Relationship Id="rId58" Type="http://schemas.openxmlformats.org/officeDocument/2006/relationships/image" Target="../media/image169.png"/><Relationship Id="rId79" Type="http://schemas.openxmlformats.org/officeDocument/2006/relationships/customXml" Target="../ink/ink250.xml"/><Relationship Id="rId102" Type="http://schemas.openxmlformats.org/officeDocument/2006/relationships/image" Target="../media/image191.png"/><Relationship Id="rId123" Type="http://schemas.openxmlformats.org/officeDocument/2006/relationships/customXml" Target="../ink/ink272.xml"/><Relationship Id="rId144" Type="http://schemas.openxmlformats.org/officeDocument/2006/relationships/image" Target="../media/image212.png"/><Relationship Id="rId90" Type="http://schemas.openxmlformats.org/officeDocument/2006/relationships/image" Target="../media/image185.png"/><Relationship Id="rId165" Type="http://schemas.openxmlformats.org/officeDocument/2006/relationships/customXml" Target="../ink/ink293.xml"/><Relationship Id="rId186" Type="http://schemas.openxmlformats.org/officeDocument/2006/relationships/image" Target="../media/image233.png"/><Relationship Id="rId211" Type="http://schemas.openxmlformats.org/officeDocument/2006/relationships/customXml" Target="../ink/ink316.xml"/><Relationship Id="rId27" Type="http://schemas.openxmlformats.org/officeDocument/2006/relationships/customXml" Target="../ink/ink224.xml"/><Relationship Id="rId48" Type="http://schemas.openxmlformats.org/officeDocument/2006/relationships/image" Target="../media/image164.png"/><Relationship Id="rId69" Type="http://schemas.openxmlformats.org/officeDocument/2006/relationships/customXml" Target="../ink/ink245.xml"/><Relationship Id="rId113" Type="http://schemas.openxmlformats.org/officeDocument/2006/relationships/customXml" Target="../ink/ink267.xml"/><Relationship Id="rId134" Type="http://schemas.openxmlformats.org/officeDocument/2006/relationships/image" Target="../media/image207.png"/><Relationship Id="rId80" Type="http://schemas.openxmlformats.org/officeDocument/2006/relationships/image" Target="../media/image180.png"/><Relationship Id="rId155" Type="http://schemas.openxmlformats.org/officeDocument/2006/relationships/customXml" Target="../ink/ink288.xml"/><Relationship Id="rId176" Type="http://schemas.openxmlformats.org/officeDocument/2006/relationships/image" Target="../media/image228.png"/><Relationship Id="rId197" Type="http://schemas.openxmlformats.org/officeDocument/2006/relationships/customXml" Target="../ink/ink309.xml"/><Relationship Id="rId201" Type="http://schemas.openxmlformats.org/officeDocument/2006/relationships/customXml" Target="../ink/ink311.xml"/><Relationship Id="rId17" Type="http://schemas.openxmlformats.org/officeDocument/2006/relationships/customXml" Target="../ink/ink219.xml"/><Relationship Id="rId38" Type="http://schemas.openxmlformats.org/officeDocument/2006/relationships/image" Target="../media/image159.png"/><Relationship Id="rId59" Type="http://schemas.openxmlformats.org/officeDocument/2006/relationships/customXml" Target="../ink/ink240.xml"/><Relationship Id="rId103" Type="http://schemas.openxmlformats.org/officeDocument/2006/relationships/customXml" Target="../ink/ink262.xml"/><Relationship Id="rId124" Type="http://schemas.openxmlformats.org/officeDocument/2006/relationships/image" Target="../media/image202.png"/><Relationship Id="rId70" Type="http://schemas.openxmlformats.org/officeDocument/2006/relationships/image" Target="../media/image175.png"/><Relationship Id="rId91" Type="http://schemas.openxmlformats.org/officeDocument/2006/relationships/customXml" Target="../ink/ink256.xml"/><Relationship Id="rId145" Type="http://schemas.openxmlformats.org/officeDocument/2006/relationships/customXml" Target="../ink/ink283.xml"/><Relationship Id="rId166" Type="http://schemas.openxmlformats.org/officeDocument/2006/relationships/image" Target="../media/image223.png"/><Relationship Id="rId187" Type="http://schemas.openxmlformats.org/officeDocument/2006/relationships/customXml" Target="../ink/ink30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48.png"/><Relationship Id="rId28" Type="http://schemas.openxmlformats.org/officeDocument/2006/relationships/image" Target="../media/image154.png"/><Relationship Id="rId49" Type="http://schemas.openxmlformats.org/officeDocument/2006/relationships/customXml" Target="../ink/ink235.xml"/><Relationship Id="rId114" Type="http://schemas.openxmlformats.org/officeDocument/2006/relationships/image" Target="../media/image197.png"/><Relationship Id="rId60" Type="http://schemas.openxmlformats.org/officeDocument/2006/relationships/image" Target="../media/image170.png"/><Relationship Id="rId81" Type="http://schemas.openxmlformats.org/officeDocument/2006/relationships/customXml" Target="../ink/ink251.xml"/><Relationship Id="rId135" Type="http://schemas.openxmlformats.org/officeDocument/2006/relationships/customXml" Target="../ink/ink278.xml"/><Relationship Id="rId156" Type="http://schemas.openxmlformats.org/officeDocument/2006/relationships/image" Target="../media/image218.png"/><Relationship Id="rId177" Type="http://schemas.openxmlformats.org/officeDocument/2006/relationships/customXml" Target="../ink/ink299.xml"/><Relationship Id="rId198" Type="http://schemas.openxmlformats.org/officeDocument/2006/relationships/image" Target="../media/image241.png"/><Relationship Id="rId202" Type="http://schemas.openxmlformats.org/officeDocument/2006/relationships/image" Target="../media/image243.png"/><Relationship Id="rId18" Type="http://schemas.openxmlformats.org/officeDocument/2006/relationships/image" Target="../media/image149.png"/><Relationship Id="rId39" Type="http://schemas.openxmlformats.org/officeDocument/2006/relationships/customXml" Target="../ink/ink230.xml"/><Relationship Id="rId50" Type="http://schemas.openxmlformats.org/officeDocument/2006/relationships/image" Target="../media/image165.png"/><Relationship Id="rId104" Type="http://schemas.openxmlformats.org/officeDocument/2006/relationships/image" Target="../media/image192.png"/><Relationship Id="rId125" Type="http://schemas.openxmlformats.org/officeDocument/2006/relationships/customXml" Target="../ink/ink273.xml"/><Relationship Id="rId146" Type="http://schemas.openxmlformats.org/officeDocument/2006/relationships/image" Target="../media/image213.png"/><Relationship Id="rId167" Type="http://schemas.openxmlformats.org/officeDocument/2006/relationships/customXml" Target="../ink/ink294.xml"/><Relationship Id="rId188" Type="http://schemas.openxmlformats.org/officeDocument/2006/relationships/image" Target="../media/image234.png"/><Relationship Id="rId71" Type="http://schemas.openxmlformats.org/officeDocument/2006/relationships/customXml" Target="../ink/ink246.xml"/><Relationship Id="rId92" Type="http://schemas.openxmlformats.org/officeDocument/2006/relationships/image" Target="../media/image186.png"/><Relationship Id="rId213" Type="http://schemas.openxmlformats.org/officeDocument/2006/relationships/customXml" Target="../ink/ink317.xml"/><Relationship Id="rId2" Type="http://schemas.openxmlformats.org/officeDocument/2006/relationships/image" Target="../media/image141.png"/><Relationship Id="rId29" Type="http://schemas.openxmlformats.org/officeDocument/2006/relationships/customXml" Target="../ink/ink225.xml"/><Relationship Id="rId40" Type="http://schemas.openxmlformats.org/officeDocument/2006/relationships/image" Target="../media/image160.png"/><Relationship Id="rId115" Type="http://schemas.openxmlformats.org/officeDocument/2006/relationships/customXml" Target="../ink/ink268.xml"/><Relationship Id="rId136" Type="http://schemas.openxmlformats.org/officeDocument/2006/relationships/image" Target="../media/image208.png"/><Relationship Id="rId157" Type="http://schemas.openxmlformats.org/officeDocument/2006/relationships/customXml" Target="../ink/ink289.xml"/><Relationship Id="rId178" Type="http://schemas.openxmlformats.org/officeDocument/2006/relationships/image" Target="../media/image229.png"/><Relationship Id="rId61" Type="http://schemas.openxmlformats.org/officeDocument/2006/relationships/customXml" Target="../ink/ink241.xml"/><Relationship Id="rId82" Type="http://schemas.openxmlformats.org/officeDocument/2006/relationships/image" Target="../media/image181.png"/><Relationship Id="rId199" Type="http://schemas.openxmlformats.org/officeDocument/2006/relationships/customXml" Target="../ink/ink310.xml"/><Relationship Id="rId203" Type="http://schemas.openxmlformats.org/officeDocument/2006/relationships/customXml" Target="../ink/ink312.xml"/><Relationship Id="rId19" Type="http://schemas.openxmlformats.org/officeDocument/2006/relationships/customXml" Target="../ink/ink2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pn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png"/><Relationship Id="rId5" Type="http://schemas.openxmlformats.org/officeDocument/2006/relationships/image" Target="../media/image256.png"/><Relationship Id="rId4" Type="http://schemas.openxmlformats.org/officeDocument/2006/relationships/image" Target="../media/image2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png"/><Relationship Id="rId3" Type="http://schemas.openxmlformats.org/officeDocument/2006/relationships/image" Target="../media/image261.png"/><Relationship Id="rId7" Type="http://schemas.openxmlformats.org/officeDocument/2006/relationships/image" Target="../media/image265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4.png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3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jpe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1.png"/><Relationship Id="rId21" Type="http://schemas.openxmlformats.org/officeDocument/2006/relationships/image" Target="../media/image22.png"/><Relationship Id="rId34" Type="http://schemas.openxmlformats.org/officeDocument/2006/relationships/customXml" Target="../ink/ink16.xml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8.xml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5.png"/><Relationship Id="rId30" Type="http://schemas.openxmlformats.org/officeDocument/2006/relationships/customXml" Target="../ink/ink14.xml"/><Relationship Id="rId35" Type="http://schemas.openxmlformats.org/officeDocument/2006/relationships/image" Target="../media/image29.png"/><Relationship Id="rId8" Type="http://schemas.openxmlformats.org/officeDocument/2006/relationships/customXml" Target="../ink/ink3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8133-460D-D172-5C26-86BF46166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64CFB-4479-5A73-050F-3971B86357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Mohammed Brahimi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4CBED-61C9-2E40-C660-6D864CB5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9" b="96565" l="9877" r="92593">
                        <a14:foregroundMark x1="46914" y1="8779" x2="46914" y2="8779"/>
                        <a14:foregroundMark x1="92593" y1="60305" x2="92593" y2="60305"/>
                        <a14:foregroundMark x1="51852" y1="96565" x2="51852" y2="96565"/>
                        <a14:foregroundMark x1="13580" y1="64122" x2="13580" y2="64122"/>
                        <a14:foregroundMark x1="13169" y1="64122" x2="13169" y2="64122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42" y="1416921"/>
            <a:ext cx="3411351" cy="3678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A2CE5-936A-61BF-416C-A2C0707DB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79" b="96565" l="9877" r="92593">
                        <a14:foregroundMark x1="46914" y1="8779" x2="46914" y2="8779"/>
                        <a14:foregroundMark x1="92593" y1="60305" x2="92593" y2="60305"/>
                        <a14:foregroundMark x1="51852" y1="96565" x2="51852" y2="96565"/>
                        <a14:foregroundMark x1="13580" y1="64122" x2="13580" y2="64122"/>
                        <a14:foregroundMark x1="13169" y1="64122" x2="13169" y2="64122"/>
                      </a14:backgroundRemoval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646" y="1416921"/>
            <a:ext cx="3411351" cy="36780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03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00D407-BAB7-D8BE-7F27-5887918D81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53859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600" b="1" dirty="0"/>
                  <a:t>Proof (5</a:t>
                </a:r>
                <a:r>
                  <a:rPr lang="en-US" sz="3600" b="1" dirty="0">
                    <a:sym typeface="Wingdings" panose="05000000000000000000" pitchFamily="2" charset="2"/>
                  </a:rPr>
                  <a:t>6</a:t>
                </a:r>
                <a:r>
                  <a:rPr lang="en-US" sz="3600" b="1" dirty="0"/>
                  <a:t>):</a:t>
                </a:r>
                <a:br>
                  <a:rPr lang="en-US" sz="4400" b="1" dirty="0"/>
                </a:br>
                <a:r>
                  <a:rPr lang="en-GB" sz="2700" dirty="0"/>
                  <a:t>Any two vertices of 𝑇 are connected by exactly one path</a:t>
                </a:r>
                <a:r>
                  <a:rPr lang="en-GB" b="1" dirty="0"/>
                  <a:t> </a:t>
                </a:r>
                <a:r>
                  <a:rPr lang="en-GB" sz="2700" b="1" dirty="0">
                    <a:sym typeface="Wingdings" panose="05000000000000000000" pitchFamily="2" charset="2"/>
                  </a:rPr>
                  <a:t></a:t>
                </a:r>
                <a:r>
                  <a:rPr lang="en-GB" b="1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GB" sz="2700" dirty="0">
                    <a:sym typeface="Wingdings" panose="05000000000000000000" pitchFamily="2" charset="2"/>
                  </a:rPr>
                  <a:t> </a:t>
                </a:r>
                <a:r>
                  <a:rPr lang="en-GB" sz="2700" b="1" dirty="0">
                    <a:sym typeface="Wingdings" panose="05000000000000000000" pitchFamily="2" charset="2"/>
                  </a:rPr>
                  <a:t>contains no cycles</a:t>
                </a:r>
                <a:r>
                  <a:rPr lang="en-GB" sz="2700" dirty="0">
                    <a:sym typeface="Wingdings" panose="05000000000000000000" pitchFamily="2" charset="2"/>
                  </a:rPr>
                  <a:t>, but the </a:t>
                </a:r>
                <a:r>
                  <a:rPr lang="en-GB" sz="2700" b="1" dirty="0">
                    <a:sym typeface="Wingdings" panose="05000000000000000000" pitchFamily="2" charset="2"/>
                  </a:rPr>
                  <a:t>addition of any new edge creates exactly one cycle</a:t>
                </a:r>
                <a:r>
                  <a:rPr lang="en-GB" sz="2700" dirty="0">
                    <a:sym typeface="Wingdings" panose="05000000000000000000" pitchFamily="2" charset="2"/>
                  </a:rPr>
                  <a:t>. </a:t>
                </a:r>
                <a:br>
                  <a:rPr lang="en-GB" b="1" dirty="0">
                    <a:sym typeface="Wingdings" panose="05000000000000000000" pitchFamily="2" charset="2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000D407-BAB7-D8BE-7F27-5887918D8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538598"/>
              </a:xfrm>
              <a:blipFill>
                <a:blip r:embed="rId2"/>
                <a:stretch>
                  <a:fillRect l="-1507" t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5DF7B-F653-9B94-61EB-DE6B442B6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916731" cy="4351338"/>
              </a:xfrm>
            </p:spPr>
            <p:txBody>
              <a:bodyPr>
                <a:normAutofit/>
              </a:bodyPr>
              <a:lstStyle/>
              <a:p>
                <a:endParaRPr lang="en-GB" dirty="0"/>
              </a:p>
              <a:p>
                <a:r>
                  <a:rPr lang="en-GB" sz="2400" dirty="0"/>
                  <a:t>If 𝑇 contained a cycle </a:t>
                </a:r>
              </a:p>
              <a:p>
                <a:pPr lvl="1"/>
                <a:r>
                  <a:rPr lang="en-GB" sz="2000" dirty="0"/>
                  <a:t>Any two vertices in the cycle are connected by at least two paths, contradicting </a:t>
                </a:r>
                <a:r>
                  <a:rPr lang="en-GB" sz="2000" b="1" dirty="0"/>
                  <a:t>(5)</a:t>
                </a:r>
                <a:r>
                  <a:rPr lang="en-GB" sz="2000" dirty="0"/>
                  <a:t>.</a:t>
                </a:r>
              </a:p>
              <a:p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 If an edge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2400" dirty="0"/>
                  <a:t> is added</a:t>
                </a:r>
              </a:p>
              <a:p>
                <a:pPr lvl="1"/>
                <a:r>
                  <a:rPr lang="en-GB" sz="2000" dirty="0"/>
                  <a:t>Since the vertices incident with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2000" dirty="0"/>
                  <a:t> are already connected </a:t>
                </a:r>
                <a:r>
                  <a:rPr lang="en-GB" sz="2000" b="1" dirty="0"/>
                  <a:t>by exactly one path </a:t>
                </a:r>
                <a:r>
                  <a:rPr lang="en-GB" sz="2000" dirty="0"/>
                  <a:t>in </a:t>
                </a:r>
                <a14:m>
                  <m:oMath xmlns:m="http://schemas.openxmlformats.org/officeDocument/2006/math">
                    <m:r>
                      <a:rPr lang="en-GB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sz="2000" dirty="0"/>
              </a:p>
              <a:p>
                <a:pPr lvl="1"/>
                <a:r>
                  <a:rPr lang="en-GB" sz="2000" dirty="0"/>
                  <a:t>Add e close the cycle and create exactly one cycle.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5DF7B-F653-9B94-61EB-DE6B442B6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916731" cy="4351338"/>
              </a:xfrm>
              <a:blipFill>
                <a:blip r:embed="rId3"/>
                <a:stretch>
                  <a:fillRect l="-1145" r="-1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5CBC7C37-38D9-433D-0EA0-0EC120E1E970}"/>
              </a:ext>
            </a:extLst>
          </p:cNvPr>
          <p:cNvGrpSpPr/>
          <p:nvPr/>
        </p:nvGrpSpPr>
        <p:grpSpPr>
          <a:xfrm>
            <a:off x="7813915" y="4534745"/>
            <a:ext cx="3539880" cy="1511640"/>
            <a:chOff x="4793330" y="5126519"/>
            <a:chExt cx="3539880" cy="15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0B49613-CC9D-DB98-3359-B45D55A5C6A3}"/>
                    </a:ext>
                  </a:extLst>
                </p14:cNvPr>
                <p14:cNvContentPartPr/>
                <p14:nvPr/>
              </p14:nvContentPartPr>
              <p14:xfrm>
                <a:off x="5512250" y="5354759"/>
                <a:ext cx="95040" cy="11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0B49613-CC9D-DB98-3359-B45D55A5C6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94610" y="5337119"/>
                  <a:ext cx="130680" cy="147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CD13D17-BCD3-049B-EE3B-3A9A7D7C7167}"/>
                </a:ext>
              </a:extLst>
            </p:cNvPr>
            <p:cNvGrpSpPr/>
            <p:nvPr/>
          </p:nvGrpSpPr>
          <p:grpSpPr>
            <a:xfrm>
              <a:off x="4793330" y="5333519"/>
              <a:ext cx="3539880" cy="1304640"/>
              <a:chOff x="4793330" y="5333519"/>
              <a:chExt cx="3539880" cy="1304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489119EA-B471-F685-CA16-C1C77B40F2BC}"/>
                      </a:ext>
                    </a:extLst>
                  </p14:cNvPr>
                  <p14:cNvContentPartPr/>
                  <p14:nvPr/>
                </p14:nvContentPartPr>
                <p14:xfrm>
                  <a:off x="4793330" y="5333519"/>
                  <a:ext cx="276120" cy="2307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489119EA-B471-F685-CA16-C1C77B40F2B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75690" y="5315519"/>
                    <a:ext cx="311760" cy="26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04831105-131D-6282-9555-814EF8F0EC9E}"/>
                      </a:ext>
                    </a:extLst>
                  </p14:cNvPr>
                  <p14:cNvContentPartPr/>
                  <p14:nvPr/>
                </p14:nvContentPartPr>
                <p14:xfrm>
                  <a:off x="5125610" y="5440079"/>
                  <a:ext cx="113040" cy="986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04831105-131D-6282-9555-814EF8F0EC9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107970" y="5422079"/>
                    <a:ext cx="14868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D1D82EC5-73DB-1D76-08D5-669CA7FDD1A6}"/>
                      </a:ext>
                    </a:extLst>
                  </p14:cNvPr>
                  <p14:cNvContentPartPr/>
                  <p14:nvPr/>
                </p14:nvContentPartPr>
                <p14:xfrm>
                  <a:off x="5210930" y="5527559"/>
                  <a:ext cx="74880" cy="784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D1D82EC5-73DB-1D76-08D5-669CA7FDD1A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192930" y="5509559"/>
                    <a:ext cx="11052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A7CD189B-3396-68D8-12E5-51DD32E2AAE5}"/>
                      </a:ext>
                    </a:extLst>
                  </p14:cNvPr>
                  <p14:cNvContentPartPr/>
                  <p14:nvPr/>
                </p14:nvContentPartPr>
                <p14:xfrm>
                  <a:off x="7461290" y="6155399"/>
                  <a:ext cx="81720" cy="102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A7CD189B-3396-68D8-12E5-51DD32E2AAE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7443290" y="6137759"/>
                    <a:ext cx="1173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D546C57A-AA2C-48F9-2186-766C357FC70A}"/>
                      </a:ext>
                    </a:extLst>
                  </p14:cNvPr>
                  <p14:cNvContentPartPr/>
                  <p14:nvPr/>
                </p14:nvContentPartPr>
                <p14:xfrm>
                  <a:off x="7692050" y="6209399"/>
                  <a:ext cx="273960" cy="3045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D546C57A-AA2C-48F9-2186-766C357FC7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674050" y="6191399"/>
                    <a:ext cx="309600" cy="34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EB09410-86C0-56A9-4813-80151D66EA38}"/>
                      </a:ext>
                    </a:extLst>
                  </p14:cNvPr>
                  <p14:cNvContentPartPr/>
                  <p14:nvPr/>
                </p14:nvContentPartPr>
                <p14:xfrm>
                  <a:off x="8108570" y="6299399"/>
                  <a:ext cx="224640" cy="206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EB09410-86C0-56A9-4813-80151D66EA38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8090570" y="6281399"/>
                    <a:ext cx="26028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BBC9F3FB-FB71-974A-A3CF-648FB2CFD71C}"/>
                      </a:ext>
                    </a:extLst>
                  </p14:cNvPr>
                  <p14:cNvContentPartPr/>
                  <p14:nvPr/>
                </p14:nvContentPartPr>
                <p14:xfrm>
                  <a:off x="5567690" y="5485799"/>
                  <a:ext cx="1908000" cy="1152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BBC9F3FB-FB71-974A-A3CF-648FB2CFD71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5550050" y="5468159"/>
                    <a:ext cx="1943640" cy="118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7894736-3BE0-85D8-7744-1E7C61C16AF8}"/>
                </a:ext>
              </a:extLst>
            </p:cNvPr>
            <p:cNvGrpSpPr/>
            <p:nvPr/>
          </p:nvGrpSpPr>
          <p:grpSpPr>
            <a:xfrm>
              <a:off x="5600810" y="5126519"/>
              <a:ext cx="1961640" cy="1043280"/>
              <a:chOff x="5600810" y="5126519"/>
              <a:chExt cx="1961640" cy="10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D203B23-D9B2-FB9F-06B7-336AA8941CA6}"/>
                      </a:ext>
                    </a:extLst>
                  </p14:cNvPr>
                  <p14:cNvContentPartPr/>
                  <p14:nvPr/>
                </p14:nvContentPartPr>
                <p14:xfrm>
                  <a:off x="5600810" y="5252519"/>
                  <a:ext cx="1961640" cy="9172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D203B23-D9B2-FB9F-06B7-336AA8941CA6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5583170" y="5234519"/>
                    <a:ext cx="1997280" cy="95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2C04E0D-5D42-0A29-1508-818080E056EF}"/>
                      </a:ext>
                    </a:extLst>
                  </p14:cNvPr>
                  <p14:cNvContentPartPr/>
                  <p14:nvPr/>
                </p14:nvContentPartPr>
                <p14:xfrm>
                  <a:off x="6756050" y="5129039"/>
                  <a:ext cx="174240" cy="179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2C04E0D-5D42-0A29-1508-818080E056EF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6738050" y="5111399"/>
                    <a:ext cx="20988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9A2E99-F0DB-A44D-21DF-A040528A65A6}"/>
                      </a:ext>
                    </a:extLst>
                  </p14:cNvPr>
                  <p14:cNvContentPartPr/>
                  <p14:nvPr/>
                </p14:nvContentPartPr>
                <p14:xfrm>
                  <a:off x="6783770" y="5129759"/>
                  <a:ext cx="65160" cy="102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9A2E99-F0DB-A44D-21DF-A040528A65A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765770" y="5112119"/>
                    <a:ext cx="10080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440D731-A3F8-C41A-94E8-A62EAA40357F}"/>
                      </a:ext>
                    </a:extLst>
                  </p14:cNvPr>
                  <p14:cNvContentPartPr/>
                  <p14:nvPr/>
                </p14:nvContentPartPr>
                <p14:xfrm>
                  <a:off x="6810770" y="5126519"/>
                  <a:ext cx="43920" cy="1508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440D731-A3F8-C41A-94E8-A62EAA40357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6792770" y="5108519"/>
                    <a:ext cx="79560" cy="186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B89356A-6A3D-2184-9AE8-791C8E447C18}"/>
                    </a:ext>
                  </a:extLst>
                </p14:cNvPr>
                <p14:cNvContentPartPr/>
                <p14:nvPr/>
              </p14:nvContentPartPr>
              <p14:xfrm>
                <a:off x="5573090" y="5307599"/>
                <a:ext cx="2005920" cy="117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B89356A-6A3D-2184-9AE8-791C8E447C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19450" y="5199959"/>
                  <a:ext cx="2113560" cy="138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F297831-7651-D005-B9A9-755B0B878CDF}"/>
                  </a:ext>
                </a:extLst>
              </p14:cNvPr>
              <p14:cNvContentPartPr/>
              <p14:nvPr/>
            </p14:nvContentPartPr>
            <p14:xfrm>
              <a:off x="2591890" y="926118"/>
              <a:ext cx="77400" cy="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F297831-7651-D005-B9A9-755B0B878CD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82890" y="917478"/>
                <a:ext cx="950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E7B0DF2-B54C-F940-60B6-D82A0D45FAFC}"/>
              </a:ext>
            </a:extLst>
          </p:cNvPr>
          <p:cNvGrpSpPr/>
          <p:nvPr/>
        </p:nvGrpSpPr>
        <p:grpSpPr>
          <a:xfrm>
            <a:off x="8047251" y="2371003"/>
            <a:ext cx="3341160" cy="926280"/>
            <a:chOff x="5125930" y="2872998"/>
            <a:chExt cx="3341160" cy="9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9D0BF6-C4C0-2E0D-9DF0-CBD5DA4937DB}"/>
                    </a:ext>
                  </a:extLst>
                </p14:cNvPr>
                <p14:cNvContentPartPr/>
                <p14:nvPr/>
              </p14:nvContentPartPr>
              <p14:xfrm>
                <a:off x="5313850" y="3127518"/>
                <a:ext cx="66960" cy="96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9D0BF6-C4C0-2E0D-9DF0-CBD5DA4937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6210" y="3109518"/>
                  <a:ext cx="102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AD93CA-E8C8-916F-E2F4-8C97B1D541EF}"/>
                    </a:ext>
                  </a:extLst>
                </p14:cNvPr>
                <p14:cNvContentPartPr/>
                <p14:nvPr/>
              </p14:nvContentPartPr>
              <p14:xfrm>
                <a:off x="8322370" y="3360798"/>
                <a:ext cx="144720" cy="145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AD93CA-E8C8-916F-E2F4-8C97B1D541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04370" y="3342798"/>
                  <a:ext cx="180360" cy="181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3056328-7DBE-242E-10CA-067FA35D5EE5}"/>
                </a:ext>
              </a:extLst>
            </p:cNvPr>
            <p:cNvGrpSpPr/>
            <p:nvPr/>
          </p:nvGrpSpPr>
          <p:grpSpPr>
            <a:xfrm>
              <a:off x="5125930" y="2931678"/>
              <a:ext cx="3231000" cy="788400"/>
              <a:chOff x="5125930" y="2931678"/>
              <a:chExt cx="3231000" cy="78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63A2BB96-6419-763E-B06D-3BF4A7ECD689}"/>
                      </a:ext>
                    </a:extLst>
                  </p14:cNvPr>
                  <p14:cNvContentPartPr/>
                  <p14:nvPr/>
                </p14:nvContentPartPr>
                <p14:xfrm>
                  <a:off x="5474050" y="3263958"/>
                  <a:ext cx="98640" cy="730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63A2BB96-6419-763E-B06D-3BF4A7ECD689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5456410" y="3246318"/>
                    <a:ext cx="13428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D59B5E4-8685-52D7-1C03-13226322B046}"/>
                      </a:ext>
                    </a:extLst>
                  </p14:cNvPr>
                  <p14:cNvContentPartPr/>
                  <p14:nvPr/>
                </p14:nvContentPartPr>
                <p14:xfrm>
                  <a:off x="6302050" y="2931678"/>
                  <a:ext cx="100080" cy="597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D59B5E4-8685-52D7-1C03-13226322B046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284050" y="2914038"/>
                    <a:ext cx="135720" cy="95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AE042BDF-49C1-E266-5E94-F07142CBE803}"/>
                      </a:ext>
                    </a:extLst>
                  </p14:cNvPr>
                  <p14:cNvContentPartPr/>
                  <p14:nvPr/>
                </p14:nvContentPartPr>
                <p14:xfrm>
                  <a:off x="6952570" y="3004038"/>
                  <a:ext cx="1944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AE042BDF-49C1-E266-5E94-F07142CBE803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6934570" y="2986398"/>
                    <a:ext cx="550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E5E33A19-AA13-24C1-C7C0-73EAA176C81E}"/>
                      </a:ext>
                    </a:extLst>
                  </p14:cNvPr>
                  <p14:cNvContentPartPr/>
                  <p14:nvPr/>
                </p14:nvContentPartPr>
                <p14:xfrm>
                  <a:off x="7149850" y="3056598"/>
                  <a:ext cx="44640" cy="144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E5E33A19-AA13-24C1-C7C0-73EAA176C81E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7131850" y="3038958"/>
                    <a:ext cx="802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D252FD2-1383-858C-412A-B18CFD22ADD9}"/>
                      </a:ext>
                    </a:extLst>
                  </p14:cNvPr>
                  <p14:cNvContentPartPr/>
                  <p14:nvPr/>
                </p14:nvContentPartPr>
                <p14:xfrm>
                  <a:off x="7391050" y="3138678"/>
                  <a:ext cx="84600" cy="345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D252FD2-1383-858C-412A-B18CFD22ADD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373050" y="3120678"/>
                    <a:ext cx="12024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87996F0-57CA-CDC5-BC63-1B080F50165A}"/>
                      </a:ext>
                    </a:extLst>
                  </p14:cNvPr>
                  <p14:cNvContentPartPr/>
                  <p14:nvPr/>
                </p14:nvContentPartPr>
                <p14:xfrm>
                  <a:off x="7685170" y="3349998"/>
                  <a:ext cx="117720" cy="579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87996F0-57CA-CDC5-BC63-1B080F50165A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7667170" y="3331998"/>
                    <a:ext cx="1533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2E1D9DD6-BB05-4896-88AF-2A3E332816C2}"/>
                      </a:ext>
                    </a:extLst>
                  </p14:cNvPr>
                  <p14:cNvContentPartPr/>
                  <p14:nvPr/>
                </p14:nvContentPartPr>
                <p14:xfrm>
                  <a:off x="5125930" y="3036798"/>
                  <a:ext cx="247320" cy="2282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2E1D9DD6-BB05-4896-88AF-2A3E332816C2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107930" y="3018798"/>
                    <a:ext cx="282960" cy="26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F1017E1-335A-46E7-6B09-7509DC536E1C}"/>
                      </a:ext>
                    </a:extLst>
                  </p14:cNvPr>
                  <p14:cNvContentPartPr/>
                  <p14:nvPr/>
                </p14:nvContentPartPr>
                <p14:xfrm>
                  <a:off x="5351650" y="3148758"/>
                  <a:ext cx="17280" cy="105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F1017E1-335A-46E7-6B09-7509DC536E1C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34010" y="3130758"/>
                    <a:ext cx="5292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6ACCD943-2C0E-5602-4557-BBCC2A7A954E}"/>
                      </a:ext>
                    </a:extLst>
                  </p14:cNvPr>
                  <p14:cNvContentPartPr/>
                  <p14:nvPr/>
                </p14:nvContentPartPr>
                <p14:xfrm>
                  <a:off x="8059210" y="3175038"/>
                  <a:ext cx="297720" cy="180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6ACCD943-2C0E-5602-4557-BBCC2A7A954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8041210" y="3157398"/>
                    <a:ext cx="33336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20BD2D6-5B78-13CE-CB61-E4CD3C50E6CF}"/>
                      </a:ext>
                    </a:extLst>
                  </p14:cNvPr>
                  <p14:cNvContentPartPr/>
                  <p14:nvPr/>
                </p14:nvContentPartPr>
                <p14:xfrm>
                  <a:off x="5502850" y="2960478"/>
                  <a:ext cx="2225520" cy="759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20BD2D6-5B78-13CE-CB61-E4CD3C50E6C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485210" y="2942478"/>
                    <a:ext cx="2261160" cy="795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6F3EA2-4222-F1E0-6C79-9956732C2249}"/>
                    </a:ext>
                  </a:extLst>
                </p14:cNvPr>
                <p14:cNvContentPartPr/>
                <p14:nvPr/>
              </p14:nvContentPartPr>
              <p14:xfrm>
                <a:off x="6448210" y="3018798"/>
                <a:ext cx="1096560" cy="61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6F3EA2-4222-F1E0-6C79-9956732C224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39570" y="3010158"/>
                  <a:ext cx="1114200" cy="637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3E5BA52-9E44-433E-6BA9-01D4166753FB}"/>
                </a:ext>
              </a:extLst>
            </p:cNvPr>
            <p:cNvGrpSpPr/>
            <p:nvPr/>
          </p:nvGrpSpPr>
          <p:grpSpPr>
            <a:xfrm>
              <a:off x="5632810" y="2896758"/>
              <a:ext cx="903240" cy="868320"/>
              <a:chOff x="5632810" y="2896758"/>
              <a:chExt cx="903240" cy="868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782923D-8575-9073-10EB-086035A62E6E}"/>
                      </a:ext>
                    </a:extLst>
                  </p14:cNvPr>
                  <p14:cNvContentPartPr/>
                  <p14:nvPr/>
                </p14:nvContentPartPr>
                <p14:xfrm>
                  <a:off x="6318610" y="2912238"/>
                  <a:ext cx="126720" cy="928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782923D-8575-9073-10EB-086035A62E6E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309970" y="2903238"/>
                    <a:ext cx="14436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C444CD8-003E-3912-7477-12511880B6F7}"/>
                      </a:ext>
                    </a:extLst>
                  </p14:cNvPr>
                  <p14:cNvContentPartPr/>
                  <p14:nvPr/>
                </p14:nvContentPartPr>
                <p14:xfrm>
                  <a:off x="6288370" y="2896758"/>
                  <a:ext cx="147600" cy="144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C444CD8-003E-3912-7477-12511880B6F7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279370" y="2888118"/>
                    <a:ext cx="16524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C425CA8-A938-EB0E-2AC0-4597AB808D65}"/>
                      </a:ext>
                    </a:extLst>
                  </p14:cNvPr>
                  <p14:cNvContentPartPr/>
                  <p14:nvPr/>
                </p14:nvContentPartPr>
                <p14:xfrm>
                  <a:off x="6404290" y="3573558"/>
                  <a:ext cx="100440" cy="154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C425CA8-A938-EB0E-2AC0-4597AB808D65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395650" y="3564918"/>
                    <a:ext cx="118080" cy="17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64ADCCD1-5F5A-2620-4A7A-2ADE983FB741}"/>
                      </a:ext>
                    </a:extLst>
                  </p14:cNvPr>
                  <p14:cNvContentPartPr/>
                  <p14:nvPr/>
                </p14:nvContentPartPr>
                <p14:xfrm>
                  <a:off x="6308890" y="3567078"/>
                  <a:ext cx="227160" cy="19800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64ADCCD1-5F5A-2620-4A7A-2ADE983FB74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299890" y="3558438"/>
                    <a:ext cx="244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9E4C260C-313D-8F41-4ADC-0301660284C1}"/>
                      </a:ext>
                    </a:extLst>
                  </p14:cNvPr>
                  <p14:cNvContentPartPr/>
                  <p14:nvPr/>
                </p14:nvContentPartPr>
                <p14:xfrm>
                  <a:off x="5632810" y="3059118"/>
                  <a:ext cx="804240" cy="5515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9E4C260C-313D-8F41-4ADC-0301660284C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624170" y="3050478"/>
                    <a:ext cx="821880" cy="56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371C69-51AD-AA36-C247-2F05BC76670A}"/>
                </a:ext>
              </a:extLst>
            </p:cNvPr>
            <p:cNvGrpSpPr/>
            <p:nvPr/>
          </p:nvGrpSpPr>
          <p:grpSpPr>
            <a:xfrm>
              <a:off x="5470810" y="2872998"/>
              <a:ext cx="2319840" cy="926280"/>
              <a:chOff x="5470810" y="2872998"/>
              <a:chExt cx="2319840" cy="9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19C81F0-5F0A-32F9-AC22-09106106D869}"/>
                      </a:ext>
                    </a:extLst>
                  </p14:cNvPr>
                  <p14:cNvContentPartPr/>
                  <p14:nvPr/>
                </p14:nvContentPartPr>
                <p14:xfrm>
                  <a:off x="7008730" y="2962638"/>
                  <a:ext cx="90000" cy="1472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F19C81F0-5F0A-32F9-AC22-09106106D86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7000090" y="2953998"/>
                    <a:ext cx="107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B8EB099-063C-4F7A-5448-83FBEDA03526}"/>
                      </a:ext>
                    </a:extLst>
                  </p14:cNvPr>
                  <p14:cNvContentPartPr/>
                  <p14:nvPr/>
                </p14:nvContentPartPr>
                <p14:xfrm>
                  <a:off x="6931330" y="2991078"/>
                  <a:ext cx="240480" cy="144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2B8EB099-063C-4F7A-5448-83FBEDA03526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922690" y="2982438"/>
                    <a:ext cx="258120" cy="16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E9CD293-24D9-3539-54DF-C64EB43A7C6E}"/>
                      </a:ext>
                    </a:extLst>
                  </p14:cNvPr>
                  <p14:cNvContentPartPr/>
                  <p14:nvPr/>
                </p14:nvContentPartPr>
                <p14:xfrm>
                  <a:off x="7101610" y="3690558"/>
                  <a:ext cx="77760" cy="892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E9CD293-24D9-3539-54DF-C64EB43A7C6E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7092970" y="3681558"/>
                    <a:ext cx="954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FEB2643-60CF-3421-5992-2633F07CA4A4}"/>
                      </a:ext>
                    </a:extLst>
                  </p14:cNvPr>
                  <p14:cNvContentPartPr/>
                  <p14:nvPr/>
                </p14:nvContentPartPr>
                <p14:xfrm>
                  <a:off x="7027810" y="3622878"/>
                  <a:ext cx="161280" cy="1497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FEB2643-60CF-3421-5992-2633F07CA4A4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7018810" y="3613878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3F4D2EA-6599-D6F9-0F15-6E5B1FD1C951}"/>
                      </a:ext>
                    </a:extLst>
                  </p14:cNvPr>
                  <p14:cNvContentPartPr/>
                  <p14:nvPr/>
                </p14:nvContentPartPr>
                <p14:xfrm>
                  <a:off x="7058410" y="3602718"/>
                  <a:ext cx="119160" cy="1602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3F4D2EA-6599-D6F9-0F15-6E5B1FD1C951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7049770" y="3593718"/>
                    <a:ext cx="13680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7911335-0FB6-658E-E7EC-0D0D66DC1FAE}"/>
                      </a:ext>
                    </a:extLst>
                  </p14:cNvPr>
                  <p14:cNvContentPartPr/>
                  <p14:nvPr/>
                </p14:nvContentPartPr>
                <p14:xfrm>
                  <a:off x="7082170" y="3029238"/>
                  <a:ext cx="677880" cy="37404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7911335-0FB6-658E-E7EC-0D0D66DC1FA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7073170" y="3020598"/>
                    <a:ext cx="695520" cy="39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0BF6500-F346-F6A8-BB51-01D5BF054E9F}"/>
                      </a:ext>
                    </a:extLst>
                  </p14:cNvPr>
                  <p14:cNvContentPartPr/>
                  <p14:nvPr/>
                </p14:nvContentPartPr>
                <p14:xfrm>
                  <a:off x="7084690" y="3366558"/>
                  <a:ext cx="705960" cy="3740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10BF6500-F346-F6A8-BB51-01D5BF054E9F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7075690" y="3357558"/>
                    <a:ext cx="723600" cy="39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6DAE0335-F15A-9EBA-6E42-5F0E96CF9C1B}"/>
                      </a:ext>
                    </a:extLst>
                  </p14:cNvPr>
                  <p14:cNvContentPartPr/>
                  <p14:nvPr/>
                </p14:nvContentPartPr>
                <p14:xfrm>
                  <a:off x="5470810" y="2872998"/>
                  <a:ext cx="1611720" cy="84960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6DAE0335-F15A-9EBA-6E42-5F0E96CF9C1B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5462170" y="2863998"/>
                    <a:ext cx="1629360" cy="86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75362C68-5E9B-8E96-6BCD-23A8EFAC4A15}"/>
                      </a:ext>
                    </a:extLst>
                  </p14:cNvPr>
                  <p14:cNvContentPartPr/>
                  <p14:nvPr/>
                </p14:nvContentPartPr>
                <p14:xfrm>
                  <a:off x="6163090" y="3724758"/>
                  <a:ext cx="945000" cy="7452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75362C68-5E9B-8E96-6BCD-23A8EFAC4A15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154090" y="3716118"/>
                    <a:ext cx="962640" cy="92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048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F442-56A4-611B-432E-62124B50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Proof (6</a:t>
            </a:r>
            <a:r>
              <a:rPr lang="en-US" sz="3600" b="1" dirty="0">
                <a:sym typeface="Wingdings" panose="05000000000000000000" pitchFamily="2" charset="2"/>
              </a:rPr>
              <a:t>1</a:t>
            </a:r>
            <a:r>
              <a:rPr lang="en-US" sz="3600" b="1" dirty="0"/>
              <a:t>):</a:t>
            </a:r>
            <a:br>
              <a:rPr lang="en-US" sz="4400" b="1" dirty="0"/>
            </a:br>
            <a:r>
              <a:rPr lang="en-GB" sz="2700" dirty="0"/>
              <a:t>𝑇 contains no cycles, but the addition of any new edge creates exactly one cycle </a:t>
            </a:r>
            <a:r>
              <a:rPr lang="en-GB" sz="2700" dirty="0">
                <a:sym typeface="Wingdings" panose="05000000000000000000" pitchFamily="2" charset="2"/>
              </a:rPr>
              <a:t></a:t>
            </a:r>
            <a:br>
              <a:rPr lang="en-GB" sz="2700" dirty="0">
                <a:sym typeface="Wingdings" panose="05000000000000000000" pitchFamily="2" charset="2"/>
              </a:rPr>
            </a:br>
            <a:r>
              <a:rPr lang="en-GB" sz="2700" dirty="0">
                <a:sym typeface="Wingdings" panose="05000000000000000000" pitchFamily="2" charset="2"/>
              </a:rPr>
              <a:t>𝑇 is a tree. 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7E5BF-DACC-E8B1-5546-1DF0206B3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 is a tree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</a:t>
                </a:r>
                <a:r>
                  <a:rPr lang="en-GB" dirty="0"/>
                  <a:t>A tree is a </a:t>
                </a:r>
                <a:r>
                  <a:rPr lang="en-GB" b="1" dirty="0"/>
                  <a:t>connected graph </a:t>
                </a:r>
                <a:r>
                  <a:rPr lang="en-GB" dirty="0"/>
                  <a:t>that has no cycles </a:t>
                </a:r>
              </a:p>
              <a:p>
                <a:endParaRPr lang="en-GB" dirty="0"/>
              </a:p>
              <a:p>
                <a:r>
                  <a:rPr lang="en-GB" dirty="0"/>
                  <a:t>Assume that the graph is disconnected </a:t>
                </a:r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GB" dirty="0">
                    <a:sym typeface="Wingdings" panose="05000000000000000000" pitchFamily="2" charset="2"/>
                  </a:rPr>
                  <a:t>We can add an edge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𝒆</m:t>
                    </m:r>
                  </m:oMath>
                </a14:m>
                <a:r>
                  <a:rPr lang="en-GB" dirty="0">
                    <a:sym typeface="Wingdings" panose="05000000000000000000" pitchFamily="2" charset="2"/>
                  </a:rPr>
                  <a:t> to connect two components without creating a cycle.</a:t>
                </a: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pPr lvl="1"/>
                <a:endParaRPr lang="en-GB" dirty="0">
                  <a:sym typeface="Wingdings" panose="05000000000000000000" pitchFamily="2" charset="2"/>
                </a:endParaRPr>
              </a:p>
              <a:p>
                <a:r>
                  <a:rPr lang="en-GB" dirty="0">
                    <a:sym typeface="Wingdings" panose="05000000000000000000" pitchFamily="2" charset="2"/>
                  </a:rPr>
                  <a:t>This a contradiction with (6) that stats that adding any new edge creates exactly one cycle.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67E5BF-DACC-E8B1-5546-1DF0206B3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C1A72C3-541E-353B-718E-97EDDA7CCD4D}"/>
              </a:ext>
            </a:extLst>
          </p:cNvPr>
          <p:cNvGrpSpPr/>
          <p:nvPr/>
        </p:nvGrpSpPr>
        <p:grpSpPr>
          <a:xfrm>
            <a:off x="4186133" y="3857707"/>
            <a:ext cx="1598760" cy="1171800"/>
            <a:chOff x="4186133" y="3857707"/>
            <a:chExt cx="1598760" cy="11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4E34D3-F59A-2AD8-280B-C0BA19C190BD}"/>
                    </a:ext>
                  </a:extLst>
                </p14:cNvPr>
                <p14:cNvContentPartPr/>
                <p14:nvPr/>
              </p14:nvContentPartPr>
              <p14:xfrm>
                <a:off x="4186133" y="3857707"/>
                <a:ext cx="1598760" cy="117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4E34D3-F59A-2AD8-280B-C0BA19C190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8133" y="3839707"/>
                  <a:ext cx="163440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159EAB7-31BC-864C-6069-4B6A809F8121}"/>
                    </a:ext>
                  </a:extLst>
                </p14:cNvPr>
                <p14:cNvContentPartPr/>
                <p14:nvPr/>
              </p14:nvContentPartPr>
              <p14:xfrm>
                <a:off x="5133653" y="4311667"/>
                <a:ext cx="96480" cy="65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159EAB7-31BC-864C-6069-4B6A809F812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6013" y="4293667"/>
                  <a:ext cx="132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719592-194A-AC71-F980-86894817FA45}"/>
                    </a:ext>
                  </a:extLst>
                </p14:cNvPr>
                <p14:cNvContentPartPr/>
                <p14:nvPr/>
              </p14:nvContentPartPr>
              <p14:xfrm>
                <a:off x="4951493" y="3989107"/>
                <a:ext cx="210240" cy="20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719592-194A-AC71-F980-86894817F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33493" y="3971107"/>
                  <a:ext cx="2458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BFBA69-6944-010B-E72B-F1A660209441}"/>
                    </a:ext>
                  </a:extLst>
                </p14:cNvPr>
                <p14:cNvContentPartPr/>
                <p14:nvPr/>
              </p14:nvContentPartPr>
              <p14:xfrm>
                <a:off x="5209613" y="4069387"/>
                <a:ext cx="113760" cy="58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BFBA69-6944-010B-E72B-F1A66020944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1613" y="4051387"/>
                  <a:ext cx="1494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B5CFCB-EC4A-6797-6364-6690BA6D6DB8}"/>
              </a:ext>
            </a:extLst>
          </p:cNvPr>
          <p:cNvGrpSpPr/>
          <p:nvPr/>
        </p:nvGrpSpPr>
        <p:grpSpPr>
          <a:xfrm>
            <a:off x="6605333" y="3824947"/>
            <a:ext cx="1243800" cy="991440"/>
            <a:chOff x="6605333" y="3824947"/>
            <a:chExt cx="1243800" cy="9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E0DA27-FA5D-D589-85D4-901B3D3876AD}"/>
                    </a:ext>
                  </a:extLst>
                </p14:cNvPr>
                <p14:cNvContentPartPr/>
                <p14:nvPr/>
              </p14:nvContentPartPr>
              <p14:xfrm>
                <a:off x="6605333" y="3824947"/>
                <a:ext cx="1243800" cy="99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E0DA27-FA5D-D589-85D4-901B3D3876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7333" y="3807307"/>
                  <a:ext cx="1279440" cy="10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2F4E54-E96E-BE90-0067-DC16731C7B96}"/>
                    </a:ext>
                  </a:extLst>
                </p14:cNvPr>
                <p14:cNvContentPartPr/>
                <p14:nvPr/>
              </p14:nvContentPartPr>
              <p14:xfrm>
                <a:off x="7204013" y="4252627"/>
                <a:ext cx="65880" cy="74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2F4E54-E96E-BE90-0067-DC16731C7B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86373" y="4234627"/>
                  <a:ext cx="1015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2B376B-9219-139E-3BDC-A08C7683ED1A}"/>
                    </a:ext>
                  </a:extLst>
                </p14:cNvPr>
                <p14:cNvContentPartPr/>
                <p14:nvPr/>
              </p14:nvContentPartPr>
              <p14:xfrm>
                <a:off x="7300493" y="3981907"/>
                <a:ext cx="292320" cy="166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2B376B-9219-139E-3BDC-A08C7683ED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282853" y="3964267"/>
                  <a:ext cx="327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AD9970A-DE6D-BDB1-16BD-453EBD403165}"/>
                    </a:ext>
                  </a:extLst>
                </p14:cNvPr>
                <p14:cNvContentPartPr/>
                <p14:nvPr/>
              </p14:nvContentPartPr>
              <p14:xfrm>
                <a:off x="7515053" y="4123027"/>
                <a:ext cx="169920" cy="94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AD9970A-DE6D-BDB1-16BD-453EBD4031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97053" y="4105387"/>
                  <a:ext cx="20556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126754-78C7-8B32-9B4C-A079DB1EB1C8}"/>
                  </a:ext>
                </a:extLst>
              </p14:cNvPr>
              <p14:cNvContentPartPr/>
              <p14:nvPr/>
            </p14:nvContentPartPr>
            <p14:xfrm>
              <a:off x="5146973" y="4267027"/>
              <a:ext cx="2123280" cy="10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126754-78C7-8B32-9B4C-A079DB1EB1C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129333" y="4249027"/>
                <a:ext cx="21589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2D4B12-6112-6A21-53D8-BAEB3D22B204}"/>
                  </a:ext>
                </a:extLst>
              </p14:cNvPr>
              <p14:cNvContentPartPr/>
              <p14:nvPr/>
            </p14:nvContentPartPr>
            <p14:xfrm>
              <a:off x="6091253" y="4032667"/>
              <a:ext cx="164520" cy="14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2D4B12-6112-6A21-53D8-BAEB3D22B2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73613" y="4015027"/>
                <a:ext cx="200160" cy="1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0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52F2-3BD1-0E12-D9A6-FB4B3530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Theorem 2: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F5CD-B715-7786-7143-8BDE565948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if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≥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i="1" dirty="0"/>
                  <a:t>, any tree on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i="1" dirty="0"/>
                  <a:t> vertices has at least two end-vertices (with degree =1).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Proof :</a:t>
                </a:r>
              </a:p>
              <a:p>
                <a:pPr marL="0" indent="0">
                  <a:buNone/>
                </a:pPr>
                <a:endParaRPr lang="en-GB" b="1" dirty="0"/>
              </a:p>
              <a:p>
                <a:r>
                  <a:rPr lang="en-GB" dirty="0"/>
                  <a:t>Using the handshaking lemma: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…</a:t>
                </a:r>
                <a:r>
                  <a:rPr lang="en-US" b="1" dirty="0"/>
                  <a:t>(1)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Assuming that all vertices have degrees greater </a:t>
                </a:r>
                <a:r>
                  <a:rPr lang="en-US" dirty="0"/>
                  <a:t>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:r>
                  <a:rPr lang="en-US" dirty="0">
                    <a:sym typeface="Wingdings" panose="05000000000000000000" pitchFamily="2" charset="2"/>
                  </a:rPr>
                  <a:t>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                                                            </a:t>
                </a:r>
                <a:r>
                  <a:rPr lang="en-US" dirty="0">
                    <a:sym typeface="Wingdings" panose="05000000000000000000" pitchFamily="2" charset="2"/>
                  </a:rPr>
                  <a:t>    </a:t>
                </a:r>
                <a:r>
                  <a:rPr lang="en-US" b="1" dirty="0">
                    <a:solidFill>
                      <a:srgbClr val="FF0000"/>
                    </a:solidFill>
                  </a:rPr>
                  <a:t>Contradiction with (1)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                                                             </a:t>
                </a:r>
                <a:r>
                  <a:rPr lang="en-US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b="1" dirty="0">
                    <a:solidFill>
                      <a:srgbClr val="00B050"/>
                    </a:solidFill>
                  </a:rPr>
                  <a:t>t exists at least one vertex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r>
                  <a:rPr lang="en-GB" dirty="0"/>
                  <a:t>Assume that the graph contains only one vertex with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                                                         </a:t>
                </a:r>
                <a:r>
                  <a:rPr lang="en-US" b="1" dirty="0">
                    <a:solidFill>
                      <a:srgbClr val="FF0000"/>
                    </a:solidFill>
                  </a:rPr>
                  <a:t>Contradiction with (1)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                                                                                                            </a:t>
                </a:r>
                <a:r>
                  <a:rPr lang="en-US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At least two  vertices with degree equal to 1 (end-vertices)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9FF5CD-B715-7786-7143-8BDE56594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4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0F19-6E29-3698-428B-E2C986C0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Spanning Trees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C48E-0529-E78E-C484-516D1E5D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</a:t>
            </a:r>
          </a:p>
          <a:p>
            <a:pPr marL="0" indent="0" algn="ctr">
              <a:buNone/>
            </a:pPr>
            <a:r>
              <a:rPr lang="en-GB" b="1" i="1" dirty="0"/>
              <a:t>Let G be a connected graph. Then a spanning tree in G is a subgraph of G that includes every vertex and is also a tree.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endParaRPr lang="en-GB" b="1" i="1" dirty="0"/>
          </a:p>
          <a:p>
            <a:r>
              <a:rPr lang="en-GB" dirty="0"/>
              <a:t>The number of spanning trees in a graph can be very large</a:t>
            </a:r>
          </a:p>
          <a:p>
            <a:pPr lvl="1"/>
            <a:r>
              <a:rPr lang="en-GB" dirty="0"/>
              <a:t>The Petersen graph has 2000 labelled spanning trees.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1832F-5955-B463-115B-F5EF8AFF0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43" y="3609568"/>
            <a:ext cx="6386113" cy="13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89EA-097D-D0FE-0A31-E0983525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6A9E3-80E3-32E2-B507-CAEED4004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Choose any cycle and remove any one of its edges; </a:t>
                </a:r>
              </a:p>
              <a:p>
                <a:r>
                  <a:rPr lang="en-GB" dirty="0"/>
                  <a:t>Repeat this procedure until no cycles remain.</a:t>
                </a:r>
              </a:p>
              <a:p>
                <a:endParaRPr lang="en-GB" dirty="0"/>
              </a:p>
              <a:p>
                <a:r>
                  <a:rPr lang="en-GB" dirty="0"/>
                  <a:t>Example: </a:t>
                </a:r>
              </a:p>
              <a:p>
                <a:pPr lvl="1"/>
                <a:r>
                  <a:rPr lang="en-GB" dirty="0"/>
                  <a:t>Use each method to construct a spanning tree in the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A6A9E3-80E3-32E2-B507-CAEED4004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8F9BF62-2471-A866-D155-F1281FE76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69" y="4447073"/>
            <a:ext cx="1707028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F628-A618-2F3C-6B13-FD444CF3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THEOREM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1408-C4DC-3751-C8A2-DBDCC445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If T is any spanning tree Of a connected graph G, then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/>
              <a:t>Each </a:t>
            </a:r>
            <a:r>
              <a:rPr lang="en-GB" i="1" dirty="0" err="1"/>
              <a:t>cutset</a:t>
            </a:r>
            <a:r>
              <a:rPr lang="en-GB" i="1" dirty="0"/>
              <a:t> of G has an edge in common With T;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1" dirty="0"/>
              <a:t>Each cycle of G has an edge in common With the complement of T .</a:t>
            </a:r>
          </a:p>
          <a:p>
            <a:pPr marL="914400" lvl="1" indent="-457200">
              <a:buFont typeface="+mj-lt"/>
              <a:buAutoNum type="arabicPeriod"/>
            </a:pPr>
            <a:endParaRPr lang="en-GB" i="1" dirty="0"/>
          </a:p>
          <a:p>
            <a:pPr marL="914400" lvl="1" indent="-457200">
              <a:buFont typeface="+mj-lt"/>
              <a:buAutoNum type="arabicPeriod"/>
            </a:pPr>
            <a:endParaRPr lang="en-GB" i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622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A007-E4D7-69BE-0DF4-E0D7FD33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Proof of (1): </a:t>
            </a:r>
            <a:br>
              <a:rPr lang="en-US" sz="3200" dirty="0"/>
            </a:br>
            <a:r>
              <a:rPr lang="en-GB" sz="3200" i="1" dirty="0"/>
              <a:t>Each </a:t>
            </a:r>
            <a:r>
              <a:rPr lang="en-GB" sz="3200" i="1" dirty="0" err="1"/>
              <a:t>cutset</a:t>
            </a:r>
            <a:r>
              <a:rPr lang="en-GB" sz="3200" i="1" dirty="0"/>
              <a:t> of G has an edge in common With T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2336F-6B21-4FDB-8BC0-DBDA78BF9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be a </a:t>
                </a:r>
                <a:r>
                  <a:rPr lang="en-GB" dirty="0" err="1"/>
                  <a:t>cutset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GB" dirty="0"/>
                  <a:t>, the removal of which splits a component of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GB" dirty="0"/>
                  <a:t> into two subgraphs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/>
                  <a:t> is a spanning tree,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/>
                  <a:t> must contain an edge joining a vertex of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GB" dirty="0"/>
                  <a:t> to a vertex of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GB" dirty="0"/>
                  <a:t> and this edge is the required edge.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2336F-6B21-4FDB-8BC0-DBDA78BF9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4803E1-B815-5DBE-B2FF-D4113DF78DA7}"/>
                  </a:ext>
                </a:extLst>
              </p14:cNvPr>
              <p14:cNvContentPartPr/>
              <p14:nvPr/>
            </p14:nvContentPartPr>
            <p14:xfrm>
              <a:off x="5064010" y="5272117"/>
              <a:ext cx="144360" cy="76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4803E1-B815-5DBE-B2FF-D4113DF78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6370" y="5254117"/>
                <a:ext cx="180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E9528F-B1EA-5902-C40E-4BCF66CBE8D3}"/>
                  </a:ext>
                </a:extLst>
              </p14:cNvPr>
              <p14:cNvContentPartPr/>
              <p14:nvPr/>
            </p14:nvContentPartPr>
            <p14:xfrm>
              <a:off x="6272530" y="5257357"/>
              <a:ext cx="134280" cy="79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E9528F-B1EA-5902-C40E-4BCF66CBE8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4890" y="5239357"/>
                <a:ext cx="169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3F290A-B426-49DD-CEB0-E2CE81D86EF7}"/>
                  </a:ext>
                </a:extLst>
              </p14:cNvPr>
              <p14:cNvContentPartPr/>
              <p14:nvPr/>
            </p14:nvContentPartPr>
            <p14:xfrm>
              <a:off x="6232210" y="5745877"/>
              <a:ext cx="184320" cy="7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3F290A-B426-49DD-CEB0-E2CE81D86E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4570" y="5728237"/>
                <a:ext cx="2199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59B312-4964-1678-2CD9-CB0BD283FBD3}"/>
                  </a:ext>
                </a:extLst>
              </p14:cNvPr>
              <p14:cNvContentPartPr/>
              <p14:nvPr/>
            </p14:nvContentPartPr>
            <p14:xfrm>
              <a:off x="5050330" y="6256717"/>
              <a:ext cx="105120" cy="6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59B312-4964-1678-2CD9-CB0BD283FB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32330" y="6239077"/>
                <a:ext cx="1407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F8AC741-FA49-8ECD-0B69-B6856350A144}"/>
                  </a:ext>
                </a:extLst>
              </p14:cNvPr>
              <p14:cNvContentPartPr/>
              <p14:nvPr/>
            </p14:nvContentPartPr>
            <p14:xfrm>
              <a:off x="6285850" y="6193357"/>
              <a:ext cx="129240" cy="60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F8AC741-FA49-8ECD-0B69-B6856350A1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67850" y="6175717"/>
                <a:ext cx="1648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77FD1F6-A530-F13E-1229-17675FBE726C}"/>
                  </a:ext>
                </a:extLst>
              </p14:cNvPr>
              <p14:cNvContentPartPr/>
              <p14:nvPr/>
            </p14:nvContentPartPr>
            <p14:xfrm>
              <a:off x="5151130" y="5292637"/>
              <a:ext cx="1181880" cy="72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77FD1F6-A530-F13E-1229-17675FBE72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33490" y="5274997"/>
                <a:ext cx="12175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CECD7E-6755-9BF8-7A7C-5516E8FA52C8}"/>
                  </a:ext>
                </a:extLst>
              </p14:cNvPr>
              <p14:cNvContentPartPr/>
              <p14:nvPr/>
            </p14:nvContentPartPr>
            <p14:xfrm>
              <a:off x="5169490" y="5798797"/>
              <a:ext cx="1161000" cy="41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CECD7E-6755-9BF8-7A7C-5516E8FA52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51850" y="5780797"/>
                <a:ext cx="11966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7E4750-768A-EE4C-7120-1BC3CD614A27}"/>
                  </a:ext>
                </a:extLst>
              </p14:cNvPr>
              <p14:cNvContentPartPr/>
              <p14:nvPr/>
            </p14:nvContentPartPr>
            <p14:xfrm>
              <a:off x="5095690" y="6214957"/>
              <a:ext cx="1202760" cy="108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7E4750-768A-EE4C-7120-1BC3CD614A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78050" y="6196957"/>
                <a:ext cx="12384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D33B70-62B3-E671-2A26-8BEC75E3A916}"/>
                  </a:ext>
                </a:extLst>
              </p14:cNvPr>
              <p14:cNvContentPartPr/>
              <p14:nvPr/>
            </p14:nvContentPartPr>
            <p14:xfrm>
              <a:off x="9788290" y="5291030"/>
              <a:ext cx="6840" cy="19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D33B70-62B3-E671-2A26-8BEC75E3A9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70650" y="5273390"/>
                <a:ext cx="4248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4AC48770-3CF6-178C-BD74-F82AD778D1E9}"/>
              </a:ext>
            </a:extLst>
          </p:cNvPr>
          <p:cNvGrpSpPr/>
          <p:nvPr/>
        </p:nvGrpSpPr>
        <p:grpSpPr>
          <a:xfrm>
            <a:off x="3602410" y="4725277"/>
            <a:ext cx="1758960" cy="1847160"/>
            <a:chOff x="3602410" y="4725277"/>
            <a:chExt cx="1758960" cy="184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8BCC5F-1EBB-681C-04A3-64A771E5F8EE}"/>
                    </a:ext>
                  </a:extLst>
                </p14:cNvPr>
                <p14:cNvContentPartPr/>
                <p14:nvPr/>
              </p14:nvContentPartPr>
              <p14:xfrm>
                <a:off x="5136730" y="5870077"/>
                <a:ext cx="360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8BCC5F-1EBB-681C-04A3-64A771E5F8E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119090" y="5852077"/>
                  <a:ext cx="39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12BF72-E3A9-5B01-A142-9CF93F48887F}"/>
                    </a:ext>
                  </a:extLst>
                </p14:cNvPr>
                <p14:cNvContentPartPr/>
                <p14:nvPr/>
              </p14:nvContentPartPr>
              <p14:xfrm>
                <a:off x="5069050" y="5794477"/>
                <a:ext cx="125640" cy="78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12BF72-E3A9-5B01-A142-9CF93F4888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51410" y="5776477"/>
                  <a:ext cx="161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A685B1-3063-D60C-2CE6-541AFD0ADC72}"/>
                    </a:ext>
                  </a:extLst>
                </p14:cNvPr>
                <p14:cNvContentPartPr/>
                <p14:nvPr/>
              </p14:nvContentPartPr>
              <p14:xfrm>
                <a:off x="5169490" y="4986277"/>
                <a:ext cx="122400" cy="25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A685B1-3063-D60C-2CE6-541AFD0ADC7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51850" y="4968637"/>
                  <a:ext cx="158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AF02E7-E653-09C1-E999-A3946643B1C0}"/>
                    </a:ext>
                  </a:extLst>
                </p14:cNvPr>
                <p14:cNvContentPartPr/>
                <p14:nvPr/>
              </p14:nvContentPartPr>
              <p14:xfrm>
                <a:off x="5270650" y="5312437"/>
                <a:ext cx="36720" cy="53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AF02E7-E653-09C1-E999-A3946643B1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53010" y="5294437"/>
                  <a:ext cx="723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9C0490-06D5-ADCD-BB12-CBF72814A93E}"/>
                    </a:ext>
                  </a:extLst>
                </p14:cNvPr>
                <p14:cNvContentPartPr/>
                <p14:nvPr/>
              </p14:nvContentPartPr>
              <p14:xfrm>
                <a:off x="5283970" y="5890237"/>
                <a:ext cx="77400" cy="50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9C0490-06D5-ADCD-BB12-CBF72814A93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65970" y="5872597"/>
                  <a:ext cx="1130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4BD57F-8081-6F7A-C2B8-2B4B0B0406D8}"/>
                    </a:ext>
                  </a:extLst>
                </p14:cNvPr>
                <p14:cNvContentPartPr/>
                <p14:nvPr/>
              </p14:nvContentPartPr>
              <p14:xfrm>
                <a:off x="3602410" y="4973677"/>
                <a:ext cx="1677240" cy="1598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4BD57F-8081-6F7A-C2B8-2B4B0B0406D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584410" y="4955677"/>
                  <a:ext cx="1712880" cy="16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AF86A4-C0AD-DA87-94A0-2B186434192F}"/>
                    </a:ext>
                  </a:extLst>
                </p14:cNvPr>
                <p14:cNvContentPartPr/>
                <p14:nvPr/>
              </p14:nvContentPartPr>
              <p14:xfrm>
                <a:off x="4076530" y="4746157"/>
                <a:ext cx="40320" cy="236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AF86A4-C0AD-DA87-94A0-2B186434192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58890" y="4728157"/>
                  <a:ext cx="759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3CF8BD-2969-9F8B-C18E-D325A041BC84}"/>
                    </a:ext>
                  </a:extLst>
                </p14:cNvPr>
                <p14:cNvContentPartPr/>
                <p14:nvPr/>
              </p14:nvContentPartPr>
              <p14:xfrm>
                <a:off x="4205770" y="4725277"/>
                <a:ext cx="49680" cy="229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3CF8BD-2969-9F8B-C18E-D325A041BC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87770" y="4707637"/>
                  <a:ext cx="853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753C6C-7D56-DA59-C369-47E245378F29}"/>
                    </a:ext>
                  </a:extLst>
                </p14:cNvPr>
                <p14:cNvContentPartPr/>
                <p14:nvPr/>
              </p14:nvContentPartPr>
              <p14:xfrm>
                <a:off x="4059610" y="4835797"/>
                <a:ext cx="177840" cy="29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753C6C-7D56-DA59-C369-47E245378F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41970" y="4817797"/>
                  <a:ext cx="2134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EA52A9-A13C-6EFD-3336-A99352359AB4}"/>
                    </a:ext>
                  </a:extLst>
                </p14:cNvPr>
                <p14:cNvContentPartPr/>
                <p14:nvPr/>
              </p14:nvContentPartPr>
              <p14:xfrm>
                <a:off x="5192530" y="4979437"/>
                <a:ext cx="115200" cy="27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EA52A9-A13C-6EFD-3336-A99352359A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74890" y="4961437"/>
                  <a:ext cx="150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8E9C63-6AD2-9CBC-F8F9-2281611DAF45}"/>
                    </a:ext>
                  </a:extLst>
                </p14:cNvPr>
                <p14:cNvContentPartPr/>
                <p14:nvPr/>
              </p14:nvContentPartPr>
              <p14:xfrm>
                <a:off x="5288650" y="5350597"/>
                <a:ext cx="23760" cy="39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8E9C63-6AD2-9CBC-F8F9-2281611DAF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71010" y="5332597"/>
                  <a:ext cx="594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9CFEF8-AD02-DA45-29EE-AB7F2E84998B}"/>
                    </a:ext>
                  </a:extLst>
                </p14:cNvPr>
                <p14:cNvContentPartPr/>
                <p14:nvPr/>
              </p14:nvContentPartPr>
              <p14:xfrm>
                <a:off x="5313850" y="5915437"/>
                <a:ext cx="43560" cy="329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9CFEF8-AD02-DA45-29EE-AB7F2E8499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96210" y="5897437"/>
                  <a:ext cx="79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6FE724-54F8-0C13-AF88-A67EC1330E18}"/>
                    </a:ext>
                  </a:extLst>
                </p14:cNvPr>
                <p14:cNvContentPartPr/>
                <p14:nvPr/>
              </p14:nvContentPartPr>
              <p14:xfrm>
                <a:off x="5254810" y="6367957"/>
                <a:ext cx="43920" cy="14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6FE724-54F8-0C13-AF88-A67EC1330E1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37170" y="6349957"/>
                  <a:ext cx="795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8017CC-0E3F-8EDE-F8D4-F04CAA85CDA7}"/>
              </a:ext>
            </a:extLst>
          </p:cNvPr>
          <p:cNvGrpSpPr/>
          <p:nvPr/>
        </p:nvGrpSpPr>
        <p:grpSpPr>
          <a:xfrm>
            <a:off x="6102970" y="4914997"/>
            <a:ext cx="1988280" cy="1587600"/>
            <a:chOff x="6102970" y="4914997"/>
            <a:chExt cx="1988280" cy="15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AA9170-F17D-45CF-7F3C-D6408FC00E64}"/>
                    </a:ext>
                  </a:extLst>
                </p14:cNvPr>
                <p14:cNvContentPartPr/>
                <p14:nvPr/>
              </p14:nvContentPartPr>
              <p14:xfrm>
                <a:off x="6102970" y="4914997"/>
                <a:ext cx="1988280" cy="158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AA9170-F17D-45CF-7F3C-D6408FC00E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84970" y="4897357"/>
                  <a:ext cx="2023920" cy="16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5C8A3F-5FE6-D4C2-B6B7-FEED910E666D}"/>
                    </a:ext>
                  </a:extLst>
                </p14:cNvPr>
                <p14:cNvContentPartPr/>
                <p14:nvPr/>
              </p14:nvContentPartPr>
              <p14:xfrm>
                <a:off x="6118450" y="5854957"/>
                <a:ext cx="19080" cy="305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5C8A3F-5FE6-D4C2-B6B7-FEED910E666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00810" y="5836957"/>
                  <a:ext cx="54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5B24E91-EE43-FFB7-DC0E-89919037D67D}"/>
                    </a:ext>
                  </a:extLst>
                </p14:cNvPr>
                <p14:cNvContentPartPr/>
                <p14:nvPr/>
              </p14:nvContentPartPr>
              <p14:xfrm>
                <a:off x="6117730" y="5336557"/>
                <a:ext cx="37080" cy="37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5B24E91-EE43-FFB7-DC0E-89919037D67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99730" y="5318557"/>
                  <a:ext cx="72720" cy="40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23554C-A877-C590-9C58-EB08854DB793}"/>
              </a:ext>
            </a:extLst>
          </p:cNvPr>
          <p:cNvGrpSpPr/>
          <p:nvPr/>
        </p:nvGrpSpPr>
        <p:grpSpPr>
          <a:xfrm>
            <a:off x="8217250" y="4920037"/>
            <a:ext cx="324720" cy="272160"/>
            <a:chOff x="8217250" y="4920037"/>
            <a:chExt cx="324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6912CB-D354-BAB2-EB63-DA9141478043}"/>
                    </a:ext>
                  </a:extLst>
                </p14:cNvPr>
                <p14:cNvContentPartPr/>
                <p14:nvPr/>
              </p14:nvContentPartPr>
              <p14:xfrm>
                <a:off x="8217250" y="4920037"/>
                <a:ext cx="71280" cy="272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6912CB-D354-BAB2-EB63-DA914147804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99250" y="4902037"/>
                  <a:ext cx="1069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16DEFE-20CF-F955-EE43-F4C2E92AA0CF}"/>
                    </a:ext>
                  </a:extLst>
                </p14:cNvPr>
                <p14:cNvContentPartPr/>
                <p14:nvPr/>
              </p14:nvContentPartPr>
              <p14:xfrm>
                <a:off x="8257210" y="4983757"/>
                <a:ext cx="284760" cy="187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16DEFE-20CF-F955-EE43-F4C2E92AA0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39570" y="4965757"/>
                  <a:ext cx="3204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BA6FEE0-E854-8662-70B6-FDA8DA8C6155}"/>
                  </a:ext>
                </a:extLst>
              </p14:cNvPr>
              <p14:cNvContentPartPr/>
              <p14:nvPr/>
            </p14:nvContentPartPr>
            <p14:xfrm>
              <a:off x="3805090" y="5823637"/>
              <a:ext cx="381600" cy="304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BA6FEE0-E854-8662-70B6-FDA8DA8C61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787090" y="5805637"/>
                <a:ext cx="4172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189C4E8-5442-3BA5-A4FB-07CC3E253A0C}"/>
                  </a:ext>
                </a:extLst>
              </p14:cNvPr>
              <p14:cNvContentPartPr/>
              <p14:nvPr/>
            </p14:nvContentPartPr>
            <p14:xfrm>
              <a:off x="3824530" y="6111277"/>
              <a:ext cx="37800" cy="57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189C4E8-5442-3BA5-A4FB-07CC3E253A0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06530" y="6093637"/>
                <a:ext cx="7344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49551DD2-19A4-3DC3-9D0F-DAE33A22C811}"/>
              </a:ext>
            </a:extLst>
          </p:cNvPr>
          <p:cNvGrpSpPr/>
          <p:nvPr/>
        </p:nvGrpSpPr>
        <p:grpSpPr>
          <a:xfrm>
            <a:off x="3817690" y="5439877"/>
            <a:ext cx="1243800" cy="464400"/>
            <a:chOff x="3817690" y="5439877"/>
            <a:chExt cx="124380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DA8B7BB-4CD6-BD81-8DA3-FCE62AFA16B4}"/>
                    </a:ext>
                  </a:extLst>
                </p14:cNvPr>
                <p14:cNvContentPartPr/>
                <p14:nvPr/>
              </p14:nvContentPartPr>
              <p14:xfrm>
                <a:off x="3950890" y="5446357"/>
                <a:ext cx="1110600" cy="36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DA8B7BB-4CD6-BD81-8DA3-FCE62AFA16B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33250" y="5428357"/>
                  <a:ext cx="11462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03D8015-8E34-6111-05A3-638073B02980}"/>
                    </a:ext>
                  </a:extLst>
                </p14:cNvPr>
                <p14:cNvContentPartPr/>
                <p14:nvPr/>
              </p14:nvContentPartPr>
              <p14:xfrm>
                <a:off x="3817690" y="5684677"/>
                <a:ext cx="610920" cy="20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03D8015-8E34-6111-05A3-638073B029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800050" y="5666677"/>
                  <a:ext cx="646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271CCE-8AFD-BE27-D140-3B1E8BC24FE4}"/>
                    </a:ext>
                  </a:extLst>
                </p14:cNvPr>
                <p14:cNvContentPartPr/>
                <p14:nvPr/>
              </p14:nvContentPartPr>
              <p14:xfrm>
                <a:off x="4422130" y="5618797"/>
                <a:ext cx="76320" cy="75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271CCE-8AFD-BE27-D140-3B1E8BC24FE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04490" y="5601157"/>
                  <a:ext cx="111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EF04691-2EDF-1AB8-05AC-50D91052BB58}"/>
                    </a:ext>
                  </a:extLst>
                </p14:cNvPr>
                <p14:cNvContentPartPr/>
                <p14:nvPr/>
              </p14:nvContentPartPr>
              <p14:xfrm>
                <a:off x="4112170" y="5803837"/>
                <a:ext cx="105480" cy="61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EF04691-2EDF-1AB8-05AC-50D91052BB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94530" y="5785837"/>
                  <a:ext cx="141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515DCD2-F58C-88EF-0F46-B308A0BF0F19}"/>
                    </a:ext>
                  </a:extLst>
                </p14:cNvPr>
                <p14:cNvContentPartPr/>
                <p14:nvPr/>
              </p14:nvContentPartPr>
              <p14:xfrm>
                <a:off x="3909850" y="5439877"/>
                <a:ext cx="127440" cy="48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515DCD2-F58C-88EF-0F46-B308A0BF0F1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892210" y="5422237"/>
                  <a:ext cx="1630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69612C9-2B25-B33A-5240-78F59D298CA0}"/>
                    </a:ext>
                  </a:extLst>
                </p14:cNvPr>
                <p14:cNvContentPartPr/>
                <p14:nvPr/>
              </p14:nvContentPartPr>
              <p14:xfrm>
                <a:off x="3833170" y="5865397"/>
                <a:ext cx="61560" cy="38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69612C9-2B25-B33A-5240-78F59D298CA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15530" y="5847397"/>
                  <a:ext cx="97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268DB2-2001-881E-E903-0F5FBE8C09FF}"/>
                    </a:ext>
                  </a:extLst>
                </p14:cNvPr>
                <p14:cNvContentPartPr/>
                <p14:nvPr/>
              </p14:nvContentPartPr>
              <p14:xfrm>
                <a:off x="3829930" y="5880877"/>
                <a:ext cx="10800" cy="9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268DB2-2001-881E-E903-0F5FBE8C09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812290" y="5862877"/>
                  <a:ext cx="464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F47B604-EF29-F490-68AF-59950DEB508B}"/>
              </a:ext>
            </a:extLst>
          </p:cNvPr>
          <p:cNvGrpSpPr/>
          <p:nvPr/>
        </p:nvGrpSpPr>
        <p:grpSpPr>
          <a:xfrm>
            <a:off x="6388450" y="5298757"/>
            <a:ext cx="1487880" cy="828000"/>
            <a:chOff x="6388450" y="5298757"/>
            <a:chExt cx="1487880" cy="82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D4F74C-5D36-FDC7-F21D-4882EF5ACE3D}"/>
                    </a:ext>
                  </a:extLst>
                </p14:cNvPr>
                <p14:cNvContentPartPr/>
                <p14:nvPr/>
              </p14:nvContentPartPr>
              <p14:xfrm>
                <a:off x="6388450" y="5327917"/>
                <a:ext cx="1150200" cy="412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D4F74C-5D36-FDC7-F21D-4882EF5ACE3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70450" y="5309917"/>
                  <a:ext cx="1185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D20A89-B355-387F-D651-020BDB401209}"/>
                    </a:ext>
                  </a:extLst>
                </p14:cNvPr>
                <p14:cNvContentPartPr/>
                <p14:nvPr/>
              </p14:nvContentPartPr>
              <p14:xfrm>
                <a:off x="6784450" y="5564077"/>
                <a:ext cx="720360" cy="52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D20A89-B355-387F-D651-020BDB4012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766810" y="5546437"/>
                  <a:ext cx="75600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2DDF28-3C75-C53A-5297-7A13B3A5A5B7}"/>
                    </a:ext>
                  </a:extLst>
                </p14:cNvPr>
                <p14:cNvContentPartPr/>
                <p14:nvPr/>
              </p14:nvContentPartPr>
              <p14:xfrm>
                <a:off x="7116370" y="5847397"/>
                <a:ext cx="707760" cy="79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2DDF28-3C75-C53A-5297-7A13B3A5A5B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98730" y="5829397"/>
                  <a:ext cx="7434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E68D3E6-CB82-2750-A0DB-FD1EEC8BE0F3}"/>
                    </a:ext>
                  </a:extLst>
                </p14:cNvPr>
                <p14:cNvContentPartPr/>
                <p14:nvPr/>
              </p14:nvContentPartPr>
              <p14:xfrm>
                <a:off x="7249930" y="5400637"/>
                <a:ext cx="559440" cy="14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E68D3E6-CB82-2750-A0DB-FD1EEC8BE0F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31930" y="5382637"/>
                  <a:ext cx="5950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C158F9-A040-0D72-B519-9C951DBC58DE}"/>
                    </a:ext>
                  </a:extLst>
                </p14:cNvPr>
                <p14:cNvContentPartPr/>
                <p14:nvPr/>
              </p14:nvContentPartPr>
              <p14:xfrm>
                <a:off x="7194490" y="5364277"/>
                <a:ext cx="115560" cy="72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C158F9-A040-0D72-B519-9C951DBC58D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76850" y="5346277"/>
                  <a:ext cx="1512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2FD0FE-EF75-5EC5-5328-8736A890037E}"/>
                    </a:ext>
                  </a:extLst>
                </p14:cNvPr>
                <p14:cNvContentPartPr/>
                <p14:nvPr/>
              </p14:nvContentPartPr>
              <p14:xfrm>
                <a:off x="6740170" y="5492437"/>
                <a:ext cx="160560" cy="9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2FD0FE-EF75-5EC5-5328-8736A890037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22170" y="5474437"/>
                  <a:ext cx="196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0D036D3-1FCE-E325-2D69-38623F41B845}"/>
                    </a:ext>
                  </a:extLst>
                </p14:cNvPr>
                <p14:cNvContentPartPr/>
                <p14:nvPr/>
              </p14:nvContentPartPr>
              <p14:xfrm>
                <a:off x="7515610" y="5298757"/>
                <a:ext cx="101880" cy="6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0D036D3-1FCE-E325-2D69-38623F41B84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97610" y="5281117"/>
                  <a:ext cx="1375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33567F4-9AF2-537A-B837-EF795F00C078}"/>
                    </a:ext>
                  </a:extLst>
                </p14:cNvPr>
                <p14:cNvContentPartPr/>
                <p14:nvPr/>
              </p14:nvContentPartPr>
              <p14:xfrm>
                <a:off x="7757530" y="5522317"/>
                <a:ext cx="74160" cy="74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33567F4-9AF2-537A-B837-EF795F00C07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39890" y="5504677"/>
                  <a:ext cx="109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AA36C41-2B67-1EAC-F87E-582FD96078C3}"/>
                    </a:ext>
                  </a:extLst>
                </p14:cNvPr>
                <p14:cNvContentPartPr/>
                <p14:nvPr/>
              </p14:nvContentPartPr>
              <p14:xfrm>
                <a:off x="7803250" y="5809237"/>
                <a:ext cx="73080" cy="72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AA36C41-2B67-1EAC-F87E-582FD96078C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85250" y="5791597"/>
                  <a:ext cx="10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73983F0-046A-4067-45B2-55D6D6AA78EA}"/>
                    </a:ext>
                  </a:extLst>
                </p14:cNvPr>
                <p14:cNvContentPartPr/>
                <p14:nvPr/>
              </p14:nvContentPartPr>
              <p14:xfrm>
                <a:off x="7474210" y="6066277"/>
                <a:ext cx="89640" cy="60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73983F0-046A-4067-45B2-55D6D6AA78E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6570" y="6048277"/>
                  <a:ext cx="1252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DD0DC87-8D28-6672-DDFB-DDF0AC04DE55}"/>
                  </a:ext>
                </a:extLst>
              </p14:cNvPr>
              <p14:cNvContentPartPr/>
              <p14:nvPr/>
            </p14:nvContentPartPr>
            <p14:xfrm>
              <a:off x="5116570" y="5724637"/>
              <a:ext cx="1231560" cy="68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DD0DC87-8D28-6672-DDFB-DDF0AC04DE55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62930" y="5616637"/>
                <a:ext cx="1339200" cy="2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36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636E-D514-F3DC-6BEF-450BF499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Proof of (2): </a:t>
            </a:r>
            <a:br>
              <a:rPr lang="en-US" sz="2800" dirty="0"/>
            </a:br>
            <a:r>
              <a:rPr lang="en-GB" sz="2800" i="1" dirty="0"/>
              <a:t>Each cycle of G has an edge in common With the complement of T 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21E27-4356-09C7-A22A-CDB3BB01E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71718" cy="4351338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GB" dirty="0"/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/>
                  <a:t> a cycle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GB" dirty="0"/>
                  <a:t> having no edge in common with the complement of </a:t>
                </a:r>
                <a:r>
                  <a:rPr lang="en-GB" b="1" dirty="0"/>
                  <a:t>T</a:t>
                </a:r>
                <a:r>
                  <a:rPr lang="en-GB" dirty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Then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dirty="0"/>
                  <a:t> must be contained in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dirty="0"/>
                  <a:t>, which is a contradiction.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21E27-4356-09C7-A22A-CDB3BB01E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71718" cy="4351338"/>
              </a:xfrm>
              <a:blipFill>
                <a:blip r:embed="rId2"/>
                <a:stretch>
                  <a:fillRect l="-1010" r="-1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3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CD0-1FE8-AAB6-E1AB-6BCDEE29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C2C4F-6952-A385-8E6C-9939751F3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57327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Graph Enumeration </a:t>
                </a:r>
              </a:p>
              <a:p>
                <a:pPr lvl="1"/>
                <a:r>
                  <a:rPr lang="en-GB" dirty="0"/>
                  <a:t>Determining the number of non-isomorphic graphs that </a:t>
                </a:r>
                <a:r>
                  <a:rPr lang="en-GB" b="1" dirty="0"/>
                  <a:t>satisfy certain properties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Enumerating alkanes </a:t>
                </a:r>
              </a:p>
              <a:p>
                <a:pPr lvl="1"/>
                <a:r>
                  <a:rPr lang="en-GB" dirty="0"/>
                  <a:t>Initiated by Arthur Cayley in the 1850s</a:t>
                </a:r>
              </a:p>
              <a:p>
                <a:pPr lvl="1"/>
                <a:r>
                  <a:rPr lang="en-GB" dirty="0"/>
                  <a:t>Enumerating alkanes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dirty="0"/>
                  <a:t>).</a:t>
                </a:r>
              </a:p>
              <a:p>
                <a:pPr lvl="1"/>
                <a:r>
                  <a:rPr lang="en-GB" dirty="0"/>
                  <a:t>Translates into counting trees where each vertex's degree is either 4 or 1.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C2C4F-6952-A385-8E6C-9939751F3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57327" cy="4351338"/>
              </a:xfrm>
              <a:blipFill>
                <a:blip r:embed="rId2"/>
                <a:stretch>
                  <a:fillRect l="-2050" t="-2241" r="-2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29E75A5-178E-3992-19B2-6CD2C446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31" y="2213558"/>
            <a:ext cx="4869602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1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E10-42D8-CD3D-7BDA-7D3A7156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chemical molecules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F2B5-B787-86B1-4968-47B5A81B0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chemical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F2B5-B787-86B1-4968-47B5A81B0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51590E4-FC60-8645-F33D-18DF2022CF17}"/>
              </a:ext>
            </a:extLst>
          </p:cNvPr>
          <p:cNvGrpSpPr/>
          <p:nvPr/>
        </p:nvGrpSpPr>
        <p:grpSpPr>
          <a:xfrm>
            <a:off x="1792690" y="3690723"/>
            <a:ext cx="3476520" cy="1315440"/>
            <a:chOff x="1792690" y="3606746"/>
            <a:chExt cx="3476520" cy="13154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9DAF9F-0783-FD23-5013-F5144CC9E21E}"/>
                </a:ext>
              </a:extLst>
            </p:cNvPr>
            <p:cNvGrpSpPr/>
            <p:nvPr/>
          </p:nvGrpSpPr>
          <p:grpSpPr>
            <a:xfrm>
              <a:off x="2455810" y="4083026"/>
              <a:ext cx="2243160" cy="270720"/>
              <a:chOff x="2455810" y="4083026"/>
              <a:chExt cx="2243160" cy="27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3898E678-AA63-52AC-764F-215243157430}"/>
                      </a:ext>
                    </a:extLst>
                  </p14:cNvPr>
                  <p14:cNvContentPartPr/>
                  <p14:nvPr/>
                </p14:nvContentPartPr>
                <p14:xfrm>
                  <a:off x="2455810" y="4151786"/>
                  <a:ext cx="172080" cy="19692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3898E678-AA63-52AC-764F-21524315743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37810" y="4133786"/>
                    <a:ext cx="20772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0E37EC66-6579-EFB7-68AE-3C87208491FF}"/>
                      </a:ext>
                    </a:extLst>
                  </p14:cNvPr>
                  <p14:cNvContentPartPr/>
                  <p14:nvPr/>
                </p14:nvContentPartPr>
                <p14:xfrm>
                  <a:off x="2715010" y="4250066"/>
                  <a:ext cx="221760" cy="2880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0E37EC66-6579-EFB7-68AE-3C87208491F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97010" y="4232426"/>
                    <a:ext cx="25740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352F1B8F-CA63-91B9-18CD-9DC1C9C53977}"/>
                      </a:ext>
                    </a:extLst>
                  </p14:cNvPr>
                  <p14:cNvContentPartPr/>
                  <p14:nvPr/>
                </p14:nvContentPartPr>
                <p14:xfrm>
                  <a:off x="3073930" y="4124786"/>
                  <a:ext cx="176760" cy="1882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352F1B8F-CA63-91B9-18CD-9DC1C9C5397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056290" y="4107146"/>
                    <a:ext cx="21240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C55AEAC-6E9F-EA53-348A-AB6B6E4DB66D}"/>
                      </a:ext>
                    </a:extLst>
                  </p14:cNvPr>
                  <p14:cNvContentPartPr/>
                  <p14:nvPr/>
                </p14:nvContentPartPr>
                <p14:xfrm>
                  <a:off x="3340690" y="4235306"/>
                  <a:ext cx="250560" cy="219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C55AEAC-6E9F-EA53-348A-AB6B6E4DB66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23050" y="4217306"/>
                    <a:ext cx="28620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C5F73FD-F085-9BAA-0859-8895CB663D7A}"/>
                      </a:ext>
                    </a:extLst>
                  </p14:cNvPr>
                  <p14:cNvContentPartPr/>
                  <p14:nvPr/>
                </p14:nvContentPartPr>
                <p14:xfrm>
                  <a:off x="3757210" y="4124066"/>
                  <a:ext cx="186480" cy="2296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C5F73FD-F085-9BAA-0859-8895CB663D7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739570" y="4106066"/>
                    <a:ext cx="22212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65FDA79-23B7-C6C4-F93A-DE760B1079FE}"/>
                      </a:ext>
                    </a:extLst>
                  </p14:cNvPr>
                  <p14:cNvContentPartPr/>
                  <p14:nvPr/>
                </p14:nvContentPartPr>
                <p14:xfrm>
                  <a:off x="4070050" y="4248266"/>
                  <a:ext cx="308160" cy="23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65FDA79-23B7-C6C4-F93A-DE760B1079F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52410" y="4230626"/>
                    <a:ext cx="3438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D1589C4-FCF0-2CC7-E96B-0C1869382A6F}"/>
                      </a:ext>
                    </a:extLst>
                  </p14:cNvPr>
                  <p14:cNvContentPartPr/>
                  <p14:nvPr/>
                </p14:nvContentPartPr>
                <p14:xfrm>
                  <a:off x="4482970" y="4083026"/>
                  <a:ext cx="216000" cy="211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D1589C4-FCF0-2CC7-E96B-0C1869382A6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464970" y="4065386"/>
                    <a:ext cx="251640" cy="24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4C550C-3451-A59E-576A-6937BC216A98}"/>
                    </a:ext>
                  </a:extLst>
                </p14:cNvPr>
                <p14:cNvContentPartPr/>
                <p14:nvPr/>
              </p14:nvContentPartPr>
              <p14:xfrm>
                <a:off x="2160610" y="4248266"/>
                <a:ext cx="191160" cy="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4C550C-3451-A59E-576A-6937BC216A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2970" y="4230626"/>
                  <a:ext cx="226800" cy="45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48B861-3CA9-514D-232F-C275AC740F43}"/>
                </a:ext>
              </a:extLst>
            </p:cNvPr>
            <p:cNvGrpSpPr/>
            <p:nvPr/>
          </p:nvGrpSpPr>
          <p:grpSpPr>
            <a:xfrm>
              <a:off x="1792690" y="4119386"/>
              <a:ext cx="177120" cy="189000"/>
              <a:chOff x="1792690" y="4119386"/>
              <a:chExt cx="177120" cy="18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72C0D4D-C72D-4AE4-531F-DA4D0E4EF5FA}"/>
                      </a:ext>
                    </a:extLst>
                  </p14:cNvPr>
                  <p14:cNvContentPartPr/>
                  <p14:nvPr/>
                </p14:nvContentPartPr>
                <p14:xfrm>
                  <a:off x="1825810" y="4135946"/>
                  <a:ext cx="16920" cy="172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72C0D4D-C72D-4AE4-531F-DA4D0E4EF5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8170" y="4118306"/>
                    <a:ext cx="525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AD953CEA-C769-F947-4B6F-08AA54732B74}"/>
                      </a:ext>
                    </a:extLst>
                  </p14:cNvPr>
                  <p14:cNvContentPartPr/>
                  <p14:nvPr/>
                </p14:nvContentPartPr>
                <p14:xfrm>
                  <a:off x="1953610" y="4119386"/>
                  <a:ext cx="16200" cy="1760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AD953CEA-C769-F947-4B6F-08AA54732B7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935970" y="4101386"/>
                    <a:ext cx="518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051F6A3-5A2D-58B9-F0A4-2FE49197507C}"/>
                      </a:ext>
                    </a:extLst>
                  </p14:cNvPr>
                  <p14:cNvContentPartPr/>
                  <p14:nvPr/>
                </p14:nvContentPartPr>
                <p14:xfrm>
                  <a:off x="1792690" y="4189586"/>
                  <a:ext cx="150480" cy="50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051F6A3-5A2D-58B9-F0A4-2FE49197507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74690" y="4171946"/>
                    <a:ext cx="18612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365615-FD4C-2976-8804-8A90E2C31E6B}"/>
                    </a:ext>
                  </a:extLst>
                </p14:cNvPr>
                <p14:cNvContentPartPr/>
                <p14:nvPr/>
              </p14:nvContentPartPr>
              <p14:xfrm>
                <a:off x="2519530" y="3990866"/>
                <a:ext cx="13680" cy="9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365615-FD4C-2976-8804-8A90E2C31E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1890" y="3973226"/>
                  <a:ext cx="49320" cy="13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DE8A93-6CC1-2DA6-54DE-96A0D54E5FA8}"/>
                </a:ext>
              </a:extLst>
            </p:cNvPr>
            <p:cNvGrpSpPr/>
            <p:nvPr/>
          </p:nvGrpSpPr>
          <p:grpSpPr>
            <a:xfrm>
              <a:off x="2407210" y="4420346"/>
              <a:ext cx="206280" cy="450720"/>
              <a:chOff x="2407210" y="4420346"/>
              <a:chExt cx="206280" cy="45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3AC117C-623E-63A8-079D-2509CE1D4892}"/>
                      </a:ext>
                    </a:extLst>
                  </p14:cNvPr>
                  <p14:cNvContentPartPr/>
                  <p14:nvPr/>
                </p14:nvContentPartPr>
                <p14:xfrm>
                  <a:off x="2498650" y="4420346"/>
                  <a:ext cx="48600" cy="1926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3AC117C-623E-63A8-079D-2509CE1D48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481010" y="4402706"/>
                    <a:ext cx="842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BF1C8AB-F0A9-E952-065A-9E5F61EA0897}"/>
                      </a:ext>
                    </a:extLst>
                  </p14:cNvPr>
                  <p14:cNvContentPartPr/>
                  <p14:nvPr/>
                </p14:nvContentPartPr>
                <p14:xfrm>
                  <a:off x="2407210" y="4690346"/>
                  <a:ext cx="33840" cy="180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BF1C8AB-F0A9-E952-065A-9E5F61EA089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89210" y="4672706"/>
                    <a:ext cx="6948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CACC9E8-0370-0864-802E-719E2C9123AD}"/>
                      </a:ext>
                    </a:extLst>
                  </p14:cNvPr>
                  <p14:cNvContentPartPr/>
                  <p14:nvPr/>
                </p14:nvContentPartPr>
                <p14:xfrm>
                  <a:off x="2537890" y="4702946"/>
                  <a:ext cx="40320" cy="1551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CACC9E8-0370-0864-802E-719E2C9123A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19890" y="4684946"/>
                    <a:ext cx="759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438B60-FD55-A431-D621-5893C69FBE48}"/>
                      </a:ext>
                    </a:extLst>
                  </p14:cNvPr>
                  <p14:cNvContentPartPr/>
                  <p14:nvPr/>
                </p14:nvContentPartPr>
                <p14:xfrm>
                  <a:off x="2445730" y="4750466"/>
                  <a:ext cx="167760" cy="493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438B60-FD55-A431-D621-5893C69FBE4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428090" y="4732826"/>
                    <a:ext cx="203400" cy="84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C70E0D-1FF8-D081-7FDD-4A611E144282}"/>
                </a:ext>
              </a:extLst>
            </p:cNvPr>
            <p:cNvGrpSpPr/>
            <p:nvPr/>
          </p:nvGrpSpPr>
          <p:grpSpPr>
            <a:xfrm>
              <a:off x="3031450" y="4397666"/>
              <a:ext cx="195480" cy="482760"/>
              <a:chOff x="3031450" y="4397666"/>
              <a:chExt cx="195480" cy="48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F842B9AF-1CB8-21F1-41E7-DFF7DF28D3F0}"/>
                      </a:ext>
                    </a:extLst>
                  </p14:cNvPr>
                  <p14:cNvContentPartPr/>
                  <p14:nvPr/>
                </p14:nvContentPartPr>
                <p14:xfrm>
                  <a:off x="3113890" y="4397666"/>
                  <a:ext cx="43200" cy="2354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F842B9AF-1CB8-21F1-41E7-DFF7DF28D3F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096250" y="4379666"/>
                    <a:ext cx="788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F5B8437F-428F-B6C7-2EC8-CF06F5270BB6}"/>
                      </a:ext>
                    </a:extLst>
                  </p14:cNvPr>
                  <p14:cNvContentPartPr/>
                  <p14:nvPr/>
                </p14:nvContentPartPr>
                <p14:xfrm>
                  <a:off x="3031450" y="4700426"/>
                  <a:ext cx="39600" cy="1800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F5B8437F-428F-B6C7-2EC8-CF06F5270BB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013450" y="4682786"/>
                    <a:ext cx="752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439D817-D970-C48C-3285-2B6B86BC993F}"/>
                      </a:ext>
                    </a:extLst>
                  </p14:cNvPr>
                  <p14:cNvContentPartPr/>
                  <p14:nvPr/>
                </p14:nvContentPartPr>
                <p14:xfrm>
                  <a:off x="3172570" y="4709426"/>
                  <a:ext cx="54360" cy="164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439D817-D970-C48C-3285-2B6B86BC993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154930" y="4691426"/>
                    <a:ext cx="900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272F919-8A41-8B78-0703-C1169B7DAF94}"/>
                      </a:ext>
                    </a:extLst>
                  </p14:cNvPr>
                  <p14:cNvContentPartPr/>
                  <p14:nvPr/>
                </p14:nvContentPartPr>
                <p14:xfrm>
                  <a:off x="3039730" y="4789706"/>
                  <a:ext cx="141840" cy="370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272F919-8A41-8B78-0703-C1169B7DAF9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021730" y="4771706"/>
                    <a:ext cx="17748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79150E-DC3E-210F-D065-CB4704335698}"/>
                    </a:ext>
                  </a:extLst>
                </p14:cNvPr>
                <p14:cNvContentPartPr/>
                <p14:nvPr/>
              </p14:nvContentPartPr>
              <p14:xfrm>
                <a:off x="3168610" y="3918506"/>
                <a:ext cx="37800" cy="12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79150E-DC3E-210F-D065-CB47043356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0970" y="3900506"/>
                  <a:ext cx="73440" cy="16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5D2BF1-24CA-7AA7-79DD-676236FFB792}"/>
                </a:ext>
              </a:extLst>
            </p:cNvPr>
            <p:cNvGrpSpPr/>
            <p:nvPr/>
          </p:nvGrpSpPr>
          <p:grpSpPr>
            <a:xfrm>
              <a:off x="3100930" y="3610706"/>
              <a:ext cx="186840" cy="208440"/>
              <a:chOff x="3100930" y="3610706"/>
              <a:chExt cx="18684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500F920-6141-6747-EAA5-58B2B68249DB}"/>
                      </a:ext>
                    </a:extLst>
                  </p14:cNvPr>
                  <p14:cNvContentPartPr/>
                  <p14:nvPr/>
                </p14:nvContentPartPr>
                <p14:xfrm>
                  <a:off x="3100930" y="3647426"/>
                  <a:ext cx="32400" cy="1717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500F920-6141-6747-EAA5-58B2B68249D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082930" y="3629786"/>
                    <a:ext cx="6804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F0B24E4-0790-6BF5-75D0-834A6E1907E0}"/>
                      </a:ext>
                    </a:extLst>
                  </p14:cNvPr>
                  <p14:cNvContentPartPr/>
                  <p14:nvPr/>
                </p14:nvContentPartPr>
                <p14:xfrm>
                  <a:off x="3218290" y="3610706"/>
                  <a:ext cx="69480" cy="1915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F0B24E4-0790-6BF5-75D0-834A6E1907E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00650" y="3593066"/>
                    <a:ext cx="10512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D610B3E-A145-E11F-DEDD-49C14A71037B}"/>
                      </a:ext>
                    </a:extLst>
                  </p14:cNvPr>
                  <p14:cNvContentPartPr/>
                  <p14:nvPr/>
                </p14:nvContentPartPr>
                <p14:xfrm>
                  <a:off x="3129730" y="3705026"/>
                  <a:ext cx="134280" cy="205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D610B3E-A145-E11F-DEDD-49C14A71037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12090" y="3687026"/>
                    <a:ext cx="16992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910D88-0308-0BC1-B4D4-F6089D4CAF3D}"/>
                </a:ext>
              </a:extLst>
            </p:cNvPr>
            <p:cNvGrpSpPr/>
            <p:nvPr/>
          </p:nvGrpSpPr>
          <p:grpSpPr>
            <a:xfrm>
              <a:off x="2454730" y="3679826"/>
              <a:ext cx="207360" cy="219240"/>
              <a:chOff x="2454730" y="3679826"/>
              <a:chExt cx="207360" cy="21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4419753-244D-351F-A722-27497DE01031}"/>
                      </a:ext>
                    </a:extLst>
                  </p14:cNvPr>
                  <p14:cNvContentPartPr/>
                  <p14:nvPr/>
                </p14:nvContentPartPr>
                <p14:xfrm>
                  <a:off x="2464450" y="3771986"/>
                  <a:ext cx="8640" cy="127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4419753-244D-351F-A722-27497DE0103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446450" y="3753986"/>
                    <a:ext cx="4428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21876C5-B8A2-C43B-700D-DEC0723C742B}"/>
                      </a:ext>
                    </a:extLst>
                  </p14:cNvPr>
                  <p14:cNvContentPartPr/>
                  <p14:nvPr/>
                </p14:nvContentPartPr>
                <p14:xfrm>
                  <a:off x="2584330" y="3705026"/>
                  <a:ext cx="33120" cy="187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21876C5-B8A2-C43B-700D-DEC0723C742B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566330" y="3687386"/>
                    <a:ext cx="6876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D2A49179-2AFA-1144-E127-AEC101095F56}"/>
                      </a:ext>
                    </a:extLst>
                  </p14:cNvPr>
                  <p14:cNvContentPartPr/>
                  <p14:nvPr/>
                </p14:nvContentPartPr>
                <p14:xfrm>
                  <a:off x="2486410" y="3768746"/>
                  <a:ext cx="175680" cy="26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D2A49179-2AFA-1144-E127-AEC101095F5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68410" y="3750746"/>
                    <a:ext cx="2113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1D7D983-17E2-A942-32B8-9D917D6E63F8}"/>
                      </a:ext>
                    </a:extLst>
                  </p14:cNvPr>
                  <p14:cNvContentPartPr/>
                  <p14:nvPr/>
                </p14:nvContentPartPr>
                <p14:xfrm>
                  <a:off x="2454730" y="3679826"/>
                  <a:ext cx="360" cy="1206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1D7D983-17E2-A942-32B8-9D917D6E63F8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436730" y="3662186"/>
                    <a:ext cx="36000" cy="15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ED7C5B-4B4C-C5A3-C983-9471C797FD6B}"/>
                </a:ext>
              </a:extLst>
            </p:cNvPr>
            <p:cNvGrpSpPr/>
            <p:nvPr/>
          </p:nvGrpSpPr>
          <p:grpSpPr>
            <a:xfrm>
              <a:off x="3782050" y="3653186"/>
              <a:ext cx="177480" cy="396720"/>
              <a:chOff x="3782050" y="3653186"/>
              <a:chExt cx="177480" cy="39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9BB47585-42BD-DBAA-1C5B-C95225DA01B4}"/>
                      </a:ext>
                    </a:extLst>
                  </p14:cNvPr>
                  <p14:cNvContentPartPr/>
                  <p14:nvPr/>
                </p14:nvContentPartPr>
                <p14:xfrm>
                  <a:off x="3808690" y="3916346"/>
                  <a:ext cx="40680" cy="133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9BB47585-42BD-DBAA-1C5B-C95225DA01B4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791050" y="3898346"/>
                    <a:ext cx="7632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C0A26E3-16CD-A2AE-2111-947F10A70DB2}"/>
                      </a:ext>
                    </a:extLst>
                  </p14:cNvPr>
                  <p14:cNvContentPartPr/>
                  <p14:nvPr/>
                </p14:nvContentPartPr>
                <p14:xfrm>
                  <a:off x="3782050" y="3678026"/>
                  <a:ext cx="55080" cy="151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C0A26E3-16CD-A2AE-2111-947F10A70DB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764410" y="3660386"/>
                    <a:ext cx="9072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FFE08A5-7B56-F014-B3BF-768D1B07785D}"/>
                      </a:ext>
                    </a:extLst>
                  </p14:cNvPr>
                  <p14:cNvContentPartPr/>
                  <p14:nvPr/>
                </p14:nvContentPartPr>
                <p14:xfrm>
                  <a:off x="3883210" y="3653186"/>
                  <a:ext cx="67320" cy="207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FFE08A5-7B56-F014-B3BF-768D1B07785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65570" y="3635546"/>
                    <a:ext cx="10296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459C310B-3FC7-182C-4C2C-578C2FBC3971}"/>
                      </a:ext>
                    </a:extLst>
                  </p14:cNvPr>
                  <p14:cNvContentPartPr/>
                  <p14:nvPr/>
                </p14:nvContentPartPr>
                <p14:xfrm>
                  <a:off x="3812650" y="3747866"/>
                  <a:ext cx="146880" cy="212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459C310B-3FC7-182C-4C2C-578C2FBC397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794650" y="3730226"/>
                    <a:ext cx="18252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15036E-DF3E-6E08-C150-DC1889FC50BF}"/>
                    </a:ext>
                  </a:extLst>
                </p14:cNvPr>
                <p14:cNvContentPartPr/>
                <p14:nvPr/>
              </p14:nvContentPartPr>
              <p14:xfrm>
                <a:off x="3762970" y="4429346"/>
                <a:ext cx="44640" cy="23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15036E-DF3E-6E08-C150-DC1889FC50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44970" y="4411706"/>
                  <a:ext cx="80280" cy="267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196AA3-26D2-141F-A434-8D3C0CB3E02B}"/>
                </a:ext>
              </a:extLst>
            </p:cNvPr>
            <p:cNvGrpSpPr/>
            <p:nvPr/>
          </p:nvGrpSpPr>
          <p:grpSpPr>
            <a:xfrm>
              <a:off x="3644170" y="4760906"/>
              <a:ext cx="183960" cy="161280"/>
              <a:chOff x="3644170" y="4760906"/>
              <a:chExt cx="183960" cy="16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682FEB5-4337-3BDE-41BE-8A6633948E7E}"/>
                      </a:ext>
                    </a:extLst>
                  </p14:cNvPr>
                  <p14:cNvContentPartPr/>
                  <p14:nvPr/>
                </p14:nvContentPartPr>
                <p14:xfrm>
                  <a:off x="3656050" y="4766666"/>
                  <a:ext cx="51840" cy="155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682FEB5-4337-3BDE-41BE-8A6633948E7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638410" y="4748666"/>
                    <a:ext cx="8748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3BE95BE-8510-8380-2E10-26FD197C9746}"/>
                      </a:ext>
                    </a:extLst>
                  </p14:cNvPr>
                  <p14:cNvContentPartPr/>
                  <p14:nvPr/>
                </p14:nvContentPartPr>
                <p14:xfrm>
                  <a:off x="3799330" y="4760906"/>
                  <a:ext cx="28800" cy="146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3BE95BE-8510-8380-2E10-26FD197C974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781690" y="4743266"/>
                    <a:ext cx="6444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1ABB5E-FA4F-C512-71F0-B6C8127191EA}"/>
                      </a:ext>
                    </a:extLst>
                  </p14:cNvPr>
                  <p14:cNvContentPartPr/>
                  <p14:nvPr/>
                </p14:nvContentPartPr>
                <p14:xfrm>
                  <a:off x="3644170" y="4795106"/>
                  <a:ext cx="180000" cy="612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1ABB5E-FA4F-C512-71F0-B6C8127191E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626530" y="4777466"/>
                    <a:ext cx="215640" cy="9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F0C226-5297-EB31-4DA3-6388F55661E2}"/>
                </a:ext>
              </a:extLst>
            </p:cNvPr>
            <p:cNvGrpSpPr/>
            <p:nvPr/>
          </p:nvGrpSpPr>
          <p:grpSpPr>
            <a:xfrm>
              <a:off x="4488010" y="3606746"/>
              <a:ext cx="216000" cy="455040"/>
              <a:chOff x="4488010" y="3606746"/>
              <a:chExt cx="216000" cy="4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79A766D-FC02-2A0B-EC22-4024256974E7}"/>
                      </a:ext>
                    </a:extLst>
                  </p14:cNvPr>
                  <p14:cNvContentPartPr/>
                  <p14:nvPr/>
                </p14:nvContentPartPr>
                <p14:xfrm>
                  <a:off x="4553890" y="3848666"/>
                  <a:ext cx="59400" cy="213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79A766D-FC02-2A0B-EC22-4024256974E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536250" y="3830666"/>
                    <a:ext cx="9504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69F4C92-8052-AB5F-C402-D3E2B0DAD6B1}"/>
                      </a:ext>
                    </a:extLst>
                  </p14:cNvPr>
                  <p14:cNvContentPartPr/>
                  <p14:nvPr/>
                </p14:nvContentPartPr>
                <p14:xfrm>
                  <a:off x="4488010" y="3606746"/>
                  <a:ext cx="68760" cy="1994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69F4C92-8052-AB5F-C402-D3E2B0DAD6B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470010" y="3589106"/>
                    <a:ext cx="104400" cy="23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6288F020-DCFC-238A-CE67-608FF2426E7A}"/>
                      </a:ext>
                    </a:extLst>
                  </p14:cNvPr>
                  <p14:cNvContentPartPr/>
                  <p14:nvPr/>
                </p14:nvContentPartPr>
                <p14:xfrm>
                  <a:off x="4626970" y="3609626"/>
                  <a:ext cx="44640" cy="1897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6288F020-DCFC-238A-CE67-608FF2426E7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609330" y="3591626"/>
                    <a:ext cx="802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337940D-D144-37E2-F58A-C5D3B1298E7D}"/>
                      </a:ext>
                    </a:extLst>
                  </p14:cNvPr>
                  <p14:cNvContentPartPr/>
                  <p14:nvPr/>
                </p14:nvContentPartPr>
                <p14:xfrm>
                  <a:off x="4518970" y="3698186"/>
                  <a:ext cx="185040" cy="27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337940D-D144-37E2-F58A-C5D3B1298E7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01330" y="3680186"/>
                    <a:ext cx="220680" cy="6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CCE04B-2ABB-E5C3-1A32-4175DA4EF5B6}"/>
                </a:ext>
              </a:extLst>
            </p:cNvPr>
            <p:cNvGrpSpPr/>
            <p:nvPr/>
          </p:nvGrpSpPr>
          <p:grpSpPr>
            <a:xfrm>
              <a:off x="4433650" y="4408466"/>
              <a:ext cx="177120" cy="476280"/>
              <a:chOff x="4433650" y="4408466"/>
              <a:chExt cx="177120" cy="47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832D9B7C-D0F3-E9F4-C8E3-DBD4100B852D}"/>
                      </a:ext>
                    </a:extLst>
                  </p14:cNvPr>
                  <p14:cNvContentPartPr/>
                  <p14:nvPr/>
                </p14:nvContentPartPr>
                <p14:xfrm>
                  <a:off x="4494850" y="4408466"/>
                  <a:ext cx="76320" cy="294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832D9B7C-D0F3-E9F4-C8E3-DBD4100B852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477210" y="4390466"/>
                    <a:ext cx="111960" cy="33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7146577-2E73-287D-FA36-3BA312546849}"/>
                      </a:ext>
                    </a:extLst>
                  </p14:cNvPr>
                  <p14:cNvContentPartPr/>
                  <p14:nvPr/>
                </p14:nvContentPartPr>
                <p14:xfrm>
                  <a:off x="4433650" y="4750466"/>
                  <a:ext cx="24480" cy="1328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7146577-2E73-287D-FA36-3BA31254684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415650" y="4732466"/>
                    <a:ext cx="601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5F16FC75-6276-974F-739F-2034D5A6A916}"/>
                      </a:ext>
                    </a:extLst>
                  </p14:cNvPr>
                  <p14:cNvContentPartPr/>
                  <p14:nvPr/>
                </p14:nvContentPartPr>
                <p14:xfrm>
                  <a:off x="4582330" y="4745786"/>
                  <a:ext cx="27720" cy="1389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5F16FC75-6276-974F-739F-2034D5A6A91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564690" y="4728146"/>
                    <a:ext cx="633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6333D3A-37B6-9BBC-C994-7D3FF39DE89C}"/>
                      </a:ext>
                    </a:extLst>
                  </p14:cNvPr>
                  <p14:cNvContentPartPr/>
                  <p14:nvPr/>
                </p14:nvContentPartPr>
                <p14:xfrm>
                  <a:off x="4460650" y="4774586"/>
                  <a:ext cx="150120" cy="57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6333D3A-37B6-9BBC-C994-7D3FF39DE89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442650" y="4756586"/>
                    <a:ext cx="18576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FAC8695-B080-58C4-AC68-B2186986E815}"/>
                </a:ext>
              </a:extLst>
            </p:cNvPr>
            <p:cNvGrpSpPr/>
            <p:nvPr/>
          </p:nvGrpSpPr>
          <p:grpSpPr>
            <a:xfrm>
              <a:off x="4761610" y="4083386"/>
              <a:ext cx="507600" cy="207360"/>
              <a:chOff x="4761610" y="4083386"/>
              <a:chExt cx="507600" cy="207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2ACB380-010E-C84A-B520-4F6A33F0F405}"/>
                      </a:ext>
                    </a:extLst>
                  </p14:cNvPr>
                  <p14:cNvContentPartPr/>
                  <p14:nvPr/>
                </p14:nvContentPartPr>
                <p14:xfrm>
                  <a:off x="4761610" y="4221626"/>
                  <a:ext cx="207000" cy="68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2ACB380-010E-C84A-B520-4F6A33F0F40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743970" y="4203626"/>
                    <a:ext cx="242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0180B1B-7606-C42E-FA73-AA223AE4F7B8}"/>
                      </a:ext>
                    </a:extLst>
                  </p14:cNvPr>
                  <p14:cNvContentPartPr/>
                  <p14:nvPr/>
                </p14:nvContentPartPr>
                <p14:xfrm>
                  <a:off x="5066170" y="4104626"/>
                  <a:ext cx="37080" cy="1861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70180B1B-7606-C42E-FA73-AA223AE4F7B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48530" y="4086626"/>
                    <a:ext cx="7272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79183A1F-1689-9E0E-C523-AF543100A333}"/>
                      </a:ext>
                    </a:extLst>
                  </p14:cNvPr>
                  <p14:cNvContentPartPr/>
                  <p14:nvPr/>
                </p14:nvContentPartPr>
                <p14:xfrm>
                  <a:off x="5232130" y="4083386"/>
                  <a:ext cx="24480" cy="2041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79183A1F-1689-9E0E-C523-AF543100A33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214130" y="4065386"/>
                    <a:ext cx="6012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BDB68FC-87EE-DD24-EC75-7549E27481E2}"/>
                      </a:ext>
                    </a:extLst>
                  </p14:cNvPr>
                  <p14:cNvContentPartPr/>
                  <p14:nvPr/>
                </p14:nvContentPartPr>
                <p14:xfrm>
                  <a:off x="5104690" y="4206506"/>
                  <a:ext cx="164520" cy="75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BDB68FC-87EE-DD24-EC75-7549E27481E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086690" y="4188506"/>
                    <a:ext cx="20016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601DB6-1EDF-73C5-B539-55EEB4B69B39}"/>
              </a:ext>
            </a:extLst>
          </p:cNvPr>
          <p:cNvGrpSpPr/>
          <p:nvPr/>
        </p:nvGrpSpPr>
        <p:grpSpPr>
          <a:xfrm rot="21249831">
            <a:off x="7003222" y="2688746"/>
            <a:ext cx="2716200" cy="2901960"/>
            <a:chOff x="7721681" y="2688746"/>
            <a:chExt cx="2716200" cy="29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141FDDF-4A9C-8194-72AB-66E760915B9B}"/>
                </a:ext>
              </a:extLst>
            </p:cNvPr>
            <p:cNvGrpSpPr/>
            <p:nvPr/>
          </p:nvGrpSpPr>
          <p:grpSpPr>
            <a:xfrm>
              <a:off x="8375801" y="4061786"/>
              <a:ext cx="1239840" cy="939600"/>
              <a:chOff x="8375801" y="4061786"/>
              <a:chExt cx="1239840" cy="93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5626A5F-7AB6-92F1-24EE-A91789C0C035}"/>
                      </a:ext>
                    </a:extLst>
                  </p14:cNvPr>
                  <p14:cNvContentPartPr/>
                  <p14:nvPr/>
                </p14:nvContentPartPr>
                <p14:xfrm>
                  <a:off x="8919401" y="4061786"/>
                  <a:ext cx="210240" cy="2235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5626A5F-7AB6-92F1-24EE-A91789C0C03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8901401" y="4044146"/>
                    <a:ext cx="24588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92B65F4-B61F-5C44-A1F2-9C43DB48CF80}"/>
                      </a:ext>
                    </a:extLst>
                  </p14:cNvPr>
                  <p14:cNvContentPartPr/>
                  <p14:nvPr/>
                </p14:nvContentPartPr>
                <p14:xfrm>
                  <a:off x="8601161" y="4371746"/>
                  <a:ext cx="299880" cy="3027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92B65F4-B61F-5C44-A1F2-9C43DB48CF8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8583161" y="4354106"/>
                    <a:ext cx="33552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860630F-0D7C-6D1E-20DF-25A5BB2499D5}"/>
                      </a:ext>
                    </a:extLst>
                  </p14:cNvPr>
                  <p14:cNvContentPartPr/>
                  <p14:nvPr/>
                </p14:nvContentPartPr>
                <p14:xfrm>
                  <a:off x="8375801" y="4766666"/>
                  <a:ext cx="161640" cy="1738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860630F-0D7C-6D1E-20DF-25A5BB2499D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8357801" y="4749026"/>
                    <a:ext cx="19728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DE5082F-462E-BEB4-7D5B-7E49F4758257}"/>
                      </a:ext>
                    </a:extLst>
                  </p14:cNvPr>
                  <p14:cNvContentPartPr/>
                  <p14:nvPr/>
                </p14:nvContentPartPr>
                <p14:xfrm>
                  <a:off x="9092561" y="4434746"/>
                  <a:ext cx="183600" cy="3060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DE5082F-462E-BEB4-7D5B-7E49F475825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9074561" y="4417106"/>
                    <a:ext cx="21924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E836D01-2B1B-A706-E131-53E7AD3B4045}"/>
                      </a:ext>
                    </a:extLst>
                  </p14:cNvPr>
                  <p14:cNvContentPartPr/>
                  <p14:nvPr/>
                </p14:nvContentPartPr>
                <p14:xfrm>
                  <a:off x="9344561" y="4817426"/>
                  <a:ext cx="271080" cy="1839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E836D01-2B1B-A706-E131-53E7AD3B4045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9326561" y="4799786"/>
                    <a:ext cx="306720" cy="21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148C18-4ABC-4107-57F8-9A866527780E}"/>
                </a:ext>
              </a:extLst>
            </p:cNvPr>
            <p:cNvGrpSpPr/>
            <p:nvPr/>
          </p:nvGrpSpPr>
          <p:grpSpPr>
            <a:xfrm>
              <a:off x="9005801" y="3376346"/>
              <a:ext cx="196920" cy="586800"/>
              <a:chOff x="9005801" y="3376346"/>
              <a:chExt cx="196920" cy="58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4445A4F3-6A16-0C73-931B-C35259BE82CD}"/>
                      </a:ext>
                    </a:extLst>
                  </p14:cNvPr>
                  <p14:cNvContentPartPr/>
                  <p14:nvPr/>
                </p14:nvContentPartPr>
                <p14:xfrm>
                  <a:off x="9032081" y="3637706"/>
                  <a:ext cx="56160" cy="3254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4445A4F3-6A16-0C73-931B-C35259BE82C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014081" y="3620066"/>
                    <a:ext cx="9180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9AD9BA61-862F-62B1-0E33-20DE6BC79792}"/>
                      </a:ext>
                    </a:extLst>
                  </p14:cNvPr>
                  <p14:cNvContentPartPr/>
                  <p14:nvPr/>
                </p14:nvContentPartPr>
                <p14:xfrm>
                  <a:off x="9005801" y="3376346"/>
                  <a:ext cx="196920" cy="17784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9AD9BA61-862F-62B1-0E33-20DE6BC79792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8987801" y="3358706"/>
                    <a:ext cx="232560" cy="21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BA125B-4978-8871-677F-93649ECDB67A}"/>
                </a:ext>
              </a:extLst>
            </p:cNvPr>
            <p:cNvGrpSpPr/>
            <p:nvPr/>
          </p:nvGrpSpPr>
          <p:grpSpPr>
            <a:xfrm>
              <a:off x="9140081" y="2688746"/>
              <a:ext cx="214560" cy="192960"/>
              <a:chOff x="9140081" y="2688746"/>
              <a:chExt cx="214560" cy="19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25051C2-7F6F-0A57-265E-91648393EB26}"/>
                      </a:ext>
                    </a:extLst>
                  </p14:cNvPr>
                  <p14:cNvContentPartPr/>
                  <p14:nvPr/>
                </p14:nvContentPartPr>
                <p14:xfrm>
                  <a:off x="9140081" y="2689466"/>
                  <a:ext cx="79920" cy="17604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25051C2-7F6F-0A57-265E-91648393EB2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9122441" y="2671466"/>
                    <a:ext cx="11556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06558422-C0AF-8352-BB4A-78DCDC61AD4F}"/>
                      </a:ext>
                    </a:extLst>
                  </p14:cNvPr>
                  <p14:cNvContentPartPr/>
                  <p14:nvPr/>
                </p14:nvContentPartPr>
                <p14:xfrm>
                  <a:off x="9279041" y="2688746"/>
                  <a:ext cx="75600" cy="1929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06558422-C0AF-8352-BB4A-78DCDC61AD4F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9261401" y="2670746"/>
                    <a:ext cx="11124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7482EBF-CD9D-0187-A110-80400831ED71}"/>
                      </a:ext>
                    </a:extLst>
                  </p14:cNvPr>
                  <p14:cNvContentPartPr/>
                  <p14:nvPr/>
                </p14:nvContentPartPr>
                <p14:xfrm>
                  <a:off x="9153761" y="2779826"/>
                  <a:ext cx="192960" cy="82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7482EBF-CD9D-0187-A110-80400831ED71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9136121" y="2761826"/>
                    <a:ext cx="22860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57F4398-CE68-0AC0-CEA7-082190B00C6E}"/>
                </a:ext>
              </a:extLst>
            </p:cNvPr>
            <p:cNvGrpSpPr/>
            <p:nvPr/>
          </p:nvGrpSpPr>
          <p:grpSpPr>
            <a:xfrm>
              <a:off x="9142961" y="3027506"/>
              <a:ext cx="645840" cy="521280"/>
              <a:chOff x="9142961" y="3027506"/>
              <a:chExt cx="645840" cy="52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1DFFCBD-4401-506A-3CA5-6DA954B4AC83}"/>
                      </a:ext>
                    </a:extLst>
                  </p14:cNvPr>
                  <p14:cNvContentPartPr/>
                  <p14:nvPr/>
                </p14:nvContentPartPr>
                <p14:xfrm>
                  <a:off x="9142961" y="3027506"/>
                  <a:ext cx="41760" cy="2404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1DFFCBD-4401-506A-3CA5-6DA954B4AC8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9124961" y="3009506"/>
                    <a:ext cx="7740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B48E13E-5F45-38C5-B1BB-808C2C52FF3A}"/>
                      </a:ext>
                    </a:extLst>
                  </p14:cNvPr>
                  <p14:cNvContentPartPr/>
                  <p14:nvPr/>
                </p14:nvContentPartPr>
                <p14:xfrm>
                  <a:off x="9208481" y="3417026"/>
                  <a:ext cx="264960" cy="352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B48E13E-5F45-38C5-B1BB-808C2C52FF3A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9190481" y="3399026"/>
                    <a:ext cx="3006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08D17B7D-BC10-4C1C-23E7-1AFCC86EA824}"/>
                      </a:ext>
                    </a:extLst>
                  </p14:cNvPr>
                  <p14:cNvContentPartPr/>
                  <p14:nvPr/>
                </p14:nvContentPartPr>
                <p14:xfrm>
                  <a:off x="9555161" y="3304706"/>
                  <a:ext cx="73080" cy="2088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08D17B7D-BC10-4C1C-23E7-1AFCC86EA82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9537521" y="3286706"/>
                    <a:ext cx="10872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0EAA4B5-2B2B-B637-5012-21F8DEA7FDDF}"/>
                      </a:ext>
                    </a:extLst>
                  </p14:cNvPr>
                  <p14:cNvContentPartPr/>
                  <p14:nvPr/>
                </p14:nvContentPartPr>
                <p14:xfrm>
                  <a:off x="9742721" y="3310466"/>
                  <a:ext cx="46080" cy="2383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0EAA4B5-2B2B-B637-5012-21F8DEA7FDD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9725081" y="3292826"/>
                    <a:ext cx="8172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2F91A27-E37E-8FAF-FE14-B525B39777A6}"/>
                      </a:ext>
                    </a:extLst>
                  </p14:cNvPr>
                  <p14:cNvContentPartPr/>
                  <p14:nvPr/>
                </p14:nvContentPartPr>
                <p14:xfrm>
                  <a:off x="9607001" y="3404066"/>
                  <a:ext cx="162720" cy="82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2F91A27-E37E-8FAF-FE14-B525B39777A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589361" y="3386066"/>
                    <a:ext cx="19836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B8C372E-D7A5-5C37-E9D1-E6794F0E7341}"/>
                </a:ext>
              </a:extLst>
            </p:cNvPr>
            <p:cNvGrpSpPr/>
            <p:nvPr/>
          </p:nvGrpSpPr>
          <p:grpSpPr>
            <a:xfrm>
              <a:off x="8392361" y="3218666"/>
              <a:ext cx="492480" cy="300960"/>
              <a:chOff x="8392361" y="3218666"/>
              <a:chExt cx="492480" cy="30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17B6E70-8C24-37A2-3B50-A917C69CCD95}"/>
                      </a:ext>
                    </a:extLst>
                  </p14:cNvPr>
                  <p14:cNvContentPartPr/>
                  <p14:nvPr/>
                </p14:nvContentPartPr>
                <p14:xfrm>
                  <a:off x="8701961" y="3443306"/>
                  <a:ext cx="182880" cy="27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17B6E70-8C24-37A2-3B50-A917C69CCD9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683961" y="3425306"/>
                    <a:ext cx="2185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9B5526B4-5D09-4723-F8BE-C8F71E36233F}"/>
                      </a:ext>
                    </a:extLst>
                  </p14:cNvPr>
                  <p14:cNvContentPartPr/>
                  <p14:nvPr/>
                </p14:nvContentPartPr>
                <p14:xfrm>
                  <a:off x="8408561" y="3294986"/>
                  <a:ext cx="46440" cy="2246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9B5526B4-5D09-4723-F8BE-C8F71E36233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390561" y="3276986"/>
                    <a:ext cx="8208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0B1343A1-3EF4-F33F-F855-F4F22507CB17}"/>
                      </a:ext>
                    </a:extLst>
                  </p14:cNvPr>
                  <p14:cNvContentPartPr/>
                  <p14:nvPr/>
                </p14:nvContentPartPr>
                <p14:xfrm>
                  <a:off x="8527361" y="3218666"/>
                  <a:ext cx="82800" cy="2444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0B1343A1-3EF4-F33F-F855-F4F22507CB1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509721" y="3200666"/>
                    <a:ext cx="11844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CD63771C-C2DF-1D7B-8F0F-3B019363090C}"/>
                      </a:ext>
                    </a:extLst>
                  </p14:cNvPr>
                  <p14:cNvContentPartPr/>
                  <p14:nvPr/>
                </p14:nvContentPartPr>
                <p14:xfrm>
                  <a:off x="8392361" y="3366986"/>
                  <a:ext cx="210960" cy="201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CD63771C-C2DF-1D7B-8F0F-3B019363090C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8374361" y="3348986"/>
                    <a:ext cx="246600" cy="55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187821-C4F7-5716-5472-A9360C07CFF6}"/>
                    </a:ext>
                  </a:extLst>
                </p14:cNvPr>
                <p14:cNvContentPartPr/>
                <p14:nvPr/>
              </p14:nvContentPartPr>
              <p14:xfrm>
                <a:off x="8058641" y="4871786"/>
                <a:ext cx="249840" cy="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187821-C4F7-5716-5472-A9360C07CF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0641" y="4854146"/>
                  <a:ext cx="285480" cy="44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D9FA229-37EC-38FD-B2F9-DCF16902ABBF}"/>
                </a:ext>
              </a:extLst>
            </p:cNvPr>
            <p:cNvGrpSpPr/>
            <p:nvPr/>
          </p:nvGrpSpPr>
          <p:grpSpPr>
            <a:xfrm>
              <a:off x="7721681" y="4231706"/>
              <a:ext cx="758880" cy="1280520"/>
              <a:chOff x="7721681" y="4231706"/>
              <a:chExt cx="758880" cy="128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8E632F44-AE36-627F-D2FD-D58B75D8F3C3}"/>
                      </a:ext>
                    </a:extLst>
                  </p14:cNvPr>
                  <p14:cNvContentPartPr/>
                  <p14:nvPr/>
                </p14:nvContentPartPr>
                <p14:xfrm>
                  <a:off x="7749401" y="4739306"/>
                  <a:ext cx="57240" cy="2232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8E632F44-AE36-627F-D2FD-D58B75D8F3C3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731401" y="4721666"/>
                    <a:ext cx="928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257D236-0F22-885D-EA92-0CB9324A00B5}"/>
                      </a:ext>
                    </a:extLst>
                  </p14:cNvPr>
                  <p14:cNvContentPartPr/>
                  <p14:nvPr/>
                </p14:nvContentPartPr>
                <p14:xfrm>
                  <a:off x="7889801" y="4765586"/>
                  <a:ext cx="64440" cy="15768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257D236-0F22-885D-EA92-0CB9324A00B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7871801" y="4747586"/>
                    <a:ext cx="10008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B05C0095-9BEE-5794-24A7-5BBB06D8FD4B}"/>
                      </a:ext>
                    </a:extLst>
                  </p14:cNvPr>
                  <p14:cNvContentPartPr/>
                  <p14:nvPr/>
                </p14:nvContentPartPr>
                <p14:xfrm>
                  <a:off x="7721681" y="4838666"/>
                  <a:ext cx="220680" cy="118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B05C0095-9BEE-5794-24A7-5BBB06D8FD4B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703681" y="4821026"/>
                    <a:ext cx="2563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3D5E78E-2F75-46F6-10AB-579D7D23C90F}"/>
                      </a:ext>
                    </a:extLst>
                  </p14:cNvPr>
                  <p14:cNvContentPartPr/>
                  <p14:nvPr/>
                </p14:nvContentPartPr>
                <p14:xfrm>
                  <a:off x="8412521" y="5011466"/>
                  <a:ext cx="68040" cy="2469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3D5E78E-2F75-46F6-10AB-579D7D23C90F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8394521" y="4993826"/>
                    <a:ext cx="10368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EDB9FBE-A077-0D76-5125-42E7165F4E39}"/>
                      </a:ext>
                    </a:extLst>
                  </p14:cNvPr>
                  <p14:cNvContentPartPr/>
                  <p14:nvPr/>
                </p14:nvContentPartPr>
                <p14:xfrm>
                  <a:off x="8220281" y="5243306"/>
                  <a:ext cx="59400" cy="2404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EDB9FBE-A077-0D76-5125-42E7165F4E3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8202281" y="5225306"/>
                    <a:ext cx="9504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386F4E2-6922-CB87-6D64-A288F1BBF185}"/>
                      </a:ext>
                    </a:extLst>
                  </p14:cNvPr>
                  <p14:cNvContentPartPr/>
                  <p14:nvPr/>
                </p14:nvContentPartPr>
                <p14:xfrm>
                  <a:off x="8331161" y="5312426"/>
                  <a:ext cx="55800" cy="1998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386F4E2-6922-CB87-6D64-A288F1BBF18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313521" y="5294426"/>
                    <a:ext cx="91440" cy="23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6F2DDF0-5745-B0DC-24DC-A6992E7A4121}"/>
                      </a:ext>
                    </a:extLst>
                  </p14:cNvPr>
                  <p14:cNvContentPartPr/>
                  <p14:nvPr/>
                </p14:nvContentPartPr>
                <p14:xfrm>
                  <a:off x="8216321" y="5391626"/>
                  <a:ext cx="216000" cy="9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6F2DDF0-5745-B0DC-24DC-A6992E7A4121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198321" y="5373986"/>
                    <a:ext cx="2516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36F45F5-995C-2ED4-BB1F-0A3EB7F7DCF4}"/>
                      </a:ext>
                    </a:extLst>
                  </p14:cNvPr>
                  <p14:cNvContentPartPr/>
                  <p14:nvPr/>
                </p14:nvContentPartPr>
                <p14:xfrm>
                  <a:off x="8260961" y="4484066"/>
                  <a:ext cx="136800" cy="260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936F45F5-995C-2ED4-BB1F-0A3EB7F7DCF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242961" y="4466066"/>
                    <a:ext cx="17244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ECF1A34C-D49E-81AA-12D1-47F32210C892}"/>
                      </a:ext>
                    </a:extLst>
                  </p14:cNvPr>
                  <p14:cNvContentPartPr/>
                  <p14:nvPr/>
                </p14:nvContentPartPr>
                <p14:xfrm>
                  <a:off x="7904921" y="4231706"/>
                  <a:ext cx="138960" cy="1972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ECF1A34C-D49E-81AA-12D1-47F32210C892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886921" y="4213706"/>
                    <a:ext cx="17460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0582981-4913-327D-BE68-94B01992E459}"/>
                      </a:ext>
                    </a:extLst>
                  </p14:cNvPr>
                  <p14:cNvContentPartPr/>
                  <p14:nvPr/>
                </p14:nvContentPartPr>
                <p14:xfrm>
                  <a:off x="8050001" y="4258346"/>
                  <a:ext cx="124560" cy="21060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0582981-4913-327D-BE68-94B01992E459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032361" y="4240346"/>
                    <a:ext cx="16020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D71167C-9596-A9E4-65D7-A1D685FC387F}"/>
                      </a:ext>
                    </a:extLst>
                  </p14:cNvPr>
                  <p14:cNvContentPartPr/>
                  <p14:nvPr/>
                </p14:nvContentPartPr>
                <p14:xfrm>
                  <a:off x="7959641" y="4312346"/>
                  <a:ext cx="189000" cy="219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D71167C-9596-A9E4-65D7-A1D685FC387F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941641" y="4294706"/>
                    <a:ext cx="224640" cy="5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7FD31CA-F5E9-3500-5B9D-F810BA604D4A}"/>
                </a:ext>
              </a:extLst>
            </p:cNvPr>
            <p:cNvGrpSpPr/>
            <p:nvPr/>
          </p:nvGrpSpPr>
          <p:grpSpPr>
            <a:xfrm>
              <a:off x="9516281" y="4397666"/>
              <a:ext cx="921600" cy="712440"/>
              <a:chOff x="9516281" y="4397666"/>
              <a:chExt cx="921600" cy="71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12594CC7-7D31-0DBD-B449-6523000FCAEB}"/>
                      </a:ext>
                    </a:extLst>
                  </p14:cNvPr>
                  <p14:cNvContentPartPr/>
                  <p14:nvPr/>
                </p14:nvContentPartPr>
                <p14:xfrm>
                  <a:off x="9706721" y="4947386"/>
                  <a:ext cx="294480" cy="338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12594CC7-7D31-0DBD-B449-6523000FCAEB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9688721" y="4929746"/>
                    <a:ext cx="3301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E12D5FA-FB0D-6625-0423-596EE326E981}"/>
                      </a:ext>
                    </a:extLst>
                  </p14:cNvPr>
                  <p14:cNvContentPartPr/>
                  <p14:nvPr/>
                </p14:nvContentPartPr>
                <p14:xfrm>
                  <a:off x="10077161" y="4880066"/>
                  <a:ext cx="84240" cy="230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E12D5FA-FB0D-6625-0423-596EE326E98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059521" y="4862066"/>
                    <a:ext cx="11988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BE275E9-6C3F-130B-F9AF-D18A0B3ECBD3}"/>
                      </a:ext>
                    </a:extLst>
                  </p14:cNvPr>
                  <p14:cNvContentPartPr/>
                  <p14:nvPr/>
                </p14:nvContentPartPr>
                <p14:xfrm>
                  <a:off x="10250321" y="4896626"/>
                  <a:ext cx="70200" cy="21096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BE275E9-6C3F-130B-F9AF-D18A0B3ECBD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232681" y="4878986"/>
                    <a:ext cx="105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A96F090-5614-1FDD-F53E-CD63B08BC43C}"/>
                      </a:ext>
                    </a:extLst>
                  </p14:cNvPr>
                  <p14:cNvContentPartPr/>
                  <p14:nvPr/>
                </p14:nvContentPartPr>
                <p14:xfrm>
                  <a:off x="10083641" y="4988066"/>
                  <a:ext cx="201960" cy="316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A96F090-5614-1FDD-F53E-CD63B08BC43C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066001" y="4970426"/>
                    <a:ext cx="2376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74478C5-1333-5A7B-5227-C57ABD682514}"/>
                      </a:ext>
                    </a:extLst>
                  </p14:cNvPr>
                  <p14:cNvContentPartPr/>
                  <p14:nvPr/>
                </p14:nvContentPartPr>
                <p14:xfrm>
                  <a:off x="9516281" y="4596026"/>
                  <a:ext cx="468720" cy="1814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F74478C5-1333-5A7B-5227-C57ABD682514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9498281" y="4578026"/>
                    <a:ext cx="5043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A7D9D70-2EB4-A4A8-B6B2-0C089B1DD8EF}"/>
                      </a:ext>
                    </a:extLst>
                  </p14:cNvPr>
                  <p14:cNvContentPartPr/>
                  <p14:nvPr/>
                </p14:nvContentPartPr>
                <p14:xfrm>
                  <a:off x="10095161" y="4402346"/>
                  <a:ext cx="115560" cy="2520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6A7D9D70-2EB4-A4A8-B6B2-0C089B1DD8EF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077521" y="4384706"/>
                    <a:ext cx="15120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5FE5BE26-EDAB-6C0D-09BD-8154223C1871}"/>
                      </a:ext>
                    </a:extLst>
                  </p14:cNvPr>
                  <p14:cNvContentPartPr/>
                  <p14:nvPr/>
                </p14:nvContentPartPr>
                <p14:xfrm>
                  <a:off x="10258961" y="4397666"/>
                  <a:ext cx="178920" cy="24408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5FE5BE26-EDAB-6C0D-09BD-8154223C187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240961" y="4380026"/>
                    <a:ext cx="21456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C598DE4-9AC6-2E76-5B5F-E74BCE706659}"/>
                      </a:ext>
                    </a:extLst>
                  </p14:cNvPr>
                  <p14:cNvContentPartPr/>
                  <p14:nvPr/>
                </p14:nvContentPartPr>
                <p14:xfrm>
                  <a:off x="10188401" y="4495586"/>
                  <a:ext cx="198000" cy="684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CC598DE4-9AC6-2E76-5B5F-E74BCE70665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0170401" y="4477946"/>
                    <a:ext cx="23364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BA569F9-F6C7-2460-BFAF-C8DF8A0761D9}"/>
                </a:ext>
              </a:extLst>
            </p:cNvPr>
            <p:cNvGrpSpPr/>
            <p:nvPr/>
          </p:nvGrpSpPr>
          <p:grpSpPr>
            <a:xfrm>
              <a:off x="9200921" y="5047466"/>
              <a:ext cx="259560" cy="543240"/>
              <a:chOff x="9200921" y="5047466"/>
              <a:chExt cx="259560" cy="54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B78F1E4-3A77-24B3-5532-C19904091383}"/>
                      </a:ext>
                    </a:extLst>
                  </p14:cNvPr>
                  <p14:cNvContentPartPr/>
                  <p14:nvPr/>
                </p14:nvContentPartPr>
                <p14:xfrm>
                  <a:off x="9330881" y="5047466"/>
                  <a:ext cx="129600" cy="3002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6B78F1E4-3A77-24B3-5532-C1990409138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9313241" y="5029466"/>
                    <a:ext cx="16524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5275C57-F983-7BBC-1A85-2F591AF9B8AE}"/>
                      </a:ext>
                    </a:extLst>
                  </p14:cNvPr>
                  <p14:cNvContentPartPr/>
                  <p14:nvPr/>
                </p14:nvContentPartPr>
                <p14:xfrm>
                  <a:off x="9200921" y="5393066"/>
                  <a:ext cx="93600" cy="19224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B5275C57-F983-7BBC-1A85-2F591AF9B8A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183281" y="5375066"/>
                    <a:ext cx="1292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62A9572-1D49-9684-7EDF-A7918272A7E4}"/>
                      </a:ext>
                    </a:extLst>
                  </p14:cNvPr>
                  <p14:cNvContentPartPr/>
                  <p14:nvPr/>
                </p14:nvContentPartPr>
                <p14:xfrm>
                  <a:off x="9337001" y="5429426"/>
                  <a:ext cx="106200" cy="1612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62A9572-1D49-9684-7EDF-A7918272A7E4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319001" y="5411426"/>
                    <a:ext cx="1418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A9531AAA-A1CA-3753-CFDE-D306CD9079AA}"/>
                      </a:ext>
                    </a:extLst>
                  </p14:cNvPr>
                  <p14:cNvContentPartPr/>
                  <p14:nvPr/>
                </p14:nvContentPartPr>
                <p14:xfrm>
                  <a:off x="9220361" y="5471906"/>
                  <a:ext cx="212040" cy="324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A9531AAA-A1CA-3753-CFDE-D306CD9079AA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9202721" y="5453906"/>
                    <a:ext cx="24768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4C23A8A-CA84-98F0-0530-EFCA6F00796A}"/>
                </a:ext>
              </a:extLst>
            </p:cNvPr>
            <p:cNvGrpSpPr/>
            <p:nvPr/>
          </p:nvGrpSpPr>
          <p:grpSpPr>
            <a:xfrm>
              <a:off x="8832281" y="4395506"/>
              <a:ext cx="229680" cy="621000"/>
              <a:chOff x="8832281" y="4395506"/>
              <a:chExt cx="229680" cy="62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978B01D-CD9E-5093-608F-6C023C31A86C}"/>
                      </a:ext>
                    </a:extLst>
                  </p14:cNvPr>
                  <p14:cNvContentPartPr/>
                  <p14:nvPr/>
                </p14:nvContentPartPr>
                <p14:xfrm>
                  <a:off x="8889881" y="4395506"/>
                  <a:ext cx="98640" cy="351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D978B01D-CD9E-5093-608F-6C023C31A86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872241" y="4377506"/>
                    <a:ext cx="134280" cy="38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D05D774A-3CE5-CF1A-79B1-511A24B42B5F}"/>
                      </a:ext>
                    </a:extLst>
                  </p14:cNvPr>
                  <p14:cNvContentPartPr/>
                  <p14:nvPr/>
                </p14:nvContentPartPr>
                <p14:xfrm>
                  <a:off x="8832281" y="4853786"/>
                  <a:ext cx="45720" cy="153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D05D774A-3CE5-CF1A-79B1-511A24B42B5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814641" y="4835786"/>
                    <a:ext cx="8136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628FA308-8DF1-E540-3168-F80F900789BA}"/>
                      </a:ext>
                    </a:extLst>
                  </p14:cNvPr>
                  <p14:cNvContentPartPr/>
                  <p14:nvPr/>
                </p14:nvContentPartPr>
                <p14:xfrm>
                  <a:off x="8959001" y="4833626"/>
                  <a:ext cx="87120" cy="1828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628FA308-8DF1-E540-3168-F80F900789BA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941001" y="4815626"/>
                    <a:ext cx="12276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3A7865F8-7243-287C-174D-11E6C5F3C410}"/>
                      </a:ext>
                    </a:extLst>
                  </p14:cNvPr>
                  <p14:cNvContentPartPr/>
                  <p14:nvPr/>
                </p14:nvContentPartPr>
                <p14:xfrm>
                  <a:off x="8875481" y="4901306"/>
                  <a:ext cx="186480" cy="1224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3A7865F8-7243-287C-174D-11E6C5F3C410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857481" y="4883666"/>
                    <a:ext cx="222120" cy="4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5019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A7D7-DA8D-D3F8-5C96-CB8B9F31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3BB5C-C1EE-3B12-DDF7-D2AD0D08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337040" cy="4351338"/>
          </a:xfrm>
        </p:spPr>
        <p:txBody>
          <a:bodyPr>
            <a:normAutofit fontScale="62500" lnSpcReduction="20000"/>
          </a:bodyPr>
          <a:lstStyle/>
          <a:p>
            <a:r>
              <a:rPr lang="en-GB" b="0" i="0" dirty="0">
                <a:effectLst/>
                <a:latin typeface="Söhne"/>
              </a:rPr>
              <a:t>Electrical Networks - Gustav Robert Kirchhoff, 1840</a:t>
            </a:r>
          </a:p>
          <a:p>
            <a:pPr lvl="1"/>
            <a:r>
              <a:rPr lang="en-GB" sz="2100" b="0" i="0" dirty="0">
                <a:effectLst/>
                <a:latin typeface="Söhne"/>
              </a:rPr>
              <a:t>Gustav Robert Kirchhoff made significant contributions to the field of electrical networks.</a:t>
            </a:r>
          </a:p>
          <a:p>
            <a:pPr lvl="1"/>
            <a:r>
              <a:rPr lang="en-GB" sz="2100" b="0" i="0" dirty="0">
                <a:effectLst/>
                <a:latin typeface="Söhne"/>
              </a:rPr>
              <a:t>He developed models and </a:t>
            </a:r>
            <a:r>
              <a:rPr lang="en-GB" sz="2100" b="0" i="0" dirty="0" err="1">
                <a:effectLst/>
                <a:latin typeface="Söhne"/>
              </a:rPr>
              <a:t>analyzed</a:t>
            </a:r>
            <a:r>
              <a:rPr lang="en-GB" sz="2100" b="0" i="0" dirty="0">
                <a:effectLst/>
                <a:latin typeface="Söhne"/>
              </a:rPr>
              <a:t> interconnected circuits using tree structures.</a:t>
            </a:r>
          </a:p>
          <a:p>
            <a:endParaRPr lang="en-GB" b="0" i="0" dirty="0">
              <a:effectLst/>
              <a:latin typeface="Söhne"/>
            </a:endParaRPr>
          </a:p>
          <a:p>
            <a:r>
              <a:rPr lang="en-GB" b="0" i="0" dirty="0">
                <a:effectLst/>
                <a:latin typeface="Söhne"/>
              </a:rPr>
              <a:t>Molecular Enumeration - Arthur Cayley, 1870</a:t>
            </a:r>
          </a:p>
          <a:p>
            <a:pPr lvl="1"/>
            <a:r>
              <a:rPr lang="en-GB" sz="2100" b="0" i="0" dirty="0">
                <a:effectLst/>
                <a:latin typeface="Söhne"/>
              </a:rPr>
              <a:t>Arthur Cayley's work focused on enumerating molecules using tree representations.</a:t>
            </a:r>
          </a:p>
          <a:p>
            <a:pPr lvl="1"/>
            <a:r>
              <a:rPr lang="en-GB" sz="2100" b="0" i="0" dirty="0">
                <a:effectLst/>
                <a:latin typeface="Söhne"/>
              </a:rPr>
              <a:t>Trees were used to model and </a:t>
            </a:r>
            <a:r>
              <a:rPr lang="en-GB" sz="2100" b="0" i="0" dirty="0" err="1">
                <a:effectLst/>
                <a:latin typeface="Söhne"/>
              </a:rPr>
              <a:t>analyze</a:t>
            </a:r>
            <a:r>
              <a:rPr lang="en-GB" sz="2100" b="0" i="0" dirty="0">
                <a:effectLst/>
                <a:latin typeface="Söhne"/>
              </a:rPr>
              <a:t> properties of molecules.</a:t>
            </a:r>
          </a:p>
          <a:p>
            <a:endParaRPr lang="en-GB" b="0" i="0" dirty="0">
              <a:effectLst/>
              <a:latin typeface="Söhne"/>
            </a:endParaRPr>
          </a:p>
          <a:p>
            <a:r>
              <a:rPr lang="en-GB" b="0" i="0" dirty="0">
                <a:effectLst/>
                <a:latin typeface="Söhne"/>
              </a:rPr>
              <a:t>More Recent Applications</a:t>
            </a:r>
          </a:p>
          <a:p>
            <a:pPr lvl="1"/>
            <a:r>
              <a:rPr lang="en-GB" sz="2100" b="1" i="0" dirty="0">
                <a:effectLst/>
                <a:latin typeface="Söhne"/>
              </a:rPr>
              <a:t>Computer Science: </a:t>
            </a:r>
            <a:r>
              <a:rPr lang="en-GB" sz="2100" b="0" i="0" dirty="0">
                <a:effectLst/>
                <a:latin typeface="Söhne"/>
              </a:rPr>
              <a:t>Trees are fundamental in algorithms, data structures, and search techniques.</a:t>
            </a:r>
          </a:p>
          <a:p>
            <a:pPr lvl="1"/>
            <a:r>
              <a:rPr lang="en-GB" sz="2100" b="1" i="0" dirty="0">
                <a:effectLst/>
                <a:latin typeface="Söhne"/>
              </a:rPr>
              <a:t>Decision Making: </a:t>
            </a:r>
            <a:r>
              <a:rPr lang="en-GB" sz="2100" b="0" i="0" dirty="0">
                <a:effectLst/>
                <a:latin typeface="Söhne"/>
              </a:rPr>
              <a:t>Tree-based decision models provide optimal choices in various scenarios.</a:t>
            </a:r>
          </a:p>
          <a:p>
            <a:pPr lvl="1"/>
            <a:r>
              <a:rPr lang="en-GB" sz="2100" b="1" i="0" dirty="0">
                <a:effectLst/>
                <a:latin typeface="Söhne"/>
              </a:rPr>
              <a:t>Linguistics: </a:t>
            </a:r>
            <a:r>
              <a:rPr lang="en-GB" sz="2100" b="0" i="0" dirty="0">
                <a:effectLst/>
                <a:latin typeface="Söhne"/>
              </a:rPr>
              <a:t>Syntax trees enable the analysis of language syntax and hierarchical relationships.</a:t>
            </a:r>
          </a:p>
          <a:p>
            <a:pPr lvl="1"/>
            <a:r>
              <a:rPr lang="en-GB" sz="2100" b="1" i="0" dirty="0">
                <a:effectLst/>
                <a:latin typeface="Söhne"/>
              </a:rPr>
              <a:t>Gas Pipeline System Design: </a:t>
            </a:r>
            <a:r>
              <a:rPr lang="en-GB" sz="2100" b="0" i="0" dirty="0">
                <a:effectLst/>
                <a:latin typeface="Söhne"/>
              </a:rPr>
              <a:t>Trees are used to optimize network design and routing.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C4A89-5988-A72A-7F40-11276A00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182" y="3153747"/>
            <a:ext cx="4496190" cy="99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89B26-1566-850D-B7A8-F641023E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43" y="1616918"/>
            <a:ext cx="4664043" cy="1272557"/>
          </a:xfrm>
          <a:prstGeom prst="rect">
            <a:avLst/>
          </a:prstGeom>
        </p:spPr>
      </p:pic>
      <p:pic>
        <p:nvPicPr>
          <p:cNvPr id="1030" name="Picture 6" descr="Binary search tree - Wikipedia">
            <a:extLst>
              <a:ext uri="{FF2B5EF4-FFF2-40B4-BE49-F238E27FC236}">
                <a16:creationId xmlns:a16="http://schemas.microsoft.com/office/drawing/2014/main" id="{23746ADF-381E-5773-E8BB-445CFE869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47" y="4417852"/>
            <a:ext cx="2089733" cy="174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bre syntaxique — Wikipédia">
            <a:extLst>
              <a:ext uri="{FF2B5EF4-FFF2-40B4-BE49-F238E27FC236}">
                <a16:creationId xmlns:a16="http://schemas.microsoft.com/office/drawing/2014/main" id="{24D56F5C-04A5-0D8B-BECD-A227CCABE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144" y="4416326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66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6B968-6898-0B69-719C-6D0C6865D8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/>
                  <a:t>How many different molecules are there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fr-F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320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6B968-6898-0B69-719C-6D0C6865D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1838A-EA33-CEEB-5531-4EA660B2A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3645" cy="4351338"/>
              </a:xfrm>
            </p:spPr>
            <p:txBody>
              <a:bodyPr>
                <a:normAutofit/>
              </a:bodyPr>
              <a:lstStyle/>
              <a:p>
                <a:endParaRPr lang="en-GB" sz="2600" dirty="0"/>
              </a:p>
              <a:p>
                <a:r>
                  <a:rPr lang="en-GB" sz="2600" dirty="0"/>
                  <a:t>The graph is connected </a:t>
                </a:r>
              </a:p>
              <a:p>
                <a:r>
                  <a:rPr lang="en-GB" sz="2600" b="1" dirty="0"/>
                  <a:t>#  of vertices = 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(2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+ 2) =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2600" b="1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/>
                  <a:t>vertices </a:t>
                </a:r>
              </a:p>
              <a:p>
                <a:r>
                  <a:rPr lang="en-GB" sz="2600" b="1" dirty="0"/>
                  <a:t>#  of edges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GB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6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</m:d>
                    <m:r>
                      <a:rPr lang="fr-F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600" dirty="0"/>
                  <a:t>  edges    =  </a:t>
                </a:r>
                <a:r>
                  <a:rPr lang="en-GB" sz="2600" b="1" dirty="0"/>
                  <a:t># of vertices – 1</a:t>
                </a:r>
                <a:endParaRPr lang="en-GB" sz="2600" b="1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600" dirty="0"/>
                  <a:t> is connected, and has </a:t>
                </a:r>
                <a:r>
                  <a:rPr lang="en-GB" sz="2600" b="1" dirty="0"/>
                  <a:t># vertices – 1</a:t>
                </a:r>
                <a:r>
                  <a:rPr lang="en-GB" sz="2600" dirty="0"/>
                  <a:t> edges </a:t>
                </a:r>
                <a:endParaRPr lang="en-GB" sz="30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GB" sz="2600" b="1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GB" sz="2600" b="1" dirty="0">
                    <a:sym typeface="Wingdings" panose="05000000000000000000" pitchFamily="2" charset="2"/>
                  </a:rPr>
                  <a:t>Then the graph is Tree (</a:t>
                </a:r>
                <a:r>
                  <a:rPr lang="en-GB" sz="2600" b="1" dirty="0">
                    <a:hlinkClick r:id="rId3" action="ppaction://hlinksldjump"/>
                  </a:rPr>
                  <a:t>Theorem 1 (3)</a:t>
                </a:r>
                <a:r>
                  <a:rPr lang="en-GB" sz="2600" b="1" dirty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1838A-EA33-CEEB-5531-4EA660B2A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3645" cy="4351338"/>
              </a:xfrm>
              <a:blipFill>
                <a:blip r:embed="rId4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59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6B968-6898-0B69-719C-6D0C6865D8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3200" dirty="0"/>
                  <a:t>How many different molecules are there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fr-FR" sz="32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320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86B968-6898-0B69-719C-6D0C6865D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1838A-EA33-CEEB-5531-4EA660B2A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364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2600" dirty="0"/>
              </a:p>
              <a:p>
                <a:pPr marL="0" indent="0">
                  <a:buNone/>
                </a:pPr>
                <a:endParaRPr lang="en-GB" sz="2600" dirty="0"/>
              </a:p>
              <a:p>
                <a:r>
                  <a:rPr lang="en-GB" sz="2600" dirty="0"/>
                  <a:t>The alkane is determined completely once the carbon atoms are arranged, </a:t>
                </a:r>
              </a:p>
              <a:p>
                <a:pPr lvl="1"/>
                <a:r>
                  <a:rPr lang="en-GB" sz="2200" dirty="0"/>
                  <a:t>Hydrogen atoms can be added to ensure each carbon vertex has a degree of 4.</a:t>
                </a:r>
                <a:endParaRPr lang="en-GB" sz="2600" b="1" dirty="0"/>
              </a:p>
              <a:p>
                <a:endParaRPr lang="en-GB" sz="2600" dirty="0"/>
              </a:p>
              <a:p>
                <a:r>
                  <a:rPr lang="en-GB" sz="2600" dirty="0"/>
                  <a:t>The problem reduces to that of finding the number of trees with </a:t>
                </a:r>
                <a14:m>
                  <m:oMath xmlns:m="http://schemas.openxmlformats.org/officeDocument/2006/math">
                    <m:r>
                      <a:rPr lang="en-GB" sz="2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600" dirty="0"/>
                  <a:t> vertices, each of </a:t>
                </a:r>
                <a:r>
                  <a:rPr lang="en-GB" sz="2600" b="1" dirty="0"/>
                  <a:t>degree 4 or less</a:t>
                </a:r>
                <a:r>
                  <a:rPr lang="en-GB" sz="2600" dirty="0"/>
                  <a:t>.</a:t>
                </a:r>
              </a:p>
              <a:p>
                <a:pPr marL="0" indent="0" algn="ctr">
                  <a:buNone/>
                </a:pPr>
                <a:endParaRPr lang="en-GB" sz="2600" b="1" dirty="0"/>
              </a:p>
              <a:p>
                <a:pPr marL="0" indent="0" algn="ctr">
                  <a:buNone/>
                </a:pPr>
                <a:r>
                  <a:rPr lang="en-GB" sz="2600" b="1" dirty="0"/>
                  <a:t>This problem was solved by Cayley in 1875.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1838A-EA33-CEEB-5531-4EA660B2A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3645" cy="4351338"/>
              </a:xfrm>
              <a:blipFill>
                <a:blip r:embed="rId3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825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1E10-42D8-CD3D-7BDA-7D3A7156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chemical molecules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F2B5-B787-86B1-4968-47B5A81B0B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chemical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sSub>
                      <m:sSubPr>
                        <m:ctrlPr>
                          <a:rPr lang="fr-F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fr-FR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39F2B5-B787-86B1-4968-47B5A81B0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51590E4-FC60-8645-F33D-18DF2022CF17}"/>
              </a:ext>
            </a:extLst>
          </p:cNvPr>
          <p:cNvGrpSpPr/>
          <p:nvPr/>
        </p:nvGrpSpPr>
        <p:grpSpPr>
          <a:xfrm>
            <a:off x="1792690" y="3690723"/>
            <a:ext cx="3476520" cy="1315440"/>
            <a:chOff x="1792690" y="3606746"/>
            <a:chExt cx="3476520" cy="131544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9DAF9F-0783-FD23-5013-F5144CC9E21E}"/>
                </a:ext>
              </a:extLst>
            </p:cNvPr>
            <p:cNvGrpSpPr/>
            <p:nvPr/>
          </p:nvGrpSpPr>
          <p:grpSpPr>
            <a:xfrm>
              <a:off x="2455810" y="4083026"/>
              <a:ext cx="2243160" cy="270720"/>
              <a:chOff x="2455810" y="4083026"/>
              <a:chExt cx="2243160" cy="27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3898E678-AA63-52AC-764F-215243157430}"/>
                      </a:ext>
                    </a:extLst>
                  </p14:cNvPr>
                  <p14:cNvContentPartPr/>
                  <p14:nvPr/>
                </p14:nvContentPartPr>
                <p14:xfrm>
                  <a:off x="2455810" y="4151786"/>
                  <a:ext cx="172080" cy="19692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3898E678-AA63-52AC-764F-21524315743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37810" y="4133786"/>
                    <a:ext cx="20772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0E37EC66-6579-EFB7-68AE-3C87208491FF}"/>
                      </a:ext>
                    </a:extLst>
                  </p14:cNvPr>
                  <p14:cNvContentPartPr/>
                  <p14:nvPr/>
                </p14:nvContentPartPr>
                <p14:xfrm>
                  <a:off x="2715010" y="4250066"/>
                  <a:ext cx="221760" cy="2880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0E37EC66-6579-EFB7-68AE-3C87208491F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97010" y="4232426"/>
                    <a:ext cx="25740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352F1B8F-CA63-91B9-18CD-9DC1C9C53977}"/>
                      </a:ext>
                    </a:extLst>
                  </p14:cNvPr>
                  <p14:cNvContentPartPr/>
                  <p14:nvPr/>
                </p14:nvContentPartPr>
                <p14:xfrm>
                  <a:off x="3073930" y="4124786"/>
                  <a:ext cx="176760" cy="18828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352F1B8F-CA63-91B9-18CD-9DC1C9C5397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056290" y="4107146"/>
                    <a:ext cx="21240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AC55AEAC-6E9F-EA53-348A-AB6B6E4DB66D}"/>
                      </a:ext>
                    </a:extLst>
                  </p14:cNvPr>
                  <p14:cNvContentPartPr/>
                  <p14:nvPr/>
                </p14:nvContentPartPr>
                <p14:xfrm>
                  <a:off x="3340690" y="4235306"/>
                  <a:ext cx="250560" cy="219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AC55AEAC-6E9F-EA53-348A-AB6B6E4DB66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23050" y="4217306"/>
                    <a:ext cx="286200" cy="5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C5F73FD-F085-9BAA-0859-8895CB663D7A}"/>
                      </a:ext>
                    </a:extLst>
                  </p14:cNvPr>
                  <p14:cNvContentPartPr/>
                  <p14:nvPr/>
                </p14:nvContentPartPr>
                <p14:xfrm>
                  <a:off x="3757210" y="4124066"/>
                  <a:ext cx="186480" cy="22968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C5F73FD-F085-9BAA-0859-8895CB663D7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739570" y="4106066"/>
                    <a:ext cx="222120" cy="26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865FDA79-23B7-C6C4-F93A-DE760B1079FE}"/>
                      </a:ext>
                    </a:extLst>
                  </p14:cNvPr>
                  <p14:cNvContentPartPr/>
                  <p14:nvPr/>
                </p14:nvContentPartPr>
                <p14:xfrm>
                  <a:off x="4070050" y="4248266"/>
                  <a:ext cx="308160" cy="237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65FDA79-23B7-C6C4-F93A-DE760B1079FE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52410" y="4230626"/>
                    <a:ext cx="3438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D1589C4-FCF0-2CC7-E96B-0C1869382A6F}"/>
                      </a:ext>
                    </a:extLst>
                  </p14:cNvPr>
                  <p14:cNvContentPartPr/>
                  <p14:nvPr/>
                </p14:nvContentPartPr>
                <p14:xfrm>
                  <a:off x="4482970" y="4083026"/>
                  <a:ext cx="216000" cy="2113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D1589C4-FCF0-2CC7-E96B-0C1869382A6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464970" y="4065386"/>
                    <a:ext cx="251640" cy="246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4C550C-3451-A59E-576A-6937BC216A98}"/>
                    </a:ext>
                  </a:extLst>
                </p14:cNvPr>
                <p14:cNvContentPartPr/>
                <p14:nvPr/>
              </p14:nvContentPartPr>
              <p14:xfrm>
                <a:off x="2160610" y="4248266"/>
                <a:ext cx="191160" cy="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4C550C-3451-A59E-576A-6937BC216A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42970" y="4230626"/>
                  <a:ext cx="226800" cy="45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48B861-3CA9-514D-232F-C275AC740F43}"/>
                </a:ext>
              </a:extLst>
            </p:cNvPr>
            <p:cNvGrpSpPr/>
            <p:nvPr/>
          </p:nvGrpSpPr>
          <p:grpSpPr>
            <a:xfrm>
              <a:off x="1792690" y="4119386"/>
              <a:ext cx="177120" cy="189000"/>
              <a:chOff x="1792690" y="4119386"/>
              <a:chExt cx="177120" cy="18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72C0D4D-C72D-4AE4-531F-DA4D0E4EF5FA}"/>
                      </a:ext>
                    </a:extLst>
                  </p14:cNvPr>
                  <p14:cNvContentPartPr/>
                  <p14:nvPr/>
                </p14:nvContentPartPr>
                <p14:xfrm>
                  <a:off x="1825810" y="4135946"/>
                  <a:ext cx="16920" cy="172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72C0D4D-C72D-4AE4-531F-DA4D0E4EF5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8170" y="4118306"/>
                    <a:ext cx="52560" cy="20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AD953CEA-C769-F947-4B6F-08AA54732B74}"/>
                      </a:ext>
                    </a:extLst>
                  </p14:cNvPr>
                  <p14:cNvContentPartPr/>
                  <p14:nvPr/>
                </p14:nvContentPartPr>
                <p14:xfrm>
                  <a:off x="1953610" y="4119386"/>
                  <a:ext cx="16200" cy="1760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AD953CEA-C769-F947-4B6F-08AA54732B7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935970" y="4101386"/>
                    <a:ext cx="518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051F6A3-5A2D-58B9-F0A4-2FE49197507C}"/>
                      </a:ext>
                    </a:extLst>
                  </p14:cNvPr>
                  <p14:cNvContentPartPr/>
                  <p14:nvPr/>
                </p14:nvContentPartPr>
                <p14:xfrm>
                  <a:off x="1792690" y="4189586"/>
                  <a:ext cx="150480" cy="50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051F6A3-5A2D-58B9-F0A4-2FE49197507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774690" y="4171946"/>
                    <a:ext cx="186120" cy="85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365615-FD4C-2976-8804-8A90E2C31E6B}"/>
                    </a:ext>
                  </a:extLst>
                </p14:cNvPr>
                <p14:cNvContentPartPr/>
                <p14:nvPr/>
              </p14:nvContentPartPr>
              <p14:xfrm>
                <a:off x="2519530" y="3990866"/>
                <a:ext cx="13680" cy="9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365615-FD4C-2976-8804-8A90E2C31E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01890" y="3973226"/>
                  <a:ext cx="49320" cy="131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DE8A93-6CC1-2DA6-54DE-96A0D54E5FA8}"/>
                </a:ext>
              </a:extLst>
            </p:cNvPr>
            <p:cNvGrpSpPr/>
            <p:nvPr/>
          </p:nvGrpSpPr>
          <p:grpSpPr>
            <a:xfrm>
              <a:off x="2407210" y="4420346"/>
              <a:ext cx="206280" cy="450720"/>
              <a:chOff x="2407210" y="4420346"/>
              <a:chExt cx="206280" cy="45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3AC117C-623E-63A8-079D-2509CE1D4892}"/>
                      </a:ext>
                    </a:extLst>
                  </p14:cNvPr>
                  <p14:cNvContentPartPr/>
                  <p14:nvPr/>
                </p14:nvContentPartPr>
                <p14:xfrm>
                  <a:off x="2498650" y="4420346"/>
                  <a:ext cx="48600" cy="1926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3AC117C-623E-63A8-079D-2509CE1D48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481010" y="4402706"/>
                    <a:ext cx="84240" cy="22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BF1C8AB-F0A9-E952-065A-9E5F61EA0897}"/>
                      </a:ext>
                    </a:extLst>
                  </p14:cNvPr>
                  <p14:cNvContentPartPr/>
                  <p14:nvPr/>
                </p14:nvContentPartPr>
                <p14:xfrm>
                  <a:off x="2407210" y="4690346"/>
                  <a:ext cx="33840" cy="180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BF1C8AB-F0A9-E952-065A-9E5F61EA089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389210" y="4672706"/>
                    <a:ext cx="69480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ECACC9E8-0370-0864-802E-719E2C9123AD}"/>
                      </a:ext>
                    </a:extLst>
                  </p14:cNvPr>
                  <p14:cNvContentPartPr/>
                  <p14:nvPr/>
                </p14:nvContentPartPr>
                <p14:xfrm>
                  <a:off x="2537890" y="4702946"/>
                  <a:ext cx="40320" cy="1551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ECACC9E8-0370-0864-802E-719E2C9123AD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19890" y="4684946"/>
                    <a:ext cx="759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438B60-FD55-A431-D621-5893C69FBE48}"/>
                      </a:ext>
                    </a:extLst>
                  </p14:cNvPr>
                  <p14:cNvContentPartPr/>
                  <p14:nvPr/>
                </p14:nvContentPartPr>
                <p14:xfrm>
                  <a:off x="2445730" y="4750466"/>
                  <a:ext cx="167760" cy="4932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438B60-FD55-A431-D621-5893C69FBE4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428090" y="4732826"/>
                    <a:ext cx="203400" cy="84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C70E0D-1FF8-D081-7FDD-4A611E144282}"/>
                </a:ext>
              </a:extLst>
            </p:cNvPr>
            <p:cNvGrpSpPr/>
            <p:nvPr/>
          </p:nvGrpSpPr>
          <p:grpSpPr>
            <a:xfrm>
              <a:off x="3031450" y="4397666"/>
              <a:ext cx="195480" cy="482760"/>
              <a:chOff x="3031450" y="4397666"/>
              <a:chExt cx="195480" cy="48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F842B9AF-1CB8-21F1-41E7-DFF7DF28D3F0}"/>
                      </a:ext>
                    </a:extLst>
                  </p14:cNvPr>
                  <p14:cNvContentPartPr/>
                  <p14:nvPr/>
                </p14:nvContentPartPr>
                <p14:xfrm>
                  <a:off x="3113890" y="4397666"/>
                  <a:ext cx="43200" cy="2354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F842B9AF-1CB8-21F1-41E7-DFF7DF28D3F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3096250" y="4379666"/>
                    <a:ext cx="7884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F5B8437F-428F-B6C7-2EC8-CF06F5270BB6}"/>
                      </a:ext>
                    </a:extLst>
                  </p14:cNvPr>
                  <p14:cNvContentPartPr/>
                  <p14:nvPr/>
                </p14:nvContentPartPr>
                <p14:xfrm>
                  <a:off x="3031450" y="4700426"/>
                  <a:ext cx="39600" cy="18000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F5B8437F-428F-B6C7-2EC8-CF06F5270BB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013450" y="4682786"/>
                    <a:ext cx="752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439D817-D970-C48C-3285-2B6B86BC993F}"/>
                      </a:ext>
                    </a:extLst>
                  </p14:cNvPr>
                  <p14:cNvContentPartPr/>
                  <p14:nvPr/>
                </p14:nvContentPartPr>
                <p14:xfrm>
                  <a:off x="3172570" y="4709426"/>
                  <a:ext cx="54360" cy="16488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439D817-D970-C48C-3285-2B6B86BC993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154930" y="4691426"/>
                    <a:ext cx="90000" cy="20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272F919-8A41-8B78-0703-C1169B7DAF94}"/>
                      </a:ext>
                    </a:extLst>
                  </p14:cNvPr>
                  <p14:cNvContentPartPr/>
                  <p14:nvPr/>
                </p14:nvContentPartPr>
                <p14:xfrm>
                  <a:off x="3039730" y="4789706"/>
                  <a:ext cx="141840" cy="3708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272F919-8A41-8B78-0703-C1169B7DAF9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021730" y="4771706"/>
                    <a:ext cx="177480" cy="72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79150E-DC3E-210F-D065-CB4704335698}"/>
                    </a:ext>
                  </a:extLst>
                </p14:cNvPr>
                <p14:cNvContentPartPr/>
                <p14:nvPr/>
              </p14:nvContentPartPr>
              <p14:xfrm>
                <a:off x="3168610" y="3918506"/>
                <a:ext cx="37800" cy="12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79150E-DC3E-210F-D065-CB47043356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50970" y="3900506"/>
                  <a:ext cx="73440" cy="16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5D2BF1-24CA-7AA7-79DD-676236FFB792}"/>
                </a:ext>
              </a:extLst>
            </p:cNvPr>
            <p:cNvGrpSpPr/>
            <p:nvPr/>
          </p:nvGrpSpPr>
          <p:grpSpPr>
            <a:xfrm>
              <a:off x="3100930" y="3610706"/>
              <a:ext cx="186840" cy="208440"/>
              <a:chOff x="3100930" y="3610706"/>
              <a:chExt cx="186840" cy="20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500F920-6141-6747-EAA5-58B2B68249DB}"/>
                      </a:ext>
                    </a:extLst>
                  </p14:cNvPr>
                  <p14:cNvContentPartPr/>
                  <p14:nvPr/>
                </p14:nvContentPartPr>
                <p14:xfrm>
                  <a:off x="3100930" y="3647426"/>
                  <a:ext cx="32400" cy="1717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500F920-6141-6747-EAA5-58B2B68249D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3082930" y="3629786"/>
                    <a:ext cx="68040" cy="20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6F0B24E4-0790-6BF5-75D0-834A6E1907E0}"/>
                      </a:ext>
                    </a:extLst>
                  </p14:cNvPr>
                  <p14:cNvContentPartPr/>
                  <p14:nvPr/>
                </p14:nvContentPartPr>
                <p14:xfrm>
                  <a:off x="3218290" y="3610706"/>
                  <a:ext cx="69480" cy="1915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6F0B24E4-0790-6BF5-75D0-834A6E1907E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3200650" y="3593066"/>
                    <a:ext cx="105120" cy="22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D610B3E-A145-E11F-DEDD-49C14A71037B}"/>
                      </a:ext>
                    </a:extLst>
                  </p14:cNvPr>
                  <p14:cNvContentPartPr/>
                  <p14:nvPr/>
                </p14:nvContentPartPr>
                <p14:xfrm>
                  <a:off x="3129730" y="3705026"/>
                  <a:ext cx="134280" cy="205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D610B3E-A145-E11F-DEDD-49C14A71037B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3112090" y="3687026"/>
                    <a:ext cx="169920" cy="56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910D88-0308-0BC1-B4D4-F6089D4CAF3D}"/>
                </a:ext>
              </a:extLst>
            </p:cNvPr>
            <p:cNvGrpSpPr/>
            <p:nvPr/>
          </p:nvGrpSpPr>
          <p:grpSpPr>
            <a:xfrm>
              <a:off x="2454730" y="3679826"/>
              <a:ext cx="207360" cy="219240"/>
              <a:chOff x="2454730" y="3679826"/>
              <a:chExt cx="207360" cy="219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4419753-244D-351F-A722-27497DE01031}"/>
                      </a:ext>
                    </a:extLst>
                  </p14:cNvPr>
                  <p14:cNvContentPartPr/>
                  <p14:nvPr/>
                </p14:nvContentPartPr>
                <p14:xfrm>
                  <a:off x="2464450" y="3771986"/>
                  <a:ext cx="8640" cy="127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4419753-244D-351F-A722-27497DE01031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2446450" y="3753986"/>
                    <a:ext cx="4428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21876C5-B8A2-C43B-700D-DEC0723C742B}"/>
                      </a:ext>
                    </a:extLst>
                  </p14:cNvPr>
                  <p14:cNvContentPartPr/>
                  <p14:nvPr/>
                </p14:nvContentPartPr>
                <p14:xfrm>
                  <a:off x="2584330" y="3705026"/>
                  <a:ext cx="33120" cy="187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21876C5-B8A2-C43B-700D-DEC0723C742B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2566330" y="3687386"/>
                    <a:ext cx="6876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D2A49179-2AFA-1144-E127-AEC101095F56}"/>
                      </a:ext>
                    </a:extLst>
                  </p14:cNvPr>
                  <p14:cNvContentPartPr/>
                  <p14:nvPr/>
                </p14:nvContentPartPr>
                <p14:xfrm>
                  <a:off x="2486410" y="3768746"/>
                  <a:ext cx="175680" cy="26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D2A49179-2AFA-1144-E127-AEC101095F56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2468410" y="3750746"/>
                    <a:ext cx="21132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1D7D983-17E2-A942-32B8-9D917D6E63F8}"/>
                      </a:ext>
                    </a:extLst>
                  </p14:cNvPr>
                  <p14:cNvContentPartPr/>
                  <p14:nvPr/>
                </p14:nvContentPartPr>
                <p14:xfrm>
                  <a:off x="2454730" y="3679826"/>
                  <a:ext cx="360" cy="1206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1D7D983-17E2-A942-32B8-9D917D6E63F8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2436730" y="3662186"/>
                    <a:ext cx="36000" cy="156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BED7C5B-4B4C-C5A3-C983-9471C797FD6B}"/>
                </a:ext>
              </a:extLst>
            </p:cNvPr>
            <p:cNvGrpSpPr/>
            <p:nvPr/>
          </p:nvGrpSpPr>
          <p:grpSpPr>
            <a:xfrm>
              <a:off x="3782050" y="3653186"/>
              <a:ext cx="177480" cy="396720"/>
              <a:chOff x="3782050" y="3653186"/>
              <a:chExt cx="177480" cy="39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9BB47585-42BD-DBAA-1C5B-C95225DA01B4}"/>
                      </a:ext>
                    </a:extLst>
                  </p14:cNvPr>
                  <p14:cNvContentPartPr/>
                  <p14:nvPr/>
                </p14:nvContentPartPr>
                <p14:xfrm>
                  <a:off x="3808690" y="3916346"/>
                  <a:ext cx="40680" cy="1335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9BB47585-42BD-DBAA-1C5B-C95225DA01B4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3791050" y="3898346"/>
                    <a:ext cx="7632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C0A26E3-16CD-A2AE-2111-947F10A70DB2}"/>
                      </a:ext>
                    </a:extLst>
                  </p14:cNvPr>
                  <p14:cNvContentPartPr/>
                  <p14:nvPr/>
                </p14:nvContentPartPr>
                <p14:xfrm>
                  <a:off x="3782050" y="3678026"/>
                  <a:ext cx="55080" cy="15192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C0A26E3-16CD-A2AE-2111-947F10A70DB2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764410" y="3660386"/>
                    <a:ext cx="9072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FFE08A5-7B56-F014-B3BF-768D1B07785D}"/>
                      </a:ext>
                    </a:extLst>
                  </p14:cNvPr>
                  <p14:cNvContentPartPr/>
                  <p14:nvPr/>
                </p14:nvContentPartPr>
                <p14:xfrm>
                  <a:off x="3883210" y="3653186"/>
                  <a:ext cx="67320" cy="2077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FFE08A5-7B56-F014-B3BF-768D1B07785D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865570" y="3635546"/>
                    <a:ext cx="102960" cy="24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459C310B-3FC7-182C-4C2C-578C2FBC3971}"/>
                      </a:ext>
                    </a:extLst>
                  </p14:cNvPr>
                  <p14:cNvContentPartPr/>
                  <p14:nvPr/>
                </p14:nvContentPartPr>
                <p14:xfrm>
                  <a:off x="3812650" y="3747866"/>
                  <a:ext cx="146880" cy="2124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459C310B-3FC7-182C-4C2C-578C2FBC397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794650" y="3730226"/>
                    <a:ext cx="182520" cy="568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15036E-DF3E-6E08-C150-DC1889FC50BF}"/>
                    </a:ext>
                  </a:extLst>
                </p14:cNvPr>
                <p14:cNvContentPartPr/>
                <p14:nvPr/>
              </p14:nvContentPartPr>
              <p14:xfrm>
                <a:off x="3762970" y="4429346"/>
                <a:ext cx="44640" cy="231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15036E-DF3E-6E08-C150-DC1889FC50B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44970" y="4411706"/>
                  <a:ext cx="80280" cy="2674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8196AA3-26D2-141F-A434-8D3C0CB3E02B}"/>
                </a:ext>
              </a:extLst>
            </p:cNvPr>
            <p:cNvGrpSpPr/>
            <p:nvPr/>
          </p:nvGrpSpPr>
          <p:grpSpPr>
            <a:xfrm>
              <a:off x="3644170" y="4760906"/>
              <a:ext cx="183960" cy="161280"/>
              <a:chOff x="3644170" y="4760906"/>
              <a:chExt cx="183960" cy="16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682FEB5-4337-3BDE-41BE-8A6633948E7E}"/>
                      </a:ext>
                    </a:extLst>
                  </p14:cNvPr>
                  <p14:cNvContentPartPr/>
                  <p14:nvPr/>
                </p14:nvContentPartPr>
                <p14:xfrm>
                  <a:off x="3656050" y="4766666"/>
                  <a:ext cx="51840" cy="155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682FEB5-4337-3BDE-41BE-8A6633948E7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638410" y="4748666"/>
                    <a:ext cx="8748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3BE95BE-8510-8380-2E10-26FD197C9746}"/>
                      </a:ext>
                    </a:extLst>
                  </p14:cNvPr>
                  <p14:cNvContentPartPr/>
                  <p14:nvPr/>
                </p14:nvContentPartPr>
                <p14:xfrm>
                  <a:off x="3799330" y="4760906"/>
                  <a:ext cx="28800" cy="1468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3BE95BE-8510-8380-2E10-26FD197C974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781690" y="4743266"/>
                    <a:ext cx="6444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1ABB5E-FA4F-C512-71F0-B6C8127191EA}"/>
                      </a:ext>
                    </a:extLst>
                  </p14:cNvPr>
                  <p14:cNvContentPartPr/>
                  <p14:nvPr/>
                </p14:nvContentPartPr>
                <p14:xfrm>
                  <a:off x="3644170" y="4795106"/>
                  <a:ext cx="180000" cy="612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1ABB5E-FA4F-C512-71F0-B6C8127191EA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626530" y="4777466"/>
                    <a:ext cx="215640" cy="96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F0C226-5297-EB31-4DA3-6388F55661E2}"/>
                </a:ext>
              </a:extLst>
            </p:cNvPr>
            <p:cNvGrpSpPr/>
            <p:nvPr/>
          </p:nvGrpSpPr>
          <p:grpSpPr>
            <a:xfrm>
              <a:off x="4488010" y="3606746"/>
              <a:ext cx="216000" cy="455040"/>
              <a:chOff x="4488010" y="3606746"/>
              <a:chExt cx="216000" cy="4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79A766D-FC02-2A0B-EC22-4024256974E7}"/>
                      </a:ext>
                    </a:extLst>
                  </p14:cNvPr>
                  <p14:cNvContentPartPr/>
                  <p14:nvPr/>
                </p14:nvContentPartPr>
                <p14:xfrm>
                  <a:off x="4553890" y="3848666"/>
                  <a:ext cx="59400" cy="213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79A766D-FC02-2A0B-EC22-4024256974E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536250" y="3830666"/>
                    <a:ext cx="95040" cy="24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69F4C92-8052-AB5F-C402-D3E2B0DAD6B1}"/>
                      </a:ext>
                    </a:extLst>
                  </p14:cNvPr>
                  <p14:cNvContentPartPr/>
                  <p14:nvPr/>
                </p14:nvContentPartPr>
                <p14:xfrm>
                  <a:off x="4488010" y="3606746"/>
                  <a:ext cx="68760" cy="1994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69F4C92-8052-AB5F-C402-D3E2B0DAD6B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470010" y="3589106"/>
                    <a:ext cx="104400" cy="23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6288F020-DCFC-238A-CE67-608FF2426E7A}"/>
                      </a:ext>
                    </a:extLst>
                  </p14:cNvPr>
                  <p14:cNvContentPartPr/>
                  <p14:nvPr/>
                </p14:nvContentPartPr>
                <p14:xfrm>
                  <a:off x="4626970" y="3609626"/>
                  <a:ext cx="44640" cy="18972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6288F020-DCFC-238A-CE67-608FF2426E7A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609330" y="3591626"/>
                    <a:ext cx="8028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9337940D-D144-37E2-F58A-C5D3B1298E7D}"/>
                      </a:ext>
                    </a:extLst>
                  </p14:cNvPr>
                  <p14:cNvContentPartPr/>
                  <p14:nvPr/>
                </p14:nvContentPartPr>
                <p14:xfrm>
                  <a:off x="4518970" y="3698186"/>
                  <a:ext cx="185040" cy="27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9337940D-D144-37E2-F58A-C5D3B1298E7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501330" y="3680186"/>
                    <a:ext cx="220680" cy="63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BCCE04B-2ABB-E5C3-1A32-4175DA4EF5B6}"/>
                </a:ext>
              </a:extLst>
            </p:cNvPr>
            <p:cNvGrpSpPr/>
            <p:nvPr/>
          </p:nvGrpSpPr>
          <p:grpSpPr>
            <a:xfrm>
              <a:off x="4433650" y="4408466"/>
              <a:ext cx="177120" cy="476280"/>
              <a:chOff x="4433650" y="4408466"/>
              <a:chExt cx="177120" cy="47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832D9B7C-D0F3-E9F4-C8E3-DBD4100B852D}"/>
                      </a:ext>
                    </a:extLst>
                  </p14:cNvPr>
                  <p14:cNvContentPartPr/>
                  <p14:nvPr/>
                </p14:nvContentPartPr>
                <p14:xfrm>
                  <a:off x="4494850" y="4408466"/>
                  <a:ext cx="76320" cy="294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832D9B7C-D0F3-E9F4-C8E3-DBD4100B852D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477210" y="4390466"/>
                    <a:ext cx="111960" cy="33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7146577-2E73-287D-FA36-3BA312546849}"/>
                      </a:ext>
                    </a:extLst>
                  </p14:cNvPr>
                  <p14:cNvContentPartPr/>
                  <p14:nvPr/>
                </p14:nvContentPartPr>
                <p14:xfrm>
                  <a:off x="4433650" y="4750466"/>
                  <a:ext cx="24480" cy="1328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7146577-2E73-287D-FA36-3BA312546849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415650" y="4732466"/>
                    <a:ext cx="601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5F16FC75-6276-974F-739F-2034D5A6A916}"/>
                      </a:ext>
                    </a:extLst>
                  </p14:cNvPr>
                  <p14:cNvContentPartPr/>
                  <p14:nvPr/>
                </p14:nvContentPartPr>
                <p14:xfrm>
                  <a:off x="4582330" y="4745786"/>
                  <a:ext cx="27720" cy="1389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5F16FC75-6276-974F-739F-2034D5A6A916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564690" y="4728146"/>
                    <a:ext cx="6336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6333D3A-37B6-9BBC-C994-7D3FF39DE89C}"/>
                      </a:ext>
                    </a:extLst>
                  </p14:cNvPr>
                  <p14:cNvContentPartPr/>
                  <p14:nvPr/>
                </p14:nvContentPartPr>
                <p14:xfrm>
                  <a:off x="4460650" y="4774586"/>
                  <a:ext cx="150120" cy="572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56333D3A-37B6-9BBC-C994-7D3FF39DE89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442650" y="4756586"/>
                    <a:ext cx="185760" cy="9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FAC8695-B080-58C4-AC68-B2186986E815}"/>
                </a:ext>
              </a:extLst>
            </p:cNvPr>
            <p:cNvGrpSpPr/>
            <p:nvPr/>
          </p:nvGrpSpPr>
          <p:grpSpPr>
            <a:xfrm>
              <a:off x="4761610" y="4083386"/>
              <a:ext cx="507600" cy="207360"/>
              <a:chOff x="4761610" y="4083386"/>
              <a:chExt cx="507600" cy="207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2ACB380-010E-C84A-B520-4F6A33F0F405}"/>
                      </a:ext>
                    </a:extLst>
                  </p14:cNvPr>
                  <p14:cNvContentPartPr/>
                  <p14:nvPr/>
                </p14:nvContentPartPr>
                <p14:xfrm>
                  <a:off x="4761610" y="4221626"/>
                  <a:ext cx="207000" cy="68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2ACB380-010E-C84A-B520-4F6A33F0F40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743970" y="4203626"/>
                    <a:ext cx="2426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0180B1B-7606-C42E-FA73-AA223AE4F7B8}"/>
                      </a:ext>
                    </a:extLst>
                  </p14:cNvPr>
                  <p14:cNvContentPartPr/>
                  <p14:nvPr/>
                </p14:nvContentPartPr>
                <p14:xfrm>
                  <a:off x="5066170" y="4104626"/>
                  <a:ext cx="37080" cy="1861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70180B1B-7606-C42E-FA73-AA223AE4F7B8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48530" y="4086626"/>
                    <a:ext cx="72720" cy="22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79183A1F-1689-9E0E-C523-AF543100A333}"/>
                      </a:ext>
                    </a:extLst>
                  </p14:cNvPr>
                  <p14:cNvContentPartPr/>
                  <p14:nvPr/>
                </p14:nvContentPartPr>
                <p14:xfrm>
                  <a:off x="5232130" y="4083386"/>
                  <a:ext cx="24480" cy="2041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79183A1F-1689-9E0E-C523-AF543100A33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214130" y="4065386"/>
                    <a:ext cx="60120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BDB68FC-87EE-DD24-EC75-7549E27481E2}"/>
                      </a:ext>
                    </a:extLst>
                  </p14:cNvPr>
                  <p14:cNvContentPartPr/>
                  <p14:nvPr/>
                </p14:nvContentPartPr>
                <p14:xfrm>
                  <a:off x="5104690" y="4206506"/>
                  <a:ext cx="164520" cy="75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BDB68FC-87EE-DD24-EC75-7549E27481E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5086690" y="4188506"/>
                    <a:ext cx="20016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7601DB6-1EDF-73C5-B539-55EEB4B69B39}"/>
              </a:ext>
            </a:extLst>
          </p:cNvPr>
          <p:cNvGrpSpPr/>
          <p:nvPr/>
        </p:nvGrpSpPr>
        <p:grpSpPr>
          <a:xfrm>
            <a:off x="6769958" y="3024648"/>
            <a:ext cx="2716200" cy="2901960"/>
            <a:chOff x="7721681" y="2688746"/>
            <a:chExt cx="2716200" cy="290196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141FDDF-4A9C-8194-72AB-66E760915B9B}"/>
                </a:ext>
              </a:extLst>
            </p:cNvPr>
            <p:cNvGrpSpPr/>
            <p:nvPr/>
          </p:nvGrpSpPr>
          <p:grpSpPr>
            <a:xfrm>
              <a:off x="8375801" y="4061786"/>
              <a:ext cx="1239840" cy="939600"/>
              <a:chOff x="8375801" y="4061786"/>
              <a:chExt cx="1239840" cy="93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5626A5F-7AB6-92F1-24EE-A91789C0C035}"/>
                      </a:ext>
                    </a:extLst>
                  </p14:cNvPr>
                  <p14:cNvContentPartPr/>
                  <p14:nvPr/>
                </p14:nvContentPartPr>
                <p14:xfrm>
                  <a:off x="8919401" y="4061786"/>
                  <a:ext cx="210240" cy="2235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5626A5F-7AB6-92F1-24EE-A91789C0C035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8901401" y="4044146"/>
                    <a:ext cx="245880" cy="25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92B65F4-B61F-5C44-A1F2-9C43DB48CF80}"/>
                      </a:ext>
                    </a:extLst>
                  </p14:cNvPr>
                  <p14:cNvContentPartPr/>
                  <p14:nvPr/>
                </p14:nvContentPartPr>
                <p14:xfrm>
                  <a:off x="8601161" y="4371746"/>
                  <a:ext cx="299880" cy="3027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92B65F4-B61F-5C44-A1F2-9C43DB48CF8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8583161" y="4354106"/>
                    <a:ext cx="33552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860630F-0D7C-6D1E-20DF-25A5BB2499D5}"/>
                      </a:ext>
                    </a:extLst>
                  </p14:cNvPr>
                  <p14:cNvContentPartPr/>
                  <p14:nvPr/>
                </p14:nvContentPartPr>
                <p14:xfrm>
                  <a:off x="8375801" y="4766666"/>
                  <a:ext cx="161640" cy="1738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9860630F-0D7C-6D1E-20DF-25A5BB2499D5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8357801" y="4749026"/>
                    <a:ext cx="197280" cy="20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FDE5082F-462E-BEB4-7D5B-7E49F4758257}"/>
                      </a:ext>
                    </a:extLst>
                  </p14:cNvPr>
                  <p14:cNvContentPartPr/>
                  <p14:nvPr/>
                </p14:nvContentPartPr>
                <p14:xfrm>
                  <a:off x="9092561" y="4434746"/>
                  <a:ext cx="183600" cy="30600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FDE5082F-462E-BEB4-7D5B-7E49F4758257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9074561" y="4417106"/>
                    <a:ext cx="219240" cy="34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E836D01-2B1B-A706-E131-53E7AD3B4045}"/>
                      </a:ext>
                    </a:extLst>
                  </p14:cNvPr>
                  <p14:cNvContentPartPr/>
                  <p14:nvPr/>
                </p14:nvContentPartPr>
                <p14:xfrm>
                  <a:off x="9344561" y="4817426"/>
                  <a:ext cx="271080" cy="1839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E836D01-2B1B-A706-E131-53E7AD3B4045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9326561" y="4799786"/>
                    <a:ext cx="306720" cy="21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148C18-4ABC-4107-57F8-9A866527780E}"/>
                </a:ext>
              </a:extLst>
            </p:cNvPr>
            <p:cNvGrpSpPr/>
            <p:nvPr/>
          </p:nvGrpSpPr>
          <p:grpSpPr>
            <a:xfrm>
              <a:off x="9005801" y="3376346"/>
              <a:ext cx="196920" cy="586800"/>
              <a:chOff x="9005801" y="3376346"/>
              <a:chExt cx="196920" cy="58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4445A4F3-6A16-0C73-931B-C35259BE82CD}"/>
                      </a:ext>
                    </a:extLst>
                  </p14:cNvPr>
                  <p14:cNvContentPartPr/>
                  <p14:nvPr/>
                </p14:nvContentPartPr>
                <p14:xfrm>
                  <a:off x="9032081" y="3637706"/>
                  <a:ext cx="56160" cy="32544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4445A4F3-6A16-0C73-931B-C35259BE82CD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014081" y="3620066"/>
                    <a:ext cx="9180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9AD9BA61-862F-62B1-0E33-20DE6BC79792}"/>
                      </a:ext>
                    </a:extLst>
                  </p14:cNvPr>
                  <p14:cNvContentPartPr/>
                  <p14:nvPr/>
                </p14:nvContentPartPr>
                <p14:xfrm>
                  <a:off x="9005801" y="3376346"/>
                  <a:ext cx="196920" cy="17784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9AD9BA61-862F-62B1-0E33-20DE6BC79792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8987801" y="3358706"/>
                    <a:ext cx="232560" cy="213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FBA125B-4978-8871-677F-93649ECDB67A}"/>
                </a:ext>
              </a:extLst>
            </p:cNvPr>
            <p:cNvGrpSpPr/>
            <p:nvPr/>
          </p:nvGrpSpPr>
          <p:grpSpPr>
            <a:xfrm>
              <a:off x="9140081" y="2688746"/>
              <a:ext cx="214560" cy="192960"/>
              <a:chOff x="9140081" y="2688746"/>
              <a:chExt cx="214560" cy="19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25051C2-7F6F-0A57-265E-91648393EB26}"/>
                      </a:ext>
                    </a:extLst>
                  </p14:cNvPr>
                  <p14:cNvContentPartPr/>
                  <p14:nvPr/>
                </p14:nvContentPartPr>
                <p14:xfrm>
                  <a:off x="9140081" y="2689466"/>
                  <a:ext cx="79920" cy="17604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25051C2-7F6F-0A57-265E-91648393EB2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9122441" y="2671466"/>
                    <a:ext cx="11556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06558422-C0AF-8352-BB4A-78DCDC61AD4F}"/>
                      </a:ext>
                    </a:extLst>
                  </p14:cNvPr>
                  <p14:cNvContentPartPr/>
                  <p14:nvPr/>
                </p14:nvContentPartPr>
                <p14:xfrm>
                  <a:off x="9279041" y="2688746"/>
                  <a:ext cx="75600" cy="1929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06558422-C0AF-8352-BB4A-78DCDC61AD4F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9261401" y="2670746"/>
                    <a:ext cx="111240" cy="22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7482EBF-CD9D-0187-A110-80400831ED71}"/>
                      </a:ext>
                    </a:extLst>
                  </p14:cNvPr>
                  <p14:cNvContentPartPr/>
                  <p14:nvPr/>
                </p14:nvContentPartPr>
                <p14:xfrm>
                  <a:off x="9153761" y="2779826"/>
                  <a:ext cx="192960" cy="82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7482EBF-CD9D-0187-A110-80400831ED71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9136121" y="2761826"/>
                    <a:ext cx="22860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57F4398-CE68-0AC0-CEA7-082190B00C6E}"/>
                </a:ext>
              </a:extLst>
            </p:cNvPr>
            <p:cNvGrpSpPr/>
            <p:nvPr/>
          </p:nvGrpSpPr>
          <p:grpSpPr>
            <a:xfrm>
              <a:off x="9142961" y="3027506"/>
              <a:ext cx="645840" cy="521280"/>
              <a:chOff x="9142961" y="3027506"/>
              <a:chExt cx="645840" cy="52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1DFFCBD-4401-506A-3CA5-6DA954B4AC83}"/>
                      </a:ext>
                    </a:extLst>
                  </p14:cNvPr>
                  <p14:cNvContentPartPr/>
                  <p14:nvPr/>
                </p14:nvContentPartPr>
                <p14:xfrm>
                  <a:off x="9142961" y="3027506"/>
                  <a:ext cx="41760" cy="2404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1DFFCBD-4401-506A-3CA5-6DA954B4AC83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9124961" y="3009506"/>
                    <a:ext cx="7740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9B48E13E-5F45-38C5-B1BB-808C2C52FF3A}"/>
                      </a:ext>
                    </a:extLst>
                  </p14:cNvPr>
                  <p14:cNvContentPartPr/>
                  <p14:nvPr/>
                </p14:nvContentPartPr>
                <p14:xfrm>
                  <a:off x="9208481" y="3417026"/>
                  <a:ext cx="264960" cy="352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9B48E13E-5F45-38C5-B1BB-808C2C52FF3A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9190481" y="3399026"/>
                    <a:ext cx="3006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08D17B7D-BC10-4C1C-23E7-1AFCC86EA824}"/>
                      </a:ext>
                    </a:extLst>
                  </p14:cNvPr>
                  <p14:cNvContentPartPr/>
                  <p14:nvPr/>
                </p14:nvContentPartPr>
                <p14:xfrm>
                  <a:off x="9555161" y="3304706"/>
                  <a:ext cx="73080" cy="20880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08D17B7D-BC10-4C1C-23E7-1AFCC86EA824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9537521" y="3286706"/>
                    <a:ext cx="108720" cy="24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0EAA4B5-2B2B-B637-5012-21F8DEA7FDDF}"/>
                      </a:ext>
                    </a:extLst>
                  </p14:cNvPr>
                  <p14:cNvContentPartPr/>
                  <p14:nvPr/>
                </p14:nvContentPartPr>
                <p14:xfrm>
                  <a:off x="9742721" y="3310466"/>
                  <a:ext cx="46080" cy="23832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0EAA4B5-2B2B-B637-5012-21F8DEA7FDDF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9725081" y="3292826"/>
                    <a:ext cx="8172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2F91A27-E37E-8FAF-FE14-B525B39777A6}"/>
                      </a:ext>
                    </a:extLst>
                  </p14:cNvPr>
                  <p14:cNvContentPartPr/>
                  <p14:nvPr/>
                </p14:nvContentPartPr>
                <p14:xfrm>
                  <a:off x="9607001" y="3404066"/>
                  <a:ext cx="162720" cy="82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2F91A27-E37E-8FAF-FE14-B525B39777A6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9589361" y="3386066"/>
                    <a:ext cx="198360" cy="43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B8C372E-D7A5-5C37-E9D1-E6794F0E7341}"/>
                </a:ext>
              </a:extLst>
            </p:cNvPr>
            <p:cNvGrpSpPr/>
            <p:nvPr/>
          </p:nvGrpSpPr>
          <p:grpSpPr>
            <a:xfrm>
              <a:off x="8392361" y="3218666"/>
              <a:ext cx="492480" cy="300960"/>
              <a:chOff x="8392361" y="3218666"/>
              <a:chExt cx="492480" cy="30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17B6E70-8C24-37A2-3B50-A917C69CCD95}"/>
                      </a:ext>
                    </a:extLst>
                  </p14:cNvPr>
                  <p14:cNvContentPartPr/>
                  <p14:nvPr/>
                </p14:nvContentPartPr>
                <p14:xfrm>
                  <a:off x="8701961" y="3443306"/>
                  <a:ext cx="182880" cy="27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17B6E70-8C24-37A2-3B50-A917C69CCD95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8683961" y="3425306"/>
                    <a:ext cx="218520" cy="6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9B5526B4-5D09-4723-F8BE-C8F71E36233F}"/>
                      </a:ext>
                    </a:extLst>
                  </p14:cNvPr>
                  <p14:cNvContentPartPr/>
                  <p14:nvPr/>
                </p14:nvContentPartPr>
                <p14:xfrm>
                  <a:off x="8408561" y="3294986"/>
                  <a:ext cx="46440" cy="2246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9B5526B4-5D09-4723-F8BE-C8F71E36233F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8390561" y="3276986"/>
                    <a:ext cx="82080" cy="260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0B1343A1-3EF4-F33F-F855-F4F22507CB17}"/>
                      </a:ext>
                    </a:extLst>
                  </p14:cNvPr>
                  <p14:cNvContentPartPr/>
                  <p14:nvPr/>
                </p14:nvContentPartPr>
                <p14:xfrm>
                  <a:off x="8527361" y="3218666"/>
                  <a:ext cx="82800" cy="24444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0B1343A1-3EF4-F33F-F855-F4F22507CB17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8509721" y="3200666"/>
                    <a:ext cx="11844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CD63771C-C2DF-1D7B-8F0F-3B019363090C}"/>
                      </a:ext>
                    </a:extLst>
                  </p14:cNvPr>
                  <p14:cNvContentPartPr/>
                  <p14:nvPr/>
                </p14:nvContentPartPr>
                <p14:xfrm>
                  <a:off x="8392361" y="3366986"/>
                  <a:ext cx="210960" cy="201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CD63771C-C2DF-1D7B-8F0F-3B019363090C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8374361" y="3348986"/>
                    <a:ext cx="246600" cy="55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A187821-C4F7-5716-5472-A9360C07CFF6}"/>
                    </a:ext>
                  </a:extLst>
                </p14:cNvPr>
                <p14:cNvContentPartPr/>
                <p14:nvPr/>
              </p14:nvContentPartPr>
              <p14:xfrm>
                <a:off x="8058641" y="4871786"/>
                <a:ext cx="249840" cy="8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A187821-C4F7-5716-5472-A9360C07CF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0641" y="4854146"/>
                  <a:ext cx="285480" cy="44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D9FA229-37EC-38FD-B2F9-DCF16902ABBF}"/>
                </a:ext>
              </a:extLst>
            </p:cNvPr>
            <p:cNvGrpSpPr/>
            <p:nvPr/>
          </p:nvGrpSpPr>
          <p:grpSpPr>
            <a:xfrm>
              <a:off x="7721681" y="4231706"/>
              <a:ext cx="758880" cy="1280520"/>
              <a:chOff x="7721681" y="4231706"/>
              <a:chExt cx="758880" cy="1280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8E632F44-AE36-627F-D2FD-D58B75D8F3C3}"/>
                      </a:ext>
                    </a:extLst>
                  </p14:cNvPr>
                  <p14:cNvContentPartPr/>
                  <p14:nvPr/>
                </p14:nvContentPartPr>
                <p14:xfrm>
                  <a:off x="7749401" y="4739306"/>
                  <a:ext cx="57240" cy="2232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8E632F44-AE36-627F-D2FD-D58B75D8F3C3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7731401" y="4721666"/>
                    <a:ext cx="92880" cy="25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257D236-0F22-885D-EA92-0CB9324A00B5}"/>
                      </a:ext>
                    </a:extLst>
                  </p14:cNvPr>
                  <p14:cNvContentPartPr/>
                  <p14:nvPr/>
                </p14:nvContentPartPr>
                <p14:xfrm>
                  <a:off x="7889801" y="4765586"/>
                  <a:ext cx="64440" cy="15768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257D236-0F22-885D-EA92-0CB9324A00B5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7871801" y="4747586"/>
                    <a:ext cx="100080" cy="19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B05C0095-9BEE-5794-24A7-5BBB06D8FD4B}"/>
                      </a:ext>
                    </a:extLst>
                  </p14:cNvPr>
                  <p14:cNvContentPartPr/>
                  <p14:nvPr/>
                </p14:nvContentPartPr>
                <p14:xfrm>
                  <a:off x="7721681" y="4838666"/>
                  <a:ext cx="220680" cy="118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B05C0095-9BEE-5794-24A7-5BBB06D8FD4B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7703681" y="4821026"/>
                    <a:ext cx="25632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3D5E78E-2F75-46F6-10AB-579D7D23C90F}"/>
                      </a:ext>
                    </a:extLst>
                  </p14:cNvPr>
                  <p14:cNvContentPartPr/>
                  <p14:nvPr/>
                </p14:nvContentPartPr>
                <p14:xfrm>
                  <a:off x="8412521" y="5011466"/>
                  <a:ext cx="68040" cy="2469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3D5E78E-2F75-46F6-10AB-579D7D23C90F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8394521" y="4993826"/>
                    <a:ext cx="10368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EDB9FBE-A077-0D76-5125-42E7165F4E39}"/>
                      </a:ext>
                    </a:extLst>
                  </p14:cNvPr>
                  <p14:cNvContentPartPr/>
                  <p14:nvPr/>
                </p14:nvContentPartPr>
                <p14:xfrm>
                  <a:off x="8220281" y="5243306"/>
                  <a:ext cx="59400" cy="24048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EDB9FBE-A077-0D76-5125-42E7165F4E39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8202281" y="5225306"/>
                    <a:ext cx="95040" cy="27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386F4E2-6922-CB87-6D64-A288F1BBF185}"/>
                      </a:ext>
                    </a:extLst>
                  </p14:cNvPr>
                  <p14:cNvContentPartPr/>
                  <p14:nvPr/>
                </p14:nvContentPartPr>
                <p14:xfrm>
                  <a:off x="8331161" y="5312426"/>
                  <a:ext cx="55800" cy="1998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386F4E2-6922-CB87-6D64-A288F1BBF185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8313521" y="5294426"/>
                    <a:ext cx="91440" cy="23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6F2DDF0-5745-B0DC-24DC-A6992E7A4121}"/>
                      </a:ext>
                    </a:extLst>
                  </p14:cNvPr>
                  <p14:cNvContentPartPr/>
                  <p14:nvPr/>
                </p14:nvContentPartPr>
                <p14:xfrm>
                  <a:off x="8216321" y="5391626"/>
                  <a:ext cx="216000" cy="9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6F2DDF0-5745-B0DC-24DC-A6992E7A4121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8198321" y="5373986"/>
                    <a:ext cx="2516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36F45F5-995C-2ED4-BB1F-0A3EB7F7DCF4}"/>
                      </a:ext>
                    </a:extLst>
                  </p14:cNvPr>
                  <p14:cNvContentPartPr/>
                  <p14:nvPr/>
                </p14:nvContentPartPr>
                <p14:xfrm>
                  <a:off x="8260961" y="4484066"/>
                  <a:ext cx="136800" cy="260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936F45F5-995C-2ED4-BB1F-0A3EB7F7DCF4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8242961" y="4466066"/>
                    <a:ext cx="172440" cy="29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ECF1A34C-D49E-81AA-12D1-47F32210C892}"/>
                      </a:ext>
                    </a:extLst>
                  </p14:cNvPr>
                  <p14:cNvContentPartPr/>
                  <p14:nvPr/>
                </p14:nvContentPartPr>
                <p14:xfrm>
                  <a:off x="7904921" y="4231706"/>
                  <a:ext cx="138960" cy="19728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ECF1A34C-D49E-81AA-12D1-47F32210C892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7886921" y="4213706"/>
                    <a:ext cx="17460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0582981-4913-327D-BE68-94B01992E459}"/>
                      </a:ext>
                    </a:extLst>
                  </p14:cNvPr>
                  <p14:cNvContentPartPr/>
                  <p14:nvPr/>
                </p14:nvContentPartPr>
                <p14:xfrm>
                  <a:off x="8050001" y="4258346"/>
                  <a:ext cx="124560" cy="21060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0582981-4913-327D-BE68-94B01992E459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8032361" y="4240346"/>
                    <a:ext cx="160200" cy="246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D71167C-9596-A9E4-65D7-A1D685FC387F}"/>
                      </a:ext>
                    </a:extLst>
                  </p14:cNvPr>
                  <p14:cNvContentPartPr/>
                  <p14:nvPr/>
                </p14:nvContentPartPr>
                <p14:xfrm>
                  <a:off x="7959641" y="4312346"/>
                  <a:ext cx="189000" cy="219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4D71167C-9596-A9E4-65D7-A1D685FC387F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7941641" y="4294706"/>
                    <a:ext cx="224640" cy="57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7FD31CA-F5E9-3500-5B9D-F810BA604D4A}"/>
                </a:ext>
              </a:extLst>
            </p:cNvPr>
            <p:cNvGrpSpPr/>
            <p:nvPr/>
          </p:nvGrpSpPr>
          <p:grpSpPr>
            <a:xfrm>
              <a:off x="9516281" y="4397666"/>
              <a:ext cx="921600" cy="712440"/>
              <a:chOff x="9516281" y="4397666"/>
              <a:chExt cx="921600" cy="712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12594CC7-7D31-0DBD-B449-6523000FCAEB}"/>
                      </a:ext>
                    </a:extLst>
                  </p14:cNvPr>
                  <p14:cNvContentPartPr/>
                  <p14:nvPr/>
                </p14:nvContentPartPr>
                <p14:xfrm>
                  <a:off x="9706721" y="4947386"/>
                  <a:ext cx="294480" cy="3384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12594CC7-7D31-0DBD-B449-6523000FCAEB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9688721" y="4929746"/>
                    <a:ext cx="33012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E12D5FA-FB0D-6625-0423-596EE326E981}"/>
                      </a:ext>
                    </a:extLst>
                  </p14:cNvPr>
                  <p14:cNvContentPartPr/>
                  <p14:nvPr/>
                </p14:nvContentPartPr>
                <p14:xfrm>
                  <a:off x="10077161" y="4880066"/>
                  <a:ext cx="84240" cy="2300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6E12D5FA-FB0D-6625-0423-596EE326E981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0059521" y="4862066"/>
                    <a:ext cx="119880" cy="26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BE275E9-6C3F-130B-F9AF-D18A0B3ECBD3}"/>
                      </a:ext>
                    </a:extLst>
                  </p14:cNvPr>
                  <p14:cNvContentPartPr/>
                  <p14:nvPr/>
                </p14:nvContentPartPr>
                <p14:xfrm>
                  <a:off x="10250321" y="4896626"/>
                  <a:ext cx="70200" cy="21096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BE275E9-6C3F-130B-F9AF-D18A0B3ECBD3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0232681" y="4878986"/>
                    <a:ext cx="10584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CA96F090-5614-1FDD-F53E-CD63B08BC43C}"/>
                      </a:ext>
                    </a:extLst>
                  </p14:cNvPr>
                  <p14:cNvContentPartPr/>
                  <p14:nvPr/>
                </p14:nvContentPartPr>
                <p14:xfrm>
                  <a:off x="10083641" y="4988066"/>
                  <a:ext cx="201960" cy="3168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CA96F090-5614-1FDD-F53E-CD63B08BC43C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0066001" y="4970426"/>
                    <a:ext cx="23760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74478C5-1333-5A7B-5227-C57ABD682514}"/>
                      </a:ext>
                    </a:extLst>
                  </p14:cNvPr>
                  <p14:cNvContentPartPr/>
                  <p14:nvPr/>
                </p14:nvContentPartPr>
                <p14:xfrm>
                  <a:off x="9516281" y="4596026"/>
                  <a:ext cx="468720" cy="18144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F74478C5-1333-5A7B-5227-C57ABD682514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9498281" y="4578026"/>
                    <a:ext cx="5043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A7D9D70-2EB4-A4A8-B6B2-0C089B1DD8EF}"/>
                      </a:ext>
                    </a:extLst>
                  </p14:cNvPr>
                  <p14:cNvContentPartPr/>
                  <p14:nvPr/>
                </p14:nvContentPartPr>
                <p14:xfrm>
                  <a:off x="10095161" y="4402346"/>
                  <a:ext cx="115560" cy="2520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6A7D9D70-2EB4-A4A8-B6B2-0C089B1DD8EF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0077521" y="4384706"/>
                    <a:ext cx="15120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5FE5BE26-EDAB-6C0D-09BD-8154223C1871}"/>
                      </a:ext>
                    </a:extLst>
                  </p14:cNvPr>
                  <p14:cNvContentPartPr/>
                  <p14:nvPr/>
                </p14:nvContentPartPr>
                <p14:xfrm>
                  <a:off x="10258961" y="4397666"/>
                  <a:ext cx="178920" cy="24408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5FE5BE26-EDAB-6C0D-09BD-8154223C1871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0240961" y="4380026"/>
                    <a:ext cx="214560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C598DE4-9AC6-2E76-5B5F-E74BCE706659}"/>
                      </a:ext>
                    </a:extLst>
                  </p14:cNvPr>
                  <p14:cNvContentPartPr/>
                  <p14:nvPr/>
                </p14:nvContentPartPr>
                <p14:xfrm>
                  <a:off x="10188401" y="4495586"/>
                  <a:ext cx="198000" cy="684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CC598DE4-9AC6-2E76-5B5F-E74BCE70665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0170401" y="4477946"/>
                    <a:ext cx="233640" cy="42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FBA569F9-F6C7-2460-BFAF-C8DF8A0761D9}"/>
                </a:ext>
              </a:extLst>
            </p:cNvPr>
            <p:cNvGrpSpPr/>
            <p:nvPr/>
          </p:nvGrpSpPr>
          <p:grpSpPr>
            <a:xfrm>
              <a:off x="9200921" y="5047466"/>
              <a:ext cx="259560" cy="543240"/>
              <a:chOff x="9200921" y="5047466"/>
              <a:chExt cx="259560" cy="54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B78F1E4-3A77-24B3-5532-C19904091383}"/>
                      </a:ext>
                    </a:extLst>
                  </p14:cNvPr>
                  <p14:cNvContentPartPr/>
                  <p14:nvPr/>
                </p14:nvContentPartPr>
                <p14:xfrm>
                  <a:off x="9330881" y="5047466"/>
                  <a:ext cx="129600" cy="3002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6B78F1E4-3A77-24B3-5532-C19904091383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9313241" y="5029466"/>
                    <a:ext cx="16524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5275C57-F983-7BBC-1A85-2F591AF9B8AE}"/>
                      </a:ext>
                    </a:extLst>
                  </p14:cNvPr>
                  <p14:cNvContentPartPr/>
                  <p14:nvPr/>
                </p14:nvContentPartPr>
                <p14:xfrm>
                  <a:off x="9200921" y="5393066"/>
                  <a:ext cx="93600" cy="19224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B5275C57-F983-7BBC-1A85-2F591AF9B8A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9183281" y="5375066"/>
                    <a:ext cx="1292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62A9572-1D49-9684-7EDF-A7918272A7E4}"/>
                      </a:ext>
                    </a:extLst>
                  </p14:cNvPr>
                  <p14:cNvContentPartPr/>
                  <p14:nvPr/>
                </p14:nvContentPartPr>
                <p14:xfrm>
                  <a:off x="9337001" y="5429426"/>
                  <a:ext cx="106200" cy="16128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62A9572-1D49-9684-7EDF-A7918272A7E4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9319001" y="5411426"/>
                    <a:ext cx="141840" cy="19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A9531AAA-A1CA-3753-CFDE-D306CD9079AA}"/>
                      </a:ext>
                    </a:extLst>
                  </p14:cNvPr>
                  <p14:cNvContentPartPr/>
                  <p14:nvPr/>
                </p14:nvContentPartPr>
                <p14:xfrm>
                  <a:off x="9220361" y="5471906"/>
                  <a:ext cx="212040" cy="3240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A9531AAA-A1CA-3753-CFDE-D306CD9079AA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9202721" y="5453906"/>
                    <a:ext cx="24768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4C23A8A-CA84-98F0-0530-EFCA6F00796A}"/>
                </a:ext>
              </a:extLst>
            </p:cNvPr>
            <p:cNvGrpSpPr/>
            <p:nvPr/>
          </p:nvGrpSpPr>
          <p:grpSpPr>
            <a:xfrm>
              <a:off x="8832281" y="4395506"/>
              <a:ext cx="229680" cy="621000"/>
              <a:chOff x="8832281" y="4395506"/>
              <a:chExt cx="229680" cy="62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D978B01D-CD9E-5093-608F-6C023C31A86C}"/>
                      </a:ext>
                    </a:extLst>
                  </p14:cNvPr>
                  <p14:cNvContentPartPr/>
                  <p14:nvPr/>
                </p14:nvContentPartPr>
                <p14:xfrm>
                  <a:off x="8889881" y="4395506"/>
                  <a:ext cx="98640" cy="351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D978B01D-CD9E-5093-608F-6C023C31A86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8872241" y="4377506"/>
                    <a:ext cx="134280" cy="38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D05D774A-3CE5-CF1A-79B1-511A24B42B5F}"/>
                      </a:ext>
                    </a:extLst>
                  </p14:cNvPr>
                  <p14:cNvContentPartPr/>
                  <p14:nvPr/>
                </p14:nvContentPartPr>
                <p14:xfrm>
                  <a:off x="8832281" y="4853786"/>
                  <a:ext cx="45720" cy="153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D05D774A-3CE5-CF1A-79B1-511A24B42B5F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8814641" y="4835786"/>
                    <a:ext cx="8136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628FA308-8DF1-E540-3168-F80F900789BA}"/>
                      </a:ext>
                    </a:extLst>
                  </p14:cNvPr>
                  <p14:cNvContentPartPr/>
                  <p14:nvPr/>
                </p14:nvContentPartPr>
                <p14:xfrm>
                  <a:off x="8959001" y="4833626"/>
                  <a:ext cx="87120" cy="18288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628FA308-8DF1-E540-3168-F80F900789BA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8941001" y="4815626"/>
                    <a:ext cx="12276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3A7865F8-7243-287C-174D-11E6C5F3C410}"/>
                      </a:ext>
                    </a:extLst>
                  </p14:cNvPr>
                  <p14:cNvContentPartPr/>
                  <p14:nvPr/>
                </p14:nvContentPartPr>
                <p14:xfrm>
                  <a:off x="8875481" y="4901306"/>
                  <a:ext cx="186480" cy="1224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3A7865F8-7243-287C-174D-11E6C5F3C410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8857481" y="4883666"/>
                    <a:ext cx="222120" cy="4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5FFEF4C-4F6F-E06F-040F-21C49E7270BB}"/>
              </a:ext>
            </a:extLst>
          </p:cNvPr>
          <p:cNvGrpSpPr/>
          <p:nvPr/>
        </p:nvGrpSpPr>
        <p:grpSpPr>
          <a:xfrm>
            <a:off x="2446450" y="5755430"/>
            <a:ext cx="2156040" cy="138960"/>
            <a:chOff x="2446450" y="5755430"/>
            <a:chExt cx="21560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F3D2FF-84EF-10CE-1BE3-D4B5F001194F}"/>
                    </a:ext>
                  </a:extLst>
                </p14:cNvPr>
                <p14:cNvContentPartPr/>
                <p14:nvPr/>
              </p14:nvContentPartPr>
              <p14:xfrm>
                <a:off x="2446450" y="5769110"/>
                <a:ext cx="104040" cy="113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F3D2FF-84EF-10CE-1BE3-D4B5F001194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428810" y="5751110"/>
                  <a:ext cx="13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4E7473B-D682-FBD2-D337-E475B284B22E}"/>
                    </a:ext>
                  </a:extLst>
                </p14:cNvPr>
                <p14:cNvContentPartPr/>
                <p14:nvPr/>
              </p14:nvContentPartPr>
              <p14:xfrm>
                <a:off x="2520610" y="5809430"/>
                <a:ext cx="576360" cy="3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4E7473B-D682-FBD2-D337-E475B284B22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502970" y="5791430"/>
                  <a:ext cx="612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CEDD42-5C3F-2849-A287-556B434B598B}"/>
                    </a:ext>
                  </a:extLst>
                </p14:cNvPr>
                <p14:cNvContentPartPr/>
                <p14:nvPr/>
              </p14:nvContentPartPr>
              <p14:xfrm>
                <a:off x="3060250" y="5774510"/>
                <a:ext cx="149760" cy="11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CEDD42-5C3F-2849-A287-556B434B598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42250" y="5756870"/>
                  <a:ext cx="185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D53228-55D9-47C2-4DAF-5A17230F4CE1}"/>
                    </a:ext>
                  </a:extLst>
                </p14:cNvPr>
                <p14:cNvContentPartPr/>
                <p14:nvPr/>
              </p14:nvContentPartPr>
              <p14:xfrm>
                <a:off x="3162490" y="5792150"/>
                <a:ext cx="703080" cy="38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D53228-55D9-47C2-4DAF-5A17230F4CE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44850" y="5774510"/>
                  <a:ext cx="738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8E22436-26EB-7CF0-0891-6FE479CB083D}"/>
                    </a:ext>
                  </a:extLst>
                </p14:cNvPr>
                <p14:cNvContentPartPr/>
                <p14:nvPr/>
              </p14:nvContentPartPr>
              <p14:xfrm>
                <a:off x="3768730" y="5755430"/>
                <a:ext cx="174240" cy="138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8E22436-26EB-7CF0-0891-6FE479CB083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51090" y="5737790"/>
                  <a:ext cx="209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553C25-06FC-FA99-7918-B341067779B5}"/>
                    </a:ext>
                  </a:extLst>
                </p14:cNvPr>
                <p14:cNvContentPartPr/>
                <p14:nvPr/>
              </p14:nvContentPartPr>
              <p14:xfrm>
                <a:off x="3892570" y="5814830"/>
                <a:ext cx="555120" cy="1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553C25-06FC-FA99-7918-B341067779B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74570" y="5797190"/>
                  <a:ext cx="5907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525ADF-603E-2630-62D3-8B4D2C23548A}"/>
                    </a:ext>
                  </a:extLst>
                </p14:cNvPr>
                <p14:cNvContentPartPr/>
                <p14:nvPr/>
              </p14:nvContentPartPr>
              <p14:xfrm>
                <a:off x="4453810" y="5760830"/>
                <a:ext cx="148680" cy="97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525ADF-603E-2630-62D3-8B4D2C23548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36170" y="5743190"/>
                  <a:ext cx="18432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F2C9CEF-0550-B9B3-9444-DF7B5713F626}"/>
                  </a:ext>
                </a:extLst>
              </p14:cNvPr>
              <p14:cNvContentPartPr/>
              <p14:nvPr/>
            </p14:nvContentPartPr>
            <p14:xfrm>
              <a:off x="10450703" y="3561975"/>
              <a:ext cx="114927" cy="29388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F2C9CEF-0550-B9B3-9444-DF7B5713F626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432689" y="3543607"/>
                <a:ext cx="150594" cy="6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AD5324E-2F05-208F-C387-907C4615B881}"/>
                  </a:ext>
                </a:extLst>
              </p14:cNvPr>
              <p14:cNvContentPartPr/>
              <p14:nvPr/>
            </p14:nvContentPartPr>
            <p14:xfrm>
              <a:off x="10416067" y="3509497"/>
              <a:ext cx="187347" cy="98134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AD5324E-2F05-208F-C387-907C4615B88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398053" y="3491458"/>
                <a:ext cx="223015" cy="13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41788AB-DEC7-6B27-40CC-5A1D79AAA8B0}"/>
                  </a:ext>
                </a:extLst>
              </p14:cNvPr>
              <p14:cNvContentPartPr/>
              <p14:nvPr/>
            </p14:nvContentPartPr>
            <p14:xfrm>
              <a:off x="10550936" y="4594221"/>
              <a:ext cx="156910" cy="139067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41788AB-DEC7-6B27-40CC-5A1D79AAA8B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532900" y="4576113"/>
                <a:ext cx="192621" cy="1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D897D7C-CFD7-3B17-DAE8-A2966E848718}"/>
                  </a:ext>
                </a:extLst>
              </p14:cNvPr>
              <p14:cNvContentPartPr/>
              <p14:nvPr/>
            </p14:nvContentPartPr>
            <p14:xfrm>
              <a:off x="10542540" y="3568273"/>
              <a:ext cx="39359" cy="1174461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D897D7C-CFD7-3B17-DAE8-A2966E848718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524485" y="3550271"/>
                <a:ext cx="75107" cy="1210105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3A6B501-5863-437A-4152-142965D2D4D0}"/>
              </a:ext>
            </a:extLst>
          </p:cNvPr>
          <p:cNvGrpSpPr/>
          <p:nvPr/>
        </p:nvGrpSpPr>
        <p:grpSpPr>
          <a:xfrm>
            <a:off x="10161548" y="4665066"/>
            <a:ext cx="988689" cy="1078951"/>
            <a:chOff x="10161548" y="4665066"/>
            <a:chExt cx="988689" cy="107895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42E735B-B4E0-A309-5F54-875007E810E0}"/>
                    </a:ext>
                  </a:extLst>
                </p14:cNvPr>
                <p14:cNvContentPartPr/>
                <p14:nvPr/>
              </p14:nvContentPartPr>
              <p14:xfrm>
                <a:off x="10161548" y="4742209"/>
                <a:ext cx="427697" cy="1001808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42E735B-B4E0-A309-5F54-875007E810E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143517" y="4724204"/>
                  <a:ext cx="463399" cy="1037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AEB73F-D0F1-4660-9BA7-5283A4D677E4}"/>
                    </a:ext>
                  </a:extLst>
                </p14:cNvPr>
                <p14:cNvContentPartPr/>
                <p14:nvPr/>
              </p14:nvContentPartPr>
              <p14:xfrm>
                <a:off x="10172044" y="5516262"/>
                <a:ext cx="177376" cy="20309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AEB73F-D0F1-4660-9BA7-5283A4D677E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154018" y="5498258"/>
                  <a:ext cx="213068" cy="238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CB51EA8-AC96-1DF1-9EA1-6B387FD5E348}"/>
                    </a:ext>
                  </a:extLst>
                </p14:cNvPr>
                <p14:cNvContentPartPr/>
                <p14:nvPr/>
              </p14:nvContentPartPr>
              <p14:xfrm>
                <a:off x="10598691" y="4665066"/>
                <a:ext cx="551546" cy="1009155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CB51EA8-AC96-1DF1-9EA1-6B387FD5E34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580690" y="4647065"/>
                  <a:ext cx="587188" cy="104479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0CC34-48FE-8CC8-39F7-9CEF5EE5D98F}"/>
              </a:ext>
            </a:extLst>
          </p:cNvPr>
          <p:cNvSpPr/>
          <p:nvPr/>
        </p:nvSpPr>
        <p:spPr>
          <a:xfrm>
            <a:off x="1943170" y="5443488"/>
            <a:ext cx="3336426" cy="79719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E4859E-9E59-5198-E753-24E3B8492A2F}"/>
              </a:ext>
            </a:extLst>
          </p:cNvPr>
          <p:cNvSpPr/>
          <p:nvPr/>
        </p:nvSpPr>
        <p:spPr>
          <a:xfrm>
            <a:off x="9805247" y="2990218"/>
            <a:ext cx="1640353" cy="32504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743-13B7-5943-3780-913C510A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Labelled trees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C9B973-160F-728E-B4DE-E058B49BF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329" y="2782970"/>
            <a:ext cx="2278577" cy="571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393C7-0F3E-7ECB-F31A-851DAB99A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91" y="1933713"/>
            <a:ext cx="2591025" cy="624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B26D7-712C-7626-040E-1A38168DE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928" y="3484819"/>
            <a:ext cx="2278577" cy="5410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82F390A-0353-ECAB-C22D-6F260E6BC2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7680649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Söhne"/>
                  </a:rPr>
                  <a:t>Two possible types of trees with 4 vertices: 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"Path" and "Star".</a:t>
                </a:r>
              </a:p>
              <a:p>
                <a:pPr lvl="1"/>
                <a:endParaRPr lang="en-GB" b="1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Path Trees</a:t>
                </a:r>
                <a:endParaRPr lang="en-GB" b="0" i="0" dirty="0">
                  <a:effectLst/>
                  <a:latin typeface="Söhne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Söhne"/>
                  </a:rPr>
                  <a:t>Possible permutations: 4! (4 factorial).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Söhne"/>
                  </a:rPr>
                  <a:t>Accounting for reversals, which don't yield new paths: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dirty="0" smtClean="0"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 b="1" i="1" dirty="0" smtClean="0">
                            <a:effectLst/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fr-FR" b="1" i="1" dirty="0" smtClean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GB" b="1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dirty="0" smtClean="0">
                        <a:effectLst/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GB" b="0" i="0" dirty="0">
                    <a:effectLst/>
                    <a:latin typeface="Söhne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Star Trees</a:t>
                </a:r>
                <a:endParaRPr lang="en-GB" b="0" i="0" dirty="0">
                  <a:effectLst/>
                  <a:latin typeface="Söhne"/>
                </a:endParaRP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Söhne"/>
                  </a:rPr>
                  <a:t>Determined by the label of the central vertex.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GB" b="0" i="0" dirty="0">
                    <a:effectLst/>
                    <a:latin typeface="Söhne"/>
                  </a:rPr>
                  <a:t>Central vertex can be labelled in </a:t>
                </a:r>
                <a:r>
                  <a:rPr lang="en-GB" b="1" i="0" dirty="0">
                    <a:effectLst/>
                    <a:latin typeface="Söhne"/>
                  </a:rPr>
                  <a:t>4 different ways</a:t>
                </a:r>
                <a:r>
                  <a:rPr lang="en-GB" b="0" i="0" dirty="0">
                    <a:effectLst/>
                    <a:latin typeface="Söhne"/>
                  </a:rPr>
                  <a:t>.</a:t>
                </a:r>
              </a:p>
              <a:p>
                <a:pPr marL="0" indent="0" algn="l">
                  <a:buNone/>
                </a:pPr>
                <a:endParaRPr lang="en-GB" b="1" i="0" dirty="0">
                  <a:effectLst/>
                  <a:latin typeface="Söhne"/>
                </a:endParaRPr>
              </a:p>
              <a:p>
                <a:pPr marL="0" indent="0" algn="ctr">
                  <a:buNone/>
                </a:pPr>
                <a:r>
                  <a:rPr lang="en-GB" b="1" i="0" dirty="0">
                    <a:effectLst/>
                    <a:latin typeface="Söhne"/>
                  </a:rPr>
                  <a:t>Total number of labelled trees with 4 vertices</a:t>
                </a:r>
                <a:r>
                  <a:rPr lang="en-GB" b="0" i="0" dirty="0">
                    <a:effectLst/>
                    <a:latin typeface="Söhne"/>
                  </a:rPr>
                  <a:t>: </a:t>
                </a:r>
              </a:p>
              <a:p>
                <a:pPr marL="0" indent="0" algn="ctr">
                  <a:buNone/>
                </a:pPr>
                <a:r>
                  <a:rPr lang="en-GB" b="0" i="0" dirty="0">
                    <a:effectLst/>
                    <a:latin typeface="Söhne"/>
                  </a:rPr>
                  <a:t>12 (Path Trees) + 4 (Star Trees) = 16.</a:t>
                </a:r>
              </a:p>
              <a:p>
                <a:pPr marL="0" indent="0" algn="ctr">
                  <a:buNone/>
                </a:pPr>
                <a:endParaRPr lang="en-GB" dirty="0">
                  <a:latin typeface="Söhne"/>
                </a:endParaRPr>
              </a:p>
              <a:p>
                <a:pPr marL="0" indent="0" algn="ctr">
                  <a:buNone/>
                </a:pPr>
                <a:r>
                  <a:rPr lang="en-GB" b="1" i="0" dirty="0">
                    <a:effectLst/>
                    <a:latin typeface="Söhne"/>
                  </a:rPr>
                  <a:t>What about the general case with n vertices ?</a:t>
                </a:r>
              </a:p>
              <a:p>
                <a:endParaRPr lang="en-GB" sz="2600" b="1" dirty="0"/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482F390A-0353-ECAB-C22D-6F260E6B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7680649" cy="4351338"/>
              </a:xfrm>
              <a:prstGeom prst="rect">
                <a:avLst/>
              </a:prstGeom>
              <a:blipFill>
                <a:blip r:embed="rId5"/>
                <a:stretch>
                  <a:fillRect l="-715" t="-252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4D707A1-B6DF-7591-85E4-E24A487D3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322" y="4391980"/>
            <a:ext cx="2385267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3552-BDA4-2554-93C8-49A3310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THEOREM 4 (Cayley, 1889)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16FF2-0C18-D14A-8853-9DCF09785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sz="4100" i="1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1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1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10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4100" i="1" dirty="0"/>
                  <a:t> distinct labelled trees with n vertices.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GB" b="1" dirty="0">
                    <a:solidFill>
                      <a:srgbClr val="FF0000"/>
                    </a:solidFill>
                  </a:rPr>
                  <a:t>Counting unlabelled trees, where vertices aren't distinct, is more complex than counting labelled ones, lacking a simple formula like Cayley's.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16FF2-0C18-D14A-8853-9DCF09785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9A95C2C-0B90-92CD-EC70-8CE4C9BE6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320127"/>
                  </p:ext>
                </p:extLst>
              </p:nvPr>
            </p:nvGraphicFramePr>
            <p:xfrm>
              <a:off x="932450" y="3723406"/>
              <a:ext cx="1033272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8151">
                      <a:extLst>
                        <a:ext uri="{9D8B030D-6E8A-4147-A177-3AD203B41FA5}">
                          <a16:colId xmlns:a16="http://schemas.microsoft.com/office/drawing/2014/main" val="4055881259"/>
                        </a:ext>
                      </a:extLst>
                    </a:gridCol>
                    <a:gridCol w="336348">
                      <a:extLst>
                        <a:ext uri="{9D8B030D-6E8A-4147-A177-3AD203B41FA5}">
                          <a16:colId xmlns:a16="http://schemas.microsoft.com/office/drawing/2014/main" val="266362484"/>
                        </a:ext>
                      </a:extLst>
                    </a:gridCol>
                    <a:gridCol w="905318">
                      <a:extLst>
                        <a:ext uri="{9D8B030D-6E8A-4147-A177-3AD203B41FA5}">
                          <a16:colId xmlns:a16="http://schemas.microsoft.com/office/drawing/2014/main" val="2845619830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24613756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311286298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306834119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674115710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232581442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251149979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5653859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084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Labelled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262144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4782969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983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Unlabeled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6671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9A95C2C-0B90-92CD-EC70-8CE4C9BE65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8320127"/>
                  </p:ext>
                </p:extLst>
              </p:nvPr>
            </p:nvGraphicFramePr>
            <p:xfrm>
              <a:off x="932450" y="3723406"/>
              <a:ext cx="1033272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8151">
                      <a:extLst>
                        <a:ext uri="{9D8B030D-6E8A-4147-A177-3AD203B41FA5}">
                          <a16:colId xmlns:a16="http://schemas.microsoft.com/office/drawing/2014/main" val="4055881259"/>
                        </a:ext>
                      </a:extLst>
                    </a:gridCol>
                    <a:gridCol w="336348">
                      <a:extLst>
                        <a:ext uri="{9D8B030D-6E8A-4147-A177-3AD203B41FA5}">
                          <a16:colId xmlns:a16="http://schemas.microsoft.com/office/drawing/2014/main" val="266362484"/>
                        </a:ext>
                      </a:extLst>
                    </a:gridCol>
                    <a:gridCol w="905318">
                      <a:extLst>
                        <a:ext uri="{9D8B030D-6E8A-4147-A177-3AD203B41FA5}">
                          <a16:colId xmlns:a16="http://schemas.microsoft.com/office/drawing/2014/main" val="2845619830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24613756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311286298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306834119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674115710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232581442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251149979"/>
                        </a:ext>
                      </a:extLst>
                    </a:gridCol>
                    <a:gridCol w="1033272">
                      <a:extLst>
                        <a:ext uri="{9D8B030D-6E8A-4147-A177-3AD203B41FA5}">
                          <a16:colId xmlns:a16="http://schemas.microsoft.com/office/drawing/2014/main" val="35653859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8" t="-8197" r="-45770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2084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Labelled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16807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262144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4782969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6983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Unlabeled trees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6671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352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34EAF-E101-1B4F-0A72-8FB9BBA3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First proof: </a:t>
            </a:r>
            <a:br>
              <a:rPr lang="en-US" sz="3200" dirty="0"/>
            </a:br>
            <a:r>
              <a:rPr lang="en-GB" sz="3200" dirty="0"/>
              <a:t>Proving the Count of Labelled Trees via </a:t>
            </a:r>
            <a:r>
              <a:rPr lang="en-GB" sz="3200" dirty="0" err="1"/>
              <a:t>Prüfer</a:t>
            </a:r>
            <a:r>
              <a:rPr lang="en-GB" sz="3200" dirty="0"/>
              <a:t> Sequences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5212-96CC-65F2-E532-2BADC824C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85118" cy="4351338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GB" sz="2000" dirty="0"/>
              </a:p>
              <a:p>
                <a:r>
                  <a:rPr lang="en-GB" sz="2000" dirty="0"/>
                  <a:t>A one-to-one correspondence is established between labelled trees with '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000" dirty="0"/>
                  <a:t>' vertices and </a:t>
                </a:r>
                <a:r>
                  <a:rPr lang="en-GB" sz="2000" dirty="0" err="1"/>
                  <a:t>Prüfer</a:t>
                </a:r>
                <a:r>
                  <a:rPr lang="en-GB" sz="2000" dirty="0"/>
                  <a:t> sequences of '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2000" dirty="0"/>
                  <a:t>' numbers.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Prüfer sequences</a:t>
                </a:r>
                <a14:m>
                  <m:oMath xmlns:m="http://schemas.openxmlformats.org/officeDocument/2006/math">
                    <m:r>
                      <a:rPr lang="fr-F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2000" i="1" dirty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fr-F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GB" sz="20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is one of the integers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1, 2, 3, …, </m:t>
                    </m:r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(allowing repetition) 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This method of correlation is credited to H. </a:t>
                </a:r>
                <a:r>
                  <a:rPr lang="en-GB" sz="2000" dirty="0" err="1"/>
                  <a:t>Prüfer</a:t>
                </a:r>
                <a:r>
                  <a:rPr lang="en-GB" sz="2000" dirty="0"/>
                  <a:t>.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The construction of this correspondence between includes in two parts:</a:t>
                </a:r>
              </a:p>
              <a:p>
                <a:pPr lvl="1"/>
                <a:r>
                  <a:rPr lang="en-GB" sz="1800" dirty="0"/>
                  <a:t>Transforming a labelled tree into a </a:t>
                </a:r>
                <a:r>
                  <a:rPr lang="en-GB" sz="1800" dirty="0" err="1"/>
                  <a:t>Prüfer</a:t>
                </a:r>
                <a:r>
                  <a:rPr lang="en-GB" sz="1800" dirty="0"/>
                  <a:t> sequence.</a:t>
                </a:r>
              </a:p>
              <a:p>
                <a:pPr lvl="1"/>
                <a:r>
                  <a:rPr lang="en-GB" sz="1800" dirty="0"/>
                  <a:t>Converting a </a:t>
                </a:r>
                <a:r>
                  <a:rPr lang="en-GB" sz="1800" dirty="0" err="1"/>
                  <a:t>Prüfer</a:t>
                </a:r>
                <a:r>
                  <a:rPr lang="en-GB" sz="1800" dirty="0"/>
                  <a:t> sequence back into a </a:t>
                </a:r>
                <a:r>
                  <a:rPr lang="en-GB" sz="1800" dirty="0" err="1"/>
                  <a:t>labeled</a:t>
                </a:r>
                <a:r>
                  <a:rPr lang="en-GB" sz="1800" dirty="0"/>
                  <a:t> tree.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5212-96CC-65F2-E532-2BADC824C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85118" cy="4351338"/>
              </a:xfrm>
              <a:blipFill>
                <a:blip r:embed="rId2"/>
                <a:stretch>
                  <a:fillRect l="-802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1A720583-E527-E0D9-93D2-A7E0BD1DFA68}"/>
              </a:ext>
            </a:extLst>
          </p:cNvPr>
          <p:cNvGrpSpPr/>
          <p:nvPr/>
        </p:nvGrpSpPr>
        <p:grpSpPr>
          <a:xfrm>
            <a:off x="7343192" y="2313990"/>
            <a:ext cx="4416492" cy="3707362"/>
            <a:chOff x="7343192" y="2369976"/>
            <a:chExt cx="4416492" cy="3707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E94211A-B5FD-5748-6F37-1DFAC37F453E}"/>
                </a:ext>
              </a:extLst>
            </p:cNvPr>
            <p:cNvSpPr/>
            <p:nvPr/>
          </p:nvSpPr>
          <p:spPr>
            <a:xfrm>
              <a:off x="7343192" y="2369976"/>
              <a:ext cx="1959428" cy="3676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5A1470-3B7D-E6B4-5518-8459222D0CB7}"/>
                </a:ext>
              </a:extLst>
            </p:cNvPr>
            <p:cNvGrpSpPr/>
            <p:nvPr/>
          </p:nvGrpSpPr>
          <p:grpSpPr>
            <a:xfrm>
              <a:off x="7828387" y="2635126"/>
              <a:ext cx="1026367" cy="546613"/>
              <a:chOff x="7716416" y="2625795"/>
              <a:chExt cx="1026367" cy="54661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41A812-4030-2CD2-9455-A07BEA885039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809A8FD-C0DD-D42D-BD1A-953BB5D06E5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809A8FD-C0DD-D42D-BD1A-953BB5D06E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573D28-5864-E76E-2C0E-05FA885135C5}"/>
                </a:ext>
              </a:extLst>
            </p:cNvPr>
            <p:cNvGrpSpPr/>
            <p:nvPr/>
          </p:nvGrpSpPr>
          <p:grpSpPr>
            <a:xfrm>
              <a:off x="7840828" y="3384686"/>
              <a:ext cx="1026367" cy="546613"/>
              <a:chOff x="7716416" y="2625795"/>
              <a:chExt cx="1026367" cy="54661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4608D2-6DF7-0A4A-930F-DC3D266D3074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FCD990D-79A7-63CA-AB03-9FE06B2F1A01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FCD990D-79A7-63CA-AB03-9FE06B2F1A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E5A459-847B-56B7-B985-77A69A7B58ED}"/>
                </a:ext>
              </a:extLst>
            </p:cNvPr>
            <p:cNvGrpSpPr/>
            <p:nvPr/>
          </p:nvGrpSpPr>
          <p:grpSpPr>
            <a:xfrm>
              <a:off x="7809722" y="4804104"/>
              <a:ext cx="1026367" cy="546613"/>
              <a:chOff x="7716416" y="2625795"/>
              <a:chExt cx="1026367" cy="54661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A80F3EC-36E5-BC90-7DEF-D48AF06A3E43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8D16CB5-BA5F-4FC1-323B-3E8B9BFE8C9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8D16CB5-BA5F-4FC1-323B-3E8B9BFE8C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EFD1CE-C294-35E5-9D3E-A97C62C7701B}"/>
                </a:ext>
              </a:extLst>
            </p:cNvPr>
            <p:cNvSpPr txBox="1"/>
            <p:nvPr/>
          </p:nvSpPr>
          <p:spPr>
            <a:xfrm>
              <a:off x="8248261" y="3884639"/>
              <a:ext cx="270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99B1A9-97DA-3401-9B25-1C154D8BC78C}"/>
                </a:ext>
              </a:extLst>
            </p:cNvPr>
            <p:cNvSpPr/>
            <p:nvPr/>
          </p:nvSpPr>
          <p:spPr>
            <a:xfrm>
              <a:off x="9800256" y="2401077"/>
              <a:ext cx="1959428" cy="367626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F61CB3-9834-6616-93BF-091F3427CDB1}"/>
                </a:ext>
              </a:extLst>
            </p:cNvPr>
            <p:cNvGrpSpPr/>
            <p:nvPr/>
          </p:nvGrpSpPr>
          <p:grpSpPr>
            <a:xfrm>
              <a:off x="10285451" y="2666227"/>
              <a:ext cx="1026367" cy="546613"/>
              <a:chOff x="7716416" y="2625795"/>
              <a:chExt cx="1026367" cy="54661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E78AE00-817E-2040-5E4B-141F5B0C2C0B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0722468-1776-3394-146D-65AB8A857DB4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𝑆𝑒𝑞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0722468-1776-3394-146D-65AB8A857D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ECEF77-DB38-4F64-4873-1C2C04E40BD8}"/>
                </a:ext>
              </a:extLst>
            </p:cNvPr>
            <p:cNvGrpSpPr/>
            <p:nvPr/>
          </p:nvGrpSpPr>
          <p:grpSpPr>
            <a:xfrm>
              <a:off x="10297892" y="3415787"/>
              <a:ext cx="1026367" cy="546613"/>
              <a:chOff x="7716416" y="2625795"/>
              <a:chExt cx="1026367" cy="54661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07AD5C4-D5E6-1947-6FB5-268FD3C5733D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1F04F73-D946-33F6-FC24-805715F1D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𝑆𝑒𝑞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1F04F73-D946-33F6-FC24-805715F1D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4A99E-B97F-C6F3-EE7F-BABCEA98BC1C}"/>
                </a:ext>
              </a:extLst>
            </p:cNvPr>
            <p:cNvGrpSpPr/>
            <p:nvPr/>
          </p:nvGrpSpPr>
          <p:grpSpPr>
            <a:xfrm>
              <a:off x="10266786" y="4835205"/>
              <a:ext cx="1026367" cy="546613"/>
              <a:chOff x="7716416" y="2625795"/>
              <a:chExt cx="1026367" cy="54661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6439106-F828-54F4-696B-93BAC1EFEE65}"/>
                  </a:ext>
                </a:extLst>
              </p:cNvPr>
              <p:cNvSpPr/>
              <p:nvPr/>
            </p:nvSpPr>
            <p:spPr>
              <a:xfrm>
                <a:off x="8154955" y="2995127"/>
                <a:ext cx="149290" cy="17728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76D8171-0A85-688D-1702-52EE44206A7A}"/>
                      </a:ext>
                    </a:extLst>
                  </p:cNvPr>
                  <p:cNvSpPr txBox="1"/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𝑆𝑒𝑞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76D8171-0A85-688D-1702-52EE44206A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6416" y="2625795"/>
                    <a:ext cx="102636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94204D-6F2B-29A9-A5C2-C89954336CB8}"/>
                </a:ext>
              </a:extLst>
            </p:cNvPr>
            <p:cNvSpPr txBox="1"/>
            <p:nvPr/>
          </p:nvSpPr>
          <p:spPr>
            <a:xfrm>
              <a:off x="10705325" y="3915740"/>
              <a:ext cx="270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7AEBA5-30BB-CC7A-CA4F-7FA7D794D86B}"/>
                </a:ext>
              </a:extLst>
            </p:cNvPr>
            <p:cNvCxnSpPr>
              <a:cxnSpLocks/>
              <a:stCxn id="6" idx="6"/>
              <a:endCxn id="18" idx="2"/>
            </p:cNvCxnSpPr>
            <p:nvPr/>
          </p:nvCxnSpPr>
          <p:spPr>
            <a:xfrm>
              <a:off x="8416216" y="3093099"/>
              <a:ext cx="2307774" cy="311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ED2EAC-565B-E1BD-4976-A51FF4A1C582}"/>
                </a:ext>
              </a:extLst>
            </p:cNvPr>
            <p:cNvCxnSpPr>
              <a:cxnSpLocks/>
            </p:cNvCxnSpPr>
            <p:nvPr/>
          </p:nvCxnSpPr>
          <p:spPr>
            <a:xfrm>
              <a:off x="8437988" y="3842659"/>
              <a:ext cx="2307774" cy="311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6AC0C0-B4CC-71BE-824D-EEE790B90EC9}"/>
                </a:ext>
              </a:extLst>
            </p:cNvPr>
            <p:cNvCxnSpPr>
              <a:cxnSpLocks/>
            </p:cNvCxnSpPr>
            <p:nvPr/>
          </p:nvCxnSpPr>
          <p:spPr>
            <a:xfrm>
              <a:off x="8409992" y="5270239"/>
              <a:ext cx="2307774" cy="3110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071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A78-29BD-8B61-9ED4-305F878A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Construction of a </a:t>
            </a:r>
            <a:r>
              <a:rPr lang="en-GB" sz="3600" dirty="0" err="1"/>
              <a:t>Prufer</a:t>
            </a:r>
            <a:r>
              <a:rPr lang="en-GB" sz="3600" dirty="0"/>
              <a:t> Sequence from a Labelled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B43D-7B65-20F9-7674-1286E4E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sz="2400" b="1" dirty="0"/>
              <a:t>Step 1</a:t>
            </a:r>
          </a:p>
          <a:p>
            <a:pPr lvl="1"/>
            <a:r>
              <a:rPr lang="en-GB" sz="2000" dirty="0"/>
              <a:t>Identify vertices of degree 1 and select the one with the smallest label.</a:t>
            </a:r>
          </a:p>
          <a:p>
            <a:r>
              <a:rPr lang="en-GB" sz="2400" b="1" dirty="0"/>
              <a:t>Step 2</a:t>
            </a:r>
          </a:p>
          <a:p>
            <a:pPr lvl="1"/>
            <a:r>
              <a:rPr lang="en-GB" sz="2000" dirty="0"/>
              <a:t>Put the label of the vertex adjacent to the vertex of Step 1 in the next position in the </a:t>
            </a:r>
            <a:r>
              <a:rPr lang="en-GB" sz="2000" dirty="0" err="1"/>
              <a:t>Prüfer</a:t>
            </a:r>
            <a:r>
              <a:rPr lang="en-GB" sz="2000" dirty="0"/>
              <a:t> sequence.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2000" dirty="0"/>
              <a:t>Remove the chosen vertex from Step 1 and its incident edge, resulting in a smaller tree.</a:t>
            </a:r>
            <a:endParaRPr lang="en-GB" sz="2400" b="1" dirty="0"/>
          </a:p>
          <a:p>
            <a:r>
              <a:rPr lang="en-GB" sz="2400" b="1" dirty="0"/>
              <a:t>Repeat Steps 1-3</a:t>
            </a:r>
          </a:p>
          <a:p>
            <a:pPr lvl="1"/>
            <a:r>
              <a:rPr lang="en-GB" sz="2000" dirty="0"/>
              <a:t>Continue the process with the remaining tree until only two vertices are left.</a:t>
            </a:r>
          </a:p>
          <a:p>
            <a:endParaRPr lang="en-GB" sz="2400" b="1" dirty="0"/>
          </a:p>
          <a:p>
            <a:r>
              <a:rPr lang="en-GB" sz="2400" b="1" dirty="0"/>
              <a:t>Stop</a:t>
            </a:r>
          </a:p>
          <a:p>
            <a:pPr lvl="1"/>
            <a:r>
              <a:rPr lang="en-GB" sz="2000" dirty="0"/>
              <a:t>The process ends when only two vertices remain. </a:t>
            </a:r>
          </a:p>
          <a:p>
            <a:pPr lvl="1"/>
            <a:r>
              <a:rPr lang="en-GB" sz="2000" dirty="0"/>
              <a:t>The resulting </a:t>
            </a:r>
            <a:r>
              <a:rPr lang="en-GB" sz="2000" dirty="0" err="1"/>
              <a:t>Prüfer</a:t>
            </a:r>
            <a:r>
              <a:rPr lang="en-GB" sz="2000" dirty="0"/>
              <a:t> sequence has now been constructed.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27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Identify vertices of degree 1 and select the one with the smallest label.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Put the label of the vertex adjacent to the vertex of Step 1 in the next position in the </a:t>
            </a:r>
            <a:r>
              <a:rPr lang="en-GB" sz="1600" dirty="0" err="1">
                <a:solidFill>
                  <a:srgbClr val="00B050"/>
                </a:solidFill>
              </a:rPr>
              <a:t>Prüfer</a:t>
            </a:r>
            <a:r>
              <a:rPr lang="en-GB" sz="1600" dirty="0">
                <a:solidFill>
                  <a:srgbClr val="00B050"/>
                </a:solidFill>
              </a:rPr>
              <a:t> sequence.</a:t>
            </a:r>
            <a:endParaRPr lang="en-US" sz="6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6000" dirty="0"/>
              <a:t>(6,?,?,?,?)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1700" dirty="0"/>
              <a:t>Remove the chosen vertex from </a:t>
            </a:r>
            <a:r>
              <a:rPr lang="en-GB" sz="1700" b="1" dirty="0"/>
              <a:t>Step 1 </a:t>
            </a:r>
            <a:r>
              <a:rPr lang="en-GB" sz="1700" dirty="0"/>
              <a:t>and its incident edge, resulting in a smaller tree.</a:t>
            </a:r>
            <a:endParaRPr lang="en-US" sz="17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E1770-E572-8C59-8768-6974DE9A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05" y="2649894"/>
            <a:ext cx="4448418" cy="206579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3BEC44-0206-EC9B-226F-EAA4AE3AE22D}"/>
              </a:ext>
            </a:extLst>
          </p:cNvPr>
          <p:cNvSpPr/>
          <p:nvPr/>
        </p:nvSpPr>
        <p:spPr>
          <a:xfrm>
            <a:off x="8136294" y="2649894"/>
            <a:ext cx="494522" cy="69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C07CD7-84A2-2E40-3209-3D128076F05C}"/>
              </a:ext>
            </a:extLst>
          </p:cNvPr>
          <p:cNvSpPr/>
          <p:nvPr/>
        </p:nvSpPr>
        <p:spPr>
          <a:xfrm>
            <a:off x="8136294" y="3954332"/>
            <a:ext cx="494522" cy="6904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7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Identify vertices of degree 1 and select the one with the smallest label.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Put the label of the vertex adjacent to the vertex of Step 1 in the next position in the </a:t>
            </a:r>
            <a:r>
              <a:rPr lang="en-GB" sz="1600" dirty="0" err="1">
                <a:solidFill>
                  <a:srgbClr val="00B050"/>
                </a:solidFill>
              </a:rPr>
              <a:t>Prüfer</a:t>
            </a:r>
            <a:r>
              <a:rPr lang="en-GB" sz="1600" dirty="0">
                <a:solidFill>
                  <a:srgbClr val="00B050"/>
                </a:solidFill>
              </a:rPr>
              <a:t> sequence.</a:t>
            </a:r>
            <a:endParaRPr lang="en-US" sz="6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6000" dirty="0"/>
              <a:t>(6,6,?,?,?)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1700" dirty="0"/>
              <a:t>Remove the chosen vertex from </a:t>
            </a:r>
            <a:r>
              <a:rPr lang="en-GB" sz="1700" b="1" dirty="0"/>
              <a:t>Step 1 </a:t>
            </a:r>
            <a:r>
              <a:rPr lang="en-GB" sz="1700" dirty="0"/>
              <a:t>and its incident edge, resulting in a smaller tree.</a:t>
            </a:r>
            <a:endParaRPr lang="en-US" sz="17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7FB9C-974E-36FB-C113-F7B58371B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4" y="2868221"/>
            <a:ext cx="4122576" cy="179916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23BF0F4-0A70-FAD1-EF5D-E8B13E31BADF}"/>
              </a:ext>
            </a:extLst>
          </p:cNvPr>
          <p:cNvSpPr/>
          <p:nvPr/>
        </p:nvSpPr>
        <p:spPr>
          <a:xfrm>
            <a:off x="7259213" y="3900199"/>
            <a:ext cx="494522" cy="69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91DE5-EEF9-2111-A697-F1658985D074}"/>
              </a:ext>
            </a:extLst>
          </p:cNvPr>
          <p:cNvSpPr/>
          <p:nvPr/>
        </p:nvSpPr>
        <p:spPr>
          <a:xfrm>
            <a:off x="8117633" y="3898346"/>
            <a:ext cx="494522" cy="6904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68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Identify vertices of degree 1 and select the one with the smallest label.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Put the label of the vertex adjacent to the vertex of Step 1 in the next position in the </a:t>
            </a:r>
            <a:r>
              <a:rPr lang="en-GB" sz="1600" dirty="0" err="1">
                <a:solidFill>
                  <a:srgbClr val="00B050"/>
                </a:solidFill>
              </a:rPr>
              <a:t>Prüfer</a:t>
            </a:r>
            <a:r>
              <a:rPr lang="en-GB" sz="1600" dirty="0">
                <a:solidFill>
                  <a:srgbClr val="00B050"/>
                </a:solidFill>
              </a:rPr>
              <a:t> sequence</a:t>
            </a:r>
            <a:r>
              <a:rPr lang="en-GB" sz="1600" dirty="0"/>
              <a:t>.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(6,6,5,?,?)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1700" dirty="0"/>
              <a:t>Remove the chosen vertex from </a:t>
            </a:r>
            <a:r>
              <a:rPr lang="en-GB" sz="1700" b="1" dirty="0"/>
              <a:t>Step 1 </a:t>
            </a:r>
            <a:r>
              <a:rPr lang="en-GB" sz="1700" dirty="0"/>
              <a:t>and its incident edge, resulting in a smaller tree.</a:t>
            </a:r>
            <a:endParaRPr lang="en-US" sz="17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9D9156-9D49-DF43-F80A-5BA44826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043" y="2921052"/>
            <a:ext cx="3090928" cy="170693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FA83DBD-126D-42B9-149C-35376CC265FE}"/>
              </a:ext>
            </a:extLst>
          </p:cNvPr>
          <p:cNvSpPr/>
          <p:nvPr/>
        </p:nvSpPr>
        <p:spPr>
          <a:xfrm>
            <a:off x="8994710" y="2845840"/>
            <a:ext cx="494522" cy="69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71CDBB-3F0D-7365-5D84-C9AF3E600CD9}"/>
              </a:ext>
            </a:extLst>
          </p:cNvPr>
          <p:cNvSpPr/>
          <p:nvPr/>
        </p:nvSpPr>
        <p:spPr>
          <a:xfrm>
            <a:off x="8994710" y="3937517"/>
            <a:ext cx="494522" cy="6904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6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555A-44A6-7AC5-39AC-3C297FA8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Applications of Trees - Pipeline Distribution System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1506-8C5A-1765-EE40-4375E884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3735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Oil or gas pipeline distribution systems are a key example of artificial trees.</a:t>
            </a:r>
          </a:p>
          <a:p>
            <a:endParaRPr lang="en-GB" dirty="0"/>
          </a:p>
          <a:p>
            <a:r>
              <a:rPr lang="en-GB" dirty="0"/>
              <a:t>Economic Consideration:</a:t>
            </a:r>
          </a:p>
          <a:p>
            <a:pPr lvl="1"/>
            <a:r>
              <a:rPr lang="en-GB" dirty="0"/>
              <a:t>The construction cost of such networks can be exceedingly high.</a:t>
            </a:r>
          </a:p>
          <a:p>
            <a:pPr lvl="1"/>
            <a:r>
              <a:rPr lang="en-GB" dirty="0"/>
              <a:t>Adopting a tree structure can help minimize unnecessary edges, optimizing the network design.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GB" b="1" dirty="0">
                <a:solidFill>
                  <a:srgbClr val="00B050"/>
                </a:solidFill>
              </a:rPr>
              <a:t>Employing a tree structure can lead to substantial cost reductions, rendering it the most cost-effective design for the network.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Why Did Shell Midstream Partners Invest In Poseidon Oil Pipeline ...">
            <a:extLst>
              <a:ext uri="{FF2B5EF4-FFF2-40B4-BE49-F238E27FC236}">
                <a16:creationId xmlns:a16="http://schemas.microsoft.com/office/drawing/2014/main" id="{F8F7B7A2-C760-AFFF-44A3-5CC41EBFD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7" y="2314390"/>
            <a:ext cx="4502020" cy="321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4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Identify vertices of degree 1 and select the one with the smallest label.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Put the label of the vertex adjacent to the vertex of Step 1 in the next position in the </a:t>
            </a:r>
            <a:r>
              <a:rPr lang="en-GB" sz="1600" dirty="0" err="1">
                <a:solidFill>
                  <a:srgbClr val="00B050"/>
                </a:solidFill>
              </a:rPr>
              <a:t>Prüfer</a:t>
            </a:r>
            <a:r>
              <a:rPr lang="en-GB" sz="1600" dirty="0">
                <a:solidFill>
                  <a:srgbClr val="00B050"/>
                </a:solidFill>
              </a:rPr>
              <a:t> sequence.</a:t>
            </a:r>
            <a:endParaRPr lang="en-US" sz="6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6000" dirty="0"/>
              <a:t>(6,6,5,5,?)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1700" dirty="0"/>
              <a:t>Remove the chosen vertex from </a:t>
            </a:r>
            <a:r>
              <a:rPr lang="en-GB" sz="1700" b="1" dirty="0"/>
              <a:t>Step 1 </a:t>
            </a:r>
            <a:r>
              <a:rPr lang="en-GB" sz="1700" dirty="0"/>
              <a:t>and its incident edge, resulting in a smaller tree.</a:t>
            </a:r>
            <a:endParaRPr lang="en-US" sz="1700" dirty="0"/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63D16-12C6-E6A0-380F-587DA513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60" y="3858263"/>
            <a:ext cx="2874555" cy="81637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54B342D-4743-F30C-466B-4541633D4E25}"/>
              </a:ext>
            </a:extLst>
          </p:cNvPr>
          <p:cNvSpPr/>
          <p:nvPr/>
        </p:nvSpPr>
        <p:spPr>
          <a:xfrm>
            <a:off x="8192274" y="3911886"/>
            <a:ext cx="494522" cy="69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9C56E1-5FF0-BFE4-8296-102E286F2631}"/>
              </a:ext>
            </a:extLst>
          </p:cNvPr>
          <p:cNvSpPr/>
          <p:nvPr/>
        </p:nvSpPr>
        <p:spPr>
          <a:xfrm>
            <a:off x="9022703" y="3937517"/>
            <a:ext cx="494522" cy="6904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48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Step1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GB" sz="1600" dirty="0">
                <a:solidFill>
                  <a:srgbClr val="FF0000"/>
                </a:solidFill>
              </a:rPr>
              <a:t>Identify vertices of degree 1 and select the one with the smallest label.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Step 2</a:t>
            </a:r>
          </a:p>
          <a:p>
            <a:pPr lvl="1"/>
            <a:r>
              <a:rPr lang="en-GB" sz="1600" dirty="0">
                <a:solidFill>
                  <a:srgbClr val="00B050"/>
                </a:solidFill>
              </a:rPr>
              <a:t>Put the label of the vertex adjacent to the vertex of Step 1 in the next position in the </a:t>
            </a:r>
            <a:r>
              <a:rPr lang="en-GB" sz="1600" dirty="0" err="1">
                <a:solidFill>
                  <a:srgbClr val="00B050"/>
                </a:solidFill>
              </a:rPr>
              <a:t>Prüfer</a:t>
            </a:r>
            <a:r>
              <a:rPr lang="en-GB" sz="1600" dirty="0">
                <a:solidFill>
                  <a:srgbClr val="00B050"/>
                </a:solidFill>
              </a:rPr>
              <a:t> sequence.</a:t>
            </a:r>
            <a:endParaRPr lang="en-US" sz="6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6000" dirty="0"/>
              <a:t>(6,6,5,5,1)</a:t>
            </a:r>
          </a:p>
          <a:p>
            <a:r>
              <a:rPr lang="en-GB" sz="2400" b="1" dirty="0"/>
              <a:t>Step 3</a:t>
            </a:r>
          </a:p>
          <a:p>
            <a:pPr lvl="1"/>
            <a:r>
              <a:rPr lang="en-GB" sz="1700" dirty="0"/>
              <a:t>Remove the chosen vertex from </a:t>
            </a:r>
            <a:r>
              <a:rPr lang="en-GB" sz="1700" b="1" dirty="0"/>
              <a:t>Step 1 </a:t>
            </a:r>
            <a:r>
              <a:rPr lang="en-GB" sz="1700" dirty="0"/>
              <a:t>and its incident edge, resulting in a smaller tree.</a:t>
            </a:r>
            <a:endParaRPr lang="en-US" sz="1700" dirty="0"/>
          </a:p>
          <a:p>
            <a:pPr marL="0" indent="0" algn="ctr">
              <a:buNone/>
            </a:pPr>
            <a:endParaRPr lang="en-US" sz="6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F790D0-C948-128B-F448-C4879D18C4DF}"/>
              </a:ext>
            </a:extLst>
          </p:cNvPr>
          <p:cNvGrpSpPr/>
          <p:nvPr/>
        </p:nvGrpSpPr>
        <p:grpSpPr>
          <a:xfrm>
            <a:off x="8192274" y="3858263"/>
            <a:ext cx="2874555" cy="816374"/>
            <a:chOff x="8192274" y="3858263"/>
            <a:chExt cx="2874555" cy="8163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F63D16-12C6-E6A0-380F-587DA5130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2274" y="3858263"/>
              <a:ext cx="2874555" cy="81637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0C5C22-B88B-B6F8-DE85-05865DD1A922}"/>
                </a:ext>
              </a:extLst>
            </p:cNvPr>
            <p:cNvSpPr/>
            <p:nvPr/>
          </p:nvSpPr>
          <p:spPr>
            <a:xfrm>
              <a:off x="8192274" y="3937518"/>
              <a:ext cx="951724" cy="6251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F994725F-6769-7522-D516-E627DD997F87}"/>
              </a:ext>
            </a:extLst>
          </p:cNvPr>
          <p:cNvSpPr/>
          <p:nvPr/>
        </p:nvSpPr>
        <p:spPr>
          <a:xfrm>
            <a:off x="8985379" y="3872204"/>
            <a:ext cx="494522" cy="69046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26FDFA-0B26-AF0E-09EF-A7C0BFA77A46}"/>
              </a:ext>
            </a:extLst>
          </p:cNvPr>
          <p:cNvSpPr/>
          <p:nvPr/>
        </p:nvSpPr>
        <p:spPr>
          <a:xfrm>
            <a:off x="9806836" y="3921217"/>
            <a:ext cx="494522" cy="690465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10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5B40-AB32-7BF0-04E0-E1750D6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042A-42A2-5A6A-3E5B-32F717AF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endParaRPr lang="en-GB" sz="2400" b="1" dirty="0"/>
          </a:p>
          <a:p>
            <a:r>
              <a:rPr lang="en-GB" sz="2400" b="1" dirty="0"/>
              <a:t>Stop</a:t>
            </a:r>
          </a:p>
          <a:p>
            <a:pPr lvl="1"/>
            <a:r>
              <a:rPr lang="en-GB" sz="2000" dirty="0"/>
              <a:t>The process ends when only two vertices remain. </a:t>
            </a:r>
          </a:p>
          <a:p>
            <a:pPr lvl="1"/>
            <a:r>
              <a:rPr lang="en-GB" sz="2000" dirty="0"/>
              <a:t>The resulting </a:t>
            </a:r>
            <a:r>
              <a:rPr lang="en-GB" sz="2000" dirty="0" err="1"/>
              <a:t>Prüfer</a:t>
            </a:r>
            <a:r>
              <a:rPr lang="en-GB" sz="2000" dirty="0"/>
              <a:t> sequence has now been constructed.</a:t>
            </a: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(6,6,5,5,1)</a:t>
            </a:r>
          </a:p>
          <a:p>
            <a:pPr marL="0" indent="0" algn="ctr">
              <a:buNone/>
            </a:pP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63D16-12C6-E6A0-380F-587DA513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274" y="3858263"/>
            <a:ext cx="2874555" cy="816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0C5C22-B88B-B6F8-DE85-05865DD1A922}"/>
              </a:ext>
            </a:extLst>
          </p:cNvPr>
          <p:cNvSpPr/>
          <p:nvPr/>
        </p:nvSpPr>
        <p:spPr>
          <a:xfrm>
            <a:off x="8192274" y="3937518"/>
            <a:ext cx="1782150" cy="737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6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FCFC-B023-A3C3-0B2A-44F046E5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4061-D8F9-602D-98A0-301F9C3CE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C586E-52BC-B54C-BA48-D05C1047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68" y="3088433"/>
            <a:ext cx="4448418" cy="206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0773-CE90-D148-13FE-E3FDA85CC687}"/>
              </a:ext>
            </a:extLst>
          </p:cNvPr>
          <p:cNvSpPr txBox="1"/>
          <p:nvPr/>
        </p:nvSpPr>
        <p:spPr>
          <a:xfrm>
            <a:off x="7389844" y="3493462"/>
            <a:ext cx="36389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dirty="0"/>
              <a:t>(6,6,5,5,1)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558D37-AB58-8129-4F3E-D26103B64EA0}"/>
              </a:ext>
            </a:extLst>
          </p:cNvPr>
          <p:cNvSpPr/>
          <p:nvPr/>
        </p:nvSpPr>
        <p:spPr>
          <a:xfrm>
            <a:off x="5991807" y="3766489"/>
            <a:ext cx="1073020" cy="74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A65A7-7F4C-3B1B-66C9-40646CAA7F48}"/>
              </a:ext>
            </a:extLst>
          </p:cNvPr>
          <p:cNvSpPr/>
          <p:nvPr/>
        </p:nvSpPr>
        <p:spPr>
          <a:xfrm>
            <a:off x="1931799" y="4350425"/>
            <a:ext cx="494522" cy="690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B43AD6-15C0-81F2-B18F-BE113EC6D115}"/>
              </a:ext>
            </a:extLst>
          </p:cNvPr>
          <p:cNvSpPr/>
          <p:nvPr/>
        </p:nvSpPr>
        <p:spPr>
          <a:xfrm>
            <a:off x="1934908" y="4474832"/>
            <a:ext cx="494522" cy="690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3F70EE-D23E-18F0-A0D5-BDC8680DEB4F}"/>
              </a:ext>
            </a:extLst>
          </p:cNvPr>
          <p:cNvSpPr/>
          <p:nvPr/>
        </p:nvSpPr>
        <p:spPr>
          <a:xfrm>
            <a:off x="2839980" y="4381528"/>
            <a:ext cx="494522" cy="690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E91475-F241-888C-006C-89D30CD0911B}"/>
              </a:ext>
            </a:extLst>
          </p:cNvPr>
          <p:cNvSpPr/>
          <p:nvPr/>
        </p:nvSpPr>
        <p:spPr>
          <a:xfrm>
            <a:off x="2839979" y="4493494"/>
            <a:ext cx="494522" cy="690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D9658-5C77-09E8-056F-342F8DA5A015}"/>
              </a:ext>
            </a:extLst>
          </p:cNvPr>
          <p:cNvSpPr/>
          <p:nvPr/>
        </p:nvSpPr>
        <p:spPr>
          <a:xfrm>
            <a:off x="3782374" y="4344203"/>
            <a:ext cx="494522" cy="69046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17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9A8C-6A06-A789-6A61-4ECAFBED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Constructing a </a:t>
            </a:r>
            <a:r>
              <a:rPr lang="en-GB" sz="3600" dirty="0" err="1"/>
              <a:t>Labeled</a:t>
            </a:r>
            <a:r>
              <a:rPr lang="en-GB" sz="3600" dirty="0"/>
              <a:t> Tree from a </a:t>
            </a:r>
            <a:r>
              <a:rPr lang="en-GB" sz="3600" dirty="0" err="1"/>
              <a:t>Prüfer</a:t>
            </a:r>
            <a:r>
              <a:rPr lang="en-GB" sz="3600" dirty="0"/>
              <a:t> Sequence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6B8A-6837-635A-8DBD-2533A4DC1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Step 1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Draw 'n' vertices, labelling them from 1 to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effectLst/>
                    <a:latin typeface="Söhne"/>
                  </a:rPr>
                  <a:t>, and create a list of integers from 1 to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b="0" i="0" dirty="0">
                    <a:effectLst/>
                    <a:latin typeface="Söhne"/>
                  </a:rPr>
                  <a:t>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Step 2</a:t>
                </a:r>
                <a:r>
                  <a:rPr lang="en-GB" dirty="0">
                    <a:latin typeface="Söhne"/>
                  </a:rPr>
                  <a:t> </a:t>
                </a:r>
                <a:endParaRPr lang="en-GB" b="0" i="0" dirty="0">
                  <a:effectLst/>
                  <a:latin typeface="Söhne"/>
                </a:endParaRP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Identify the smallest list number absent in the </a:t>
                </a:r>
                <a:r>
                  <a:rPr lang="en-GB" b="0" i="0" dirty="0" err="1">
                    <a:effectLst/>
                    <a:latin typeface="Söhne"/>
                  </a:rPr>
                  <a:t>Prüfer</a:t>
                </a:r>
                <a:r>
                  <a:rPr lang="en-GB" b="0" i="0" dirty="0">
                    <a:effectLst/>
                    <a:latin typeface="Söhne"/>
                  </a:rPr>
                  <a:t> sequence.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Note the first number in the sequence.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Add an edge between the vertices corresponding to these numbers.</a:t>
                </a:r>
              </a:p>
              <a:p>
                <a:r>
                  <a:rPr lang="en-GB" b="1" i="0" dirty="0">
                    <a:effectLst/>
                    <a:latin typeface="Söhne"/>
                  </a:rPr>
                  <a:t>Step 3</a:t>
                </a:r>
                <a:endParaRPr lang="en-GB" dirty="0">
                  <a:latin typeface="Söhne"/>
                </a:endParaRP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Remove the first number found in Step 2 from the list and the second from the sequence, resulting in a smaller list and sequence.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Repeat Steps 2 and 3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Continue with the remaining list and sequence until only two items remain in the list.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GB" b="1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Stop</a:t>
                </a:r>
                <a:r>
                  <a:rPr lang="en-GB" b="0" i="0" dirty="0">
                    <a:effectLst/>
                    <a:latin typeface="Söhne"/>
                  </a:rPr>
                  <a:t>: 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Add an edge between vertices with the last two labels. </a:t>
                </a:r>
              </a:p>
              <a:p>
                <a:pPr lvl="1"/>
                <a:r>
                  <a:rPr lang="en-GB" b="0" i="0" dirty="0">
                    <a:effectLst/>
                    <a:latin typeface="Söhne"/>
                  </a:rPr>
                  <a:t>The corresponding labelled tree is now constructed.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B76B8A-6837-635A-8DBD-2533A4DC1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807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F28C9-E59B-9547-5D98-3B3F696F9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GB" b="1" i="0" dirty="0">
                    <a:effectLst/>
                    <a:latin typeface="Söhne"/>
                  </a:rPr>
                  <a:t>Step 1</a:t>
                </a:r>
              </a:p>
              <a:p>
                <a:pPr lvl="1"/>
                <a:r>
                  <a:rPr lang="en-GB" sz="2200" b="0" i="0" dirty="0">
                    <a:effectLst/>
                    <a:latin typeface="Söhne"/>
                  </a:rPr>
                  <a:t>Draw 'n' vertices, labelling them from 1 to </a:t>
                </a:r>
                <a14:m>
                  <m:oMath xmlns:m="http://schemas.openxmlformats.org/officeDocument/2006/math">
                    <m:r>
                      <a:rPr lang="en-GB" sz="2200" b="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b="0" i="0" dirty="0">
                    <a:effectLst/>
                    <a:latin typeface="Söhne"/>
                  </a:rPr>
                  <a:t>, and create a list of integers from 1 to </a:t>
                </a:r>
                <a14:m>
                  <m:oMath xmlns:m="http://schemas.openxmlformats.org/officeDocument/2006/math">
                    <m:r>
                      <a:rPr lang="en-GB" sz="2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b="0" i="0" dirty="0">
                    <a:effectLst/>
                    <a:latin typeface="Söhne"/>
                  </a:rPr>
                  <a:t>.</a:t>
                </a:r>
              </a:p>
              <a:p>
                <a:r>
                  <a:rPr lang="en-GB" dirty="0"/>
                  <a:t>The list is </a:t>
                </a:r>
                <a:r>
                  <a:rPr lang="en-GB" b="1" dirty="0"/>
                  <a:t>(1 ,2 , 3 ,4 ,5 , 6, 7). </a:t>
                </a:r>
              </a:p>
              <a:p>
                <a:r>
                  <a:rPr lang="en-GB" dirty="0"/>
                  <a:t>The sequence is </a:t>
                </a:r>
                <a:r>
                  <a:rPr lang="en-GB" b="1" dirty="0"/>
                  <a:t>(6, 6, 5, 5, 1).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9F28C9-E59B-9547-5D98-3B3F696F9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70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1</a:t>
            </a:r>
          </a:p>
          <a:p>
            <a:pPr lvl="1"/>
            <a:r>
              <a:rPr lang="en-GB" dirty="0"/>
              <a:t>The list is </a:t>
            </a:r>
            <a:r>
              <a:rPr lang="en-GB" b="1" dirty="0"/>
              <a:t>(1 , 2 , 3 ,4 ,5 , 6, 7). </a:t>
            </a:r>
          </a:p>
          <a:p>
            <a:pPr lvl="1"/>
            <a:r>
              <a:rPr lang="en-GB" dirty="0"/>
              <a:t>The sequence is </a:t>
            </a:r>
            <a:r>
              <a:rPr lang="en-GB" b="1" dirty="0"/>
              <a:t>(6, 6, 5, 5, 1).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2</a:t>
            </a:r>
            <a:r>
              <a:rPr lang="en-GB" dirty="0">
                <a:latin typeface="Söhne"/>
              </a:rPr>
              <a:t> 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smallest list number absent in the </a:t>
            </a:r>
            <a:r>
              <a:rPr lang="en-GB" sz="2000" b="0" i="0" dirty="0" err="1">
                <a:effectLst/>
                <a:latin typeface="Söhne"/>
              </a:rPr>
              <a:t>Prüfer</a:t>
            </a:r>
            <a:r>
              <a:rPr lang="en-GB" sz="2000" b="0" i="0" dirty="0">
                <a:effectLst/>
                <a:latin typeface="Söhne"/>
              </a:rPr>
              <a:t> sequence is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2.</a:t>
            </a:r>
            <a:endParaRPr lang="en-GB" sz="2000" b="1" i="0" dirty="0">
              <a:solidFill>
                <a:srgbClr val="00B050"/>
              </a:solidFill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first number in the sequence is </a:t>
            </a:r>
            <a:r>
              <a:rPr lang="en-GB" sz="2600" b="1" i="0" dirty="0">
                <a:solidFill>
                  <a:srgbClr val="FF0000"/>
                </a:solidFill>
                <a:effectLst/>
                <a:latin typeface="Söhne"/>
              </a:rPr>
              <a:t>6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GB" sz="2000" b="0" i="0" dirty="0">
                <a:effectLst/>
                <a:latin typeface="Söhne"/>
              </a:rPr>
              <a:t>Add an edge between the vertices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2</a:t>
            </a:r>
            <a:r>
              <a:rPr lang="en-GB" sz="2000" b="0" i="0" dirty="0">
                <a:effectLst/>
                <a:latin typeface="Söhne"/>
              </a:rPr>
              <a:t> and </a:t>
            </a:r>
            <a:r>
              <a:rPr lang="en-GB" sz="2600" b="1" i="0" dirty="0">
                <a:solidFill>
                  <a:srgbClr val="FF0000"/>
                </a:solidFill>
                <a:effectLst/>
                <a:latin typeface="Söhne"/>
              </a:rPr>
              <a:t>6</a:t>
            </a: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r>
              <a:rPr lang="en-GB" b="1" i="0" dirty="0">
                <a:effectLst/>
                <a:latin typeface="Söhne"/>
              </a:rPr>
              <a:t>Step 3</a:t>
            </a:r>
            <a:endParaRPr lang="en-GB" dirty="0">
              <a:latin typeface="Söhne"/>
            </a:endParaRPr>
          </a:p>
          <a:p>
            <a:pPr lvl="1"/>
            <a:r>
              <a:rPr lang="en-GB" sz="2000" b="0" i="0" dirty="0">
                <a:effectLst/>
                <a:latin typeface="Söhne"/>
              </a:rPr>
              <a:t>Remove the first number found in Step 2 from the list and the second from the sequence, resulting in a smaller list and sequence.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94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1</a:t>
            </a:r>
          </a:p>
          <a:p>
            <a:pPr lvl="1"/>
            <a:r>
              <a:rPr lang="en-GB" dirty="0"/>
              <a:t>The list is </a:t>
            </a:r>
            <a:r>
              <a:rPr lang="en-GB" b="1" dirty="0"/>
              <a:t>(1 ,3 , 4 ,5 , 6, 7). </a:t>
            </a:r>
          </a:p>
          <a:p>
            <a:pPr lvl="1"/>
            <a:r>
              <a:rPr lang="en-GB" dirty="0"/>
              <a:t>The sequence is </a:t>
            </a:r>
            <a:r>
              <a:rPr lang="en-GB" b="1" dirty="0"/>
              <a:t>(6, 5, 5, 1).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2</a:t>
            </a:r>
            <a:r>
              <a:rPr lang="en-GB" dirty="0">
                <a:latin typeface="Söhne"/>
              </a:rPr>
              <a:t> 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smallest list number absent in the </a:t>
            </a:r>
            <a:r>
              <a:rPr lang="en-GB" sz="2000" b="0" i="0" dirty="0" err="1">
                <a:effectLst/>
                <a:latin typeface="Söhne"/>
              </a:rPr>
              <a:t>Prüfer</a:t>
            </a:r>
            <a:r>
              <a:rPr lang="en-GB" sz="2000" b="0" i="0" dirty="0">
                <a:effectLst/>
                <a:latin typeface="Söhne"/>
              </a:rPr>
              <a:t> sequence is </a:t>
            </a:r>
            <a:r>
              <a:rPr lang="en-GB" sz="2600" b="1" dirty="0">
                <a:solidFill>
                  <a:srgbClr val="00B050"/>
                </a:solidFill>
                <a:latin typeface="Söhne"/>
              </a:rPr>
              <a:t>3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.</a:t>
            </a:r>
            <a:endParaRPr lang="en-GB" sz="2000" b="1" i="0" dirty="0">
              <a:solidFill>
                <a:srgbClr val="00B050"/>
              </a:solidFill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first number in the sequence is </a:t>
            </a:r>
            <a:r>
              <a:rPr lang="en-GB" sz="2600" b="1" i="0" dirty="0">
                <a:solidFill>
                  <a:srgbClr val="FF0000"/>
                </a:solidFill>
                <a:effectLst/>
                <a:latin typeface="Söhne"/>
              </a:rPr>
              <a:t>6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GB" sz="2000" b="0" i="0" dirty="0">
                <a:effectLst/>
                <a:latin typeface="Söhne"/>
              </a:rPr>
              <a:t>Add an edge between the vertices </a:t>
            </a:r>
            <a:r>
              <a:rPr lang="en-GB" sz="2600" b="1" dirty="0">
                <a:solidFill>
                  <a:srgbClr val="00B050"/>
                </a:solidFill>
                <a:latin typeface="Söhne"/>
              </a:rPr>
              <a:t>3</a:t>
            </a:r>
            <a:r>
              <a:rPr lang="en-GB" sz="2000" b="0" i="0" dirty="0">
                <a:effectLst/>
                <a:latin typeface="Söhne"/>
              </a:rPr>
              <a:t> and </a:t>
            </a:r>
            <a:r>
              <a:rPr lang="en-GB" sz="2600" b="1" i="0" dirty="0">
                <a:solidFill>
                  <a:srgbClr val="FF0000"/>
                </a:solidFill>
                <a:effectLst/>
                <a:latin typeface="Söhne"/>
              </a:rPr>
              <a:t>6</a:t>
            </a: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r>
              <a:rPr lang="en-GB" b="1" i="0" dirty="0">
                <a:effectLst/>
                <a:latin typeface="Söhne"/>
              </a:rPr>
              <a:t>Step 3</a:t>
            </a:r>
            <a:endParaRPr lang="en-GB" dirty="0">
              <a:latin typeface="Söhne"/>
            </a:endParaRPr>
          </a:p>
          <a:p>
            <a:pPr lvl="1"/>
            <a:r>
              <a:rPr lang="en-GB" sz="2000" b="0" i="0" dirty="0">
                <a:effectLst/>
                <a:latin typeface="Söhne"/>
              </a:rPr>
              <a:t>Remove the first number found in Step 2 from the list and the second from the sequence, resulting in a smaller list and sequence.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1CD6DF-49CC-C00A-DE63-D7A78E8B8DB6}"/>
              </a:ext>
            </a:extLst>
          </p:cNvPr>
          <p:cNvCxnSpPr>
            <a:cxnSpLocks/>
          </p:cNvCxnSpPr>
          <p:nvPr/>
        </p:nvCxnSpPr>
        <p:spPr>
          <a:xfrm flipH="1">
            <a:off x="8658808" y="3429000"/>
            <a:ext cx="2015412" cy="1161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4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1</a:t>
            </a:r>
          </a:p>
          <a:p>
            <a:pPr lvl="1"/>
            <a:r>
              <a:rPr lang="en-GB" dirty="0"/>
              <a:t>The list is </a:t>
            </a:r>
            <a:r>
              <a:rPr lang="en-GB" b="1" dirty="0"/>
              <a:t>(1 , 4 ,5 , 6, 7). </a:t>
            </a:r>
          </a:p>
          <a:p>
            <a:pPr lvl="1"/>
            <a:r>
              <a:rPr lang="en-GB" dirty="0"/>
              <a:t>The sequence is </a:t>
            </a:r>
            <a:r>
              <a:rPr lang="en-GB" b="1" dirty="0"/>
              <a:t>(5, 5, 1).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2</a:t>
            </a:r>
            <a:r>
              <a:rPr lang="en-GB" dirty="0">
                <a:latin typeface="Söhne"/>
              </a:rPr>
              <a:t> 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smallest list number absent in the </a:t>
            </a:r>
            <a:r>
              <a:rPr lang="en-GB" sz="2000" b="0" i="0" dirty="0" err="1">
                <a:effectLst/>
                <a:latin typeface="Söhne"/>
              </a:rPr>
              <a:t>Prüfer</a:t>
            </a:r>
            <a:r>
              <a:rPr lang="en-GB" sz="2000" b="0" i="0" dirty="0">
                <a:effectLst/>
                <a:latin typeface="Söhne"/>
              </a:rPr>
              <a:t> sequence is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4.</a:t>
            </a:r>
            <a:endParaRPr lang="en-GB" sz="2000" b="1" i="0" dirty="0">
              <a:solidFill>
                <a:srgbClr val="00B050"/>
              </a:solidFill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first number in the sequence is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5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GB" sz="2000" b="0" i="0" dirty="0">
                <a:effectLst/>
                <a:latin typeface="Söhne"/>
              </a:rPr>
              <a:t>Add an edge between the vertices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4</a:t>
            </a:r>
            <a:r>
              <a:rPr lang="en-GB" sz="2000" b="0" i="0" dirty="0">
                <a:effectLst/>
                <a:latin typeface="Söhne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5</a:t>
            </a: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r>
              <a:rPr lang="en-GB" b="1" i="0" dirty="0">
                <a:effectLst/>
                <a:latin typeface="Söhne"/>
              </a:rPr>
              <a:t>Step 3</a:t>
            </a:r>
            <a:endParaRPr lang="en-GB" dirty="0">
              <a:latin typeface="Söhne"/>
            </a:endParaRPr>
          </a:p>
          <a:p>
            <a:pPr lvl="1"/>
            <a:r>
              <a:rPr lang="en-GB" sz="2000" b="0" i="0" dirty="0">
                <a:effectLst/>
                <a:latin typeface="Söhne"/>
              </a:rPr>
              <a:t>Remove the first number found in Step 2 from the list and the second from the sequence, resulting in a smaller list and sequence.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1CD6DF-49CC-C00A-DE63-D7A78E8B8DB6}"/>
              </a:ext>
            </a:extLst>
          </p:cNvPr>
          <p:cNvCxnSpPr>
            <a:cxnSpLocks/>
          </p:cNvCxnSpPr>
          <p:nvPr/>
        </p:nvCxnSpPr>
        <p:spPr>
          <a:xfrm flipH="1">
            <a:off x="8658808" y="3429000"/>
            <a:ext cx="2015412" cy="1161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BAE9DE-CF6B-FC03-1125-D776A50DE890}"/>
              </a:ext>
            </a:extLst>
          </p:cNvPr>
          <p:cNvCxnSpPr>
            <a:cxnSpLocks/>
          </p:cNvCxnSpPr>
          <p:nvPr/>
        </p:nvCxnSpPr>
        <p:spPr>
          <a:xfrm flipH="1">
            <a:off x="9629192" y="4525347"/>
            <a:ext cx="765110" cy="391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70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1</a:t>
            </a:r>
          </a:p>
          <a:p>
            <a:pPr lvl="1"/>
            <a:r>
              <a:rPr lang="en-GB" dirty="0"/>
              <a:t>The list is </a:t>
            </a:r>
            <a:r>
              <a:rPr lang="en-GB" b="1" dirty="0"/>
              <a:t>(1 ,5 , 6, 7). </a:t>
            </a:r>
          </a:p>
          <a:p>
            <a:pPr lvl="1"/>
            <a:r>
              <a:rPr lang="en-GB" dirty="0"/>
              <a:t>The sequence is </a:t>
            </a:r>
            <a:r>
              <a:rPr lang="en-GB" b="1" dirty="0"/>
              <a:t>(5, 1).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2</a:t>
            </a:r>
            <a:r>
              <a:rPr lang="en-GB" dirty="0">
                <a:latin typeface="Söhne"/>
              </a:rPr>
              <a:t> 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smallest list number absent in the </a:t>
            </a:r>
            <a:r>
              <a:rPr lang="en-GB" sz="2000" b="0" i="0" dirty="0" err="1">
                <a:effectLst/>
                <a:latin typeface="Söhne"/>
              </a:rPr>
              <a:t>Prüfer</a:t>
            </a:r>
            <a:r>
              <a:rPr lang="en-GB" sz="2000" b="0" i="0" dirty="0">
                <a:effectLst/>
                <a:latin typeface="Söhne"/>
              </a:rPr>
              <a:t> sequence is </a:t>
            </a:r>
            <a:r>
              <a:rPr lang="en-GB" sz="2600" b="1" dirty="0">
                <a:solidFill>
                  <a:srgbClr val="00B050"/>
                </a:solidFill>
                <a:latin typeface="Söhne"/>
              </a:rPr>
              <a:t>6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.</a:t>
            </a:r>
            <a:endParaRPr lang="en-GB" sz="2000" b="1" i="0" dirty="0">
              <a:solidFill>
                <a:srgbClr val="00B050"/>
              </a:solidFill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first number in the sequence is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5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GB" sz="2000" b="0" i="0" dirty="0">
                <a:effectLst/>
                <a:latin typeface="Söhne"/>
              </a:rPr>
              <a:t>Add an edge between the vertices </a:t>
            </a:r>
            <a:r>
              <a:rPr lang="en-GB" sz="2600" b="1" dirty="0">
                <a:solidFill>
                  <a:srgbClr val="00B050"/>
                </a:solidFill>
                <a:latin typeface="Söhne"/>
              </a:rPr>
              <a:t>6</a:t>
            </a:r>
            <a:r>
              <a:rPr lang="en-GB" sz="2000" b="0" i="0" dirty="0">
                <a:effectLst/>
                <a:latin typeface="Söhne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5</a:t>
            </a: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r>
              <a:rPr lang="en-GB" b="1" i="0" dirty="0">
                <a:effectLst/>
                <a:latin typeface="Söhne"/>
              </a:rPr>
              <a:t>Step 3</a:t>
            </a:r>
            <a:endParaRPr lang="en-GB" dirty="0">
              <a:latin typeface="Söhne"/>
            </a:endParaRPr>
          </a:p>
          <a:p>
            <a:pPr lvl="1"/>
            <a:r>
              <a:rPr lang="en-GB" sz="2000" b="0" i="0" dirty="0">
                <a:effectLst/>
                <a:latin typeface="Söhne"/>
              </a:rPr>
              <a:t>Remove the first number found in Step 2 from the list and the second from the sequence, resulting in a smaller list and sequence.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1CD6DF-49CC-C00A-DE63-D7A78E8B8DB6}"/>
              </a:ext>
            </a:extLst>
          </p:cNvPr>
          <p:cNvCxnSpPr>
            <a:cxnSpLocks/>
          </p:cNvCxnSpPr>
          <p:nvPr/>
        </p:nvCxnSpPr>
        <p:spPr>
          <a:xfrm flipH="1">
            <a:off x="8658808" y="3429000"/>
            <a:ext cx="2015412" cy="1161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BAE9DE-CF6B-FC03-1125-D776A50DE890}"/>
              </a:ext>
            </a:extLst>
          </p:cNvPr>
          <p:cNvCxnSpPr>
            <a:cxnSpLocks/>
          </p:cNvCxnSpPr>
          <p:nvPr/>
        </p:nvCxnSpPr>
        <p:spPr>
          <a:xfrm flipH="1">
            <a:off x="9629192" y="4525347"/>
            <a:ext cx="765110" cy="391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479A1-158B-6CE8-B6D2-EA703E3A5412}"/>
              </a:ext>
            </a:extLst>
          </p:cNvPr>
          <p:cNvCxnSpPr>
            <a:cxnSpLocks/>
          </p:cNvCxnSpPr>
          <p:nvPr/>
        </p:nvCxnSpPr>
        <p:spPr>
          <a:xfrm flipH="1" flipV="1">
            <a:off x="8658808" y="4525347"/>
            <a:ext cx="895739" cy="475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A045-B193-76AD-40E1-26D39594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properties of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59351-188D-E842-EF45-1E2AD1C6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Definition</a:t>
            </a:r>
          </a:p>
          <a:p>
            <a:pPr marL="457200" lvl="1" indent="0" algn="ctr">
              <a:buNone/>
            </a:pPr>
            <a:r>
              <a:rPr lang="en-GB" sz="2800" b="1" i="1" dirty="0"/>
              <a:t>A tree is a connected graph that has no cycles (acyclic).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vertices is called the </a:t>
            </a:r>
            <a:r>
              <a:rPr lang="en-GB" b="1" dirty="0"/>
              <a:t>order of tree</a:t>
            </a:r>
            <a:r>
              <a:rPr lang="en-GB" dirty="0"/>
              <a:t>.</a:t>
            </a:r>
          </a:p>
          <a:p>
            <a:r>
              <a:rPr lang="en-GB" dirty="0"/>
              <a:t>The number of edges is called the </a:t>
            </a:r>
            <a:r>
              <a:rPr lang="en-GB" b="1" dirty="0"/>
              <a:t>size of tree.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6C95D-9C26-CCA4-0963-19C085D7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42" y="2617237"/>
            <a:ext cx="8295549" cy="257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40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1</a:t>
            </a:r>
          </a:p>
          <a:p>
            <a:pPr lvl="1"/>
            <a:r>
              <a:rPr lang="en-GB" dirty="0"/>
              <a:t>The list is </a:t>
            </a:r>
            <a:r>
              <a:rPr lang="en-GB" b="1" dirty="0"/>
              <a:t>(1 , 5, 7). </a:t>
            </a:r>
          </a:p>
          <a:p>
            <a:pPr lvl="1"/>
            <a:r>
              <a:rPr lang="en-GB" dirty="0"/>
              <a:t>The sequence is </a:t>
            </a:r>
            <a:r>
              <a:rPr lang="en-GB" b="1" dirty="0"/>
              <a:t>(1).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Step 2</a:t>
            </a:r>
            <a:r>
              <a:rPr lang="en-GB" dirty="0">
                <a:latin typeface="Söhne"/>
              </a:rPr>
              <a:t> </a:t>
            </a:r>
            <a:endParaRPr lang="en-GB" b="0" i="0" dirty="0"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smallest list number absent in the </a:t>
            </a:r>
            <a:r>
              <a:rPr lang="en-GB" sz="2000" b="0" i="0" dirty="0" err="1">
                <a:effectLst/>
                <a:latin typeface="Söhne"/>
              </a:rPr>
              <a:t>Prüfer</a:t>
            </a:r>
            <a:r>
              <a:rPr lang="en-GB" sz="2000" b="0" i="0" dirty="0">
                <a:effectLst/>
                <a:latin typeface="Söhne"/>
              </a:rPr>
              <a:t> sequence is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5.</a:t>
            </a:r>
            <a:endParaRPr lang="en-GB" sz="2000" b="1" i="0" dirty="0">
              <a:solidFill>
                <a:srgbClr val="00B050"/>
              </a:solidFill>
              <a:effectLst/>
              <a:latin typeface="Söhne"/>
            </a:endParaRPr>
          </a:p>
          <a:p>
            <a:pPr lvl="1"/>
            <a:r>
              <a:rPr lang="en-GB" sz="2000" dirty="0">
                <a:latin typeface="Söhne"/>
              </a:rPr>
              <a:t>T</a:t>
            </a:r>
            <a:r>
              <a:rPr lang="en-GB" sz="2000" b="0" i="0" dirty="0">
                <a:effectLst/>
                <a:latin typeface="Söhne"/>
              </a:rPr>
              <a:t>he first number in the sequence is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1</a:t>
            </a:r>
            <a:r>
              <a:rPr lang="en-GB" sz="2000" b="1" i="0" dirty="0">
                <a:solidFill>
                  <a:srgbClr val="FF0000"/>
                </a:solidFill>
                <a:effectLst/>
                <a:latin typeface="Söhne"/>
              </a:rPr>
              <a:t>.</a:t>
            </a:r>
          </a:p>
          <a:p>
            <a:pPr lvl="1"/>
            <a:r>
              <a:rPr lang="en-GB" sz="2000" b="0" i="0" dirty="0">
                <a:effectLst/>
                <a:latin typeface="Söhne"/>
              </a:rPr>
              <a:t>Add an edge between the vertices </a:t>
            </a:r>
            <a:r>
              <a:rPr lang="en-GB" sz="2600" b="1" i="0" dirty="0">
                <a:solidFill>
                  <a:srgbClr val="00B050"/>
                </a:solidFill>
                <a:effectLst/>
                <a:latin typeface="Söhne"/>
              </a:rPr>
              <a:t>5</a:t>
            </a:r>
            <a:r>
              <a:rPr lang="en-GB" sz="2000" b="0" i="0" dirty="0">
                <a:effectLst/>
                <a:latin typeface="Söhne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Söhne"/>
              </a:rPr>
              <a:t>1</a:t>
            </a: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r>
              <a:rPr lang="en-GB" b="1" i="0" dirty="0">
                <a:effectLst/>
                <a:latin typeface="Söhne"/>
              </a:rPr>
              <a:t>Step 3</a:t>
            </a:r>
            <a:endParaRPr lang="en-GB" dirty="0">
              <a:latin typeface="Söhne"/>
            </a:endParaRPr>
          </a:p>
          <a:p>
            <a:pPr lvl="1"/>
            <a:r>
              <a:rPr lang="en-GB" sz="2000" b="0" i="0" dirty="0">
                <a:effectLst/>
                <a:latin typeface="Söhne"/>
              </a:rPr>
              <a:t>Remove the first number found in Step 2 from the list and the second from the sequence, resulting in a smaller list and sequence.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1CD6DF-49CC-C00A-DE63-D7A78E8B8DB6}"/>
              </a:ext>
            </a:extLst>
          </p:cNvPr>
          <p:cNvCxnSpPr>
            <a:cxnSpLocks/>
          </p:cNvCxnSpPr>
          <p:nvPr/>
        </p:nvCxnSpPr>
        <p:spPr>
          <a:xfrm flipH="1">
            <a:off x="8658808" y="3429000"/>
            <a:ext cx="2015412" cy="1161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BAE9DE-CF6B-FC03-1125-D776A50DE890}"/>
              </a:ext>
            </a:extLst>
          </p:cNvPr>
          <p:cNvCxnSpPr>
            <a:cxnSpLocks/>
          </p:cNvCxnSpPr>
          <p:nvPr/>
        </p:nvCxnSpPr>
        <p:spPr>
          <a:xfrm flipH="1">
            <a:off x="9629192" y="4525347"/>
            <a:ext cx="765110" cy="391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479A1-158B-6CE8-B6D2-EA703E3A5412}"/>
              </a:ext>
            </a:extLst>
          </p:cNvPr>
          <p:cNvCxnSpPr>
            <a:cxnSpLocks/>
          </p:cNvCxnSpPr>
          <p:nvPr/>
        </p:nvCxnSpPr>
        <p:spPr>
          <a:xfrm flipH="1" flipV="1">
            <a:off x="8658808" y="4525347"/>
            <a:ext cx="895739" cy="475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BD1182-3C10-4756-AD67-26217CC7891E}"/>
              </a:ext>
            </a:extLst>
          </p:cNvPr>
          <p:cNvCxnSpPr>
            <a:cxnSpLocks/>
          </p:cNvCxnSpPr>
          <p:nvPr/>
        </p:nvCxnSpPr>
        <p:spPr>
          <a:xfrm flipH="1" flipV="1">
            <a:off x="9106677" y="2659225"/>
            <a:ext cx="487525" cy="2341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71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E26-488E-5FB6-36B0-48D8BE91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8C9-E59B-9547-5D98-3B3F696F9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GB" dirty="0"/>
              <a:t>The list is </a:t>
            </a:r>
            <a:r>
              <a:rPr lang="en-GB" b="1" dirty="0"/>
              <a:t>(1 , 7). </a:t>
            </a:r>
          </a:p>
          <a:p>
            <a:r>
              <a:rPr lang="en-GB" dirty="0"/>
              <a:t>The sequence is </a:t>
            </a:r>
            <a:r>
              <a:rPr lang="en-GB" b="1" dirty="0"/>
              <a:t>(1). </a:t>
            </a:r>
          </a:p>
          <a:p>
            <a:pPr marL="0" indent="0" algn="l">
              <a:buNone/>
            </a:pPr>
            <a:r>
              <a:rPr lang="en-GB" sz="20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Stop</a:t>
            </a:r>
            <a:r>
              <a:rPr lang="en-GB" b="0" i="0" dirty="0">
                <a:effectLst/>
                <a:latin typeface="Söhne"/>
              </a:rPr>
              <a:t>: 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Add an edge between vertices with the last two labels. </a:t>
            </a:r>
          </a:p>
          <a:p>
            <a:pPr lvl="1"/>
            <a:r>
              <a:rPr lang="en-GB" b="0" i="0" dirty="0">
                <a:effectLst/>
                <a:latin typeface="Söhne"/>
              </a:rPr>
              <a:t>The corresponding labelled tree is now constructed.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EDAE-1D59-3BA2-7E55-E6582A2B9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3335" y="2071093"/>
            <a:ext cx="3480465" cy="34471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C59C7E-5850-DF6D-8C9F-C30A1DB44880}"/>
              </a:ext>
            </a:extLst>
          </p:cNvPr>
          <p:cNvCxnSpPr>
            <a:cxnSpLocks/>
          </p:cNvCxnSpPr>
          <p:nvPr/>
        </p:nvCxnSpPr>
        <p:spPr>
          <a:xfrm flipH="1">
            <a:off x="8658808" y="2724539"/>
            <a:ext cx="1371600" cy="18008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1CD6DF-49CC-C00A-DE63-D7A78E8B8DB6}"/>
              </a:ext>
            </a:extLst>
          </p:cNvPr>
          <p:cNvCxnSpPr>
            <a:cxnSpLocks/>
          </p:cNvCxnSpPr>
          <p:nvPr/>
        </p:nvCxnSpPr>
        <p:spPr>
          <a:xfrm flipH="1">
            <a:off x="8658808" y="3429000"/>
            <a:ext cx="2015412" cy="11616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BAE9DE-CF6B-FC03-1125-D776A50DE890}"/>
              </a:ext>
            </a:extLst>
          </p:cNvPr>
          <p:cNvCxnSpPr>
            <a:cxnSpLocks/>
          </p:cNvCxnSpPr>
          <p:nvPr/>
        </p:nvCxnSpPr>
        <p:spPr>
          <a:xfrm flipH="1">
            <a:off x="9629192" y="4525347"/>
            <a:ext cx="765110" cy="3918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6479A1-158B-6CE8-B6D2-EA703E3A5412}"/>
              </a:ext>
            </a:extLst>
          </p:cNvPr>
          <p:cNvCxnSpPr>
            <a:cxnSpLocks/>
          </p:cNvCxnSpPr>
          <p:nvPr/>
        </p:nvCxnSpPr>
        <p:spPr>
          <a:xfrm flipH="1" flipV="1">
            <a:off x="8658808" y="4525347"/>
            <a:ext cx="895739" cy="4758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BD1182-3C10-4756-AD67-26217CC7891E}"/>
              </a:ext>
            </a:extLst>
          </p:cNvPr>
          <p:cNvCxnSpPr>
            <a:cxnSpLocks/>
          </p:cNvCxnSpPr>
          <p:nvPr/>
        </p:nvCxnSpPr>
        <p:spPr>
          <a:xfrm flipH="1" flipV="1">
            <a:off x="9106677" y="2659225"/>
            <a:ext cx="487525" cy="23419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E96D6C-7E34-B683-354D-C4C89CDD19C4}"/>
              </a:ext>
            </a:extLst>
          </p:cNvPr>
          <p:cNvCxnSpPr>
            <a:cxnSpLocks/>
          </p:cNvCxnSpPr>
          <p:nvPr/>
        </p:nvCxnSpPr>
        <p:spPr>
          <a:xfrm flipV="1">
            <a:off x="8500188" y="2659225"/>
            <a:ext cx="606489" cy="849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0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FCFC-B023-A3C3-0B2A-44F046E5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6C586E-52BC-B54C-BA48-D05C1047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676" y="2903083"/>
            <a:ext cx="4448418" cy="2065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5E0773-CE90-D148-13FE-E3FDA85CC687}"/>
              </a:ext>
            </a:extLst>
          </p:cNvPr>
          <p:cNvSpPr txBox="1"/>
          <p:nvPr/>
        </p:nvSpPr>
        <p:spPr>
          <a:xfrm>
            <a:off x="1646280" y="3629975"/>
            <a:ext cx="36389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dirty="0"/>
              <a:t>(6,6,5,5,1)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558D37-AB58-8129-4F3E-D26103B64EA0}"/>
              </a:ext>
            </a:extLst>
          </p:cNvPr>
          <p:cNvSpPr/>
          <p:nvPr/>
        </p:nvSpPr>
        <p:spPr>
          <a:xfrm>
            <a:off x="5991807" y="3766489"/>
            <a:ext cx="1073020" cy="74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8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A1FE-AA48-1005-7B90-5102158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Enumerating </a:t>
            </a:r>
            <a:r>
              <a:rPr lang="en-GB" dirty="0" err="1"/>
              <a:t>P</a:t>
            </a:r>
            <a:r>
              <a:rPr lang="en-GB" sz="4400" dirty="0" err="1"/>
              <a:t>rüfer</a:t>
            </a:r>
            <a:r>
              <a:rPr lang="en-GB" sz="4400" dirty="0"/>
              <a:t>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1D1C-0F09-F153-EDED-1B8C1DCC4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3200" dirty="0"/>
                  <a:t>Prüfer sequences</a:t>
                </a:r>
                <a14:m>
                  <m:oMath xmlns:m="http://schemas.openxmlformats.org/officeDocument/2006/math">
                    <m:r>
                      <a:rPr lang="fr-FR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fr-F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 dirty="0" err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GB" sz="32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fr-FR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is one of the integers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1, 2, 3, …, </m:t>
                    </m:r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(allowing repetition)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fr-FR" sz="28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…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                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times)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800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1D1C-0F09-F153-EDED-1B8C1DCC4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5805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8D6D-36FA-59ED-F65B-1A0BEC0B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COROLLARY 1: Spanning Trees in Complete Graphs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A7420-8B81-B6B7-98BF-052DE46DA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The number of spanning trees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i="1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GB" i="1" dirty="0"/>
                  <a:t>.</a:t>
                </a:r>
              </a:p>
              <a:p>
                <a:pPr marL="0" indent="0" algn="ctr">
                  <a:buNone/>
                </a:pPr>
                <a:endParaRPr lang="en-GB" i="1" dirty="0"/>
              </a:p>
              <a:p>
                <a:pPr marL="0" indent="0">
                  <a:buNone/>
                </a:pPr>
                <a:r>
                  <a:rPr lang="en-GB" dirty="0"/>
                  <a:t>Intuition: </a:t>
                </a:r>
              </a:p>
              <a:p>
                <a:r>
                  <a:rPr lang="en-GB" dirty="0"/>
                  <a:t>Every distinct tree with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can form a spanning tree in a complete graph with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vertices.</a:t>
                </a:r>
              </a:p>
              <a:p>
                <a:r>
                  <a:rPr lang="en-GB" dirty="0"/>
                  <a:t>A complete graph has all possible edges between its vertices, facilitating any conceivable tree structure.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A7420-8B81-B6B7-98BF-052DE46DA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63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C109-B4AE-BF0B-D3C1-7837BF0AC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E8AA-6DB1-98BB-32E2-AB6D1B88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Trees are fundamental structures, having the minimum required edges for connectivity.</a:t>
            </a:r>
          </a:p>
          <a:p>
            <a:pPr lvl="1"/>
            <a:r>
              <a:rPr lang="en-GB" sz="2000" dirty="0"/>
              <a:t>Removing any single edge disrupts the tree's connectivity.</a:t>
            </a:r>
          </a:p>
          <a:p>
            <a:pPr lvl="1"/>
            <a:r>
              <a:rPr lang="en-GB" sz="2000" dirty="0"/>
              <a:t>Adding an edge creates a cycle, transitioning the tree into a cyclic graph.</a:t>
            </a:r>
          </a:p>
          <a:p>
            <a:endParaRPr lang="en-GB" sz="2400" dirty="0"/>
          </a:p>
          <a:p>
            <a:r>
              <a:rPr lang="en-GB" sz="2400" dirty="0"/>
              <a:t>Graph enumeration can be complex due to diverse configurations.</a:t>
            </a:r>
          </a:p>
          <a:p>
            <a:endParaRPr lang="en-GB" sz="2400" dirty="0"/>
          </a:p>
          <a:p>
            <a:r>
              <a:rPr lang="en-GB" sz="2400" dirty="0"/>
              <a:t>Labelling vertices simplifies the problem, making counting labelled trees easier.</a:t>
            </a:r>
          </a:p>
          <a:p>
            <a:endParaRPr lang="en-GB" sz="2400" dirty="0"/>
          </a:p>
          <a:p>
            <a:r>
              <a:rPr lang="en-GB" sz="2400" dirty="0"/>
              <a:t>Counting labelling trees is solved by Cayley's formula: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439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B6E1-230A-5601-31DD-7EC6F745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0D6085-09D7-A615-C46D-D7F59F0B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099" y="1825625"/>
            <a:ext cx="3117451" cy="4351338"/>
          </a:xfrm>
        </p:spPr>
      </p:pic>
      <p:pic>
        <p:nvPicPr>
          <p:cNvPr id="1026" name="Picture 2" descr="Introduction to Graph Theory: Wilson, Robin J.: 9780273728894: Amazon.com:  Books">
            <a:extLst>
              <a:ext uri="{FF2B5EF4-FFF2-40B4-BE49-F238E27FC236}">
                <a16:creationId xmlns:a16="http://schemas.microsoft.com/office/drawing/2014/main" id="{CA4024C6-D37E-25BF-0D01-6CBC99196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89" y="1825625"/>
            <a:ext cx="289787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3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4F5-4915-1C44-D32F-9EC9B2AF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Theorem 1: Equivalent definitions of a Tree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E6065-AC92-85DA-CBAA-737EE368CA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384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be a graph with order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vertices). Then the following statements are equivalent.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a tree.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contains no cycles, and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GB" dirty="0"/>
                  <a:t>edges.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connected, and has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GB" dirty="0"/>
                  <a:t>edges. 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connected, and each edge is a bridge.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dirty="0"/>
                  <a:t>Any two vertices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are connected by exactly one path.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contains no cycles, but the addition of any new edge creates exactly one cycle.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E6065-AC92-85DA-CBAA-737EE368CA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38453" cy="4351338"/>
              </a:xfrm>
              <a:blipFill>
                <a:blip r:embed="rId2"/>
                <a:stretch>
                  <a:fillRect l="-859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3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62BD-A3A4-93A3-F6BC-7D4FAD5E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Proof (1</a:t>
            </a:r>
            <a:r>
              <a:rPr lang="en-US" sz="3200" b="1" dirty="0">
                <a:sym typeface="Wingdings" panose="05000000000000000000" pitchFamily="2" charset="2"/>
              </a:rPr>
              <a:t>2</a:t>
            </a:r>
            <a:r>
              <a:rPr lang="en-US" sz="3200" b="1" dirty="0"/>
              <a:t>): </a:t>
            </a:r>
            <a:br>
              <a:rPr lang="en-US" sz="3200" dirty="0"/>
            </a:br>
            <a:r>
              <a:rPr lang="en-GB" sz="2400" dirty="0"/>
              <a:t>𝑇 is a tree </a:t>
            </a:r>
            <a:r>
              <a:rPr lang="en-GB" sz="2400" dirty="0">
                <a:sym typeface="Wingdings" panose="05000000000000000000" pitchFamily="2" charset="2"/>
              </a:rPr>
              <a:t></a:t>
            </a:r>
            <a:r>
              <a:rPr lang="en-GB" sz="2400" dirty="0"/>
              <a:t> 𝑇 contains no cycles, and has </a:t>
            </a:r>
            <a:r>
              <a:rPr lang="en-GB" sz="2400" b="1" dirty="0"/>
              <a:t>n−1 edges</a:t>
            </a:r>
            <a:r>
              <a:rPr lang="en-GB" sz="2400" dirty="0"/>
              <a:t>.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DAE61-C975-0310-3D53-362F35056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2347" cy="49483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en-GB" i="1" dirty="0"/>
                  <a:t>Induction on the number of edges</a:t>
                </a:r>
                <a:endParaRPr lang="en-GB" b="1" dirty="0"/>
              </a:p>
              <a:p>
                <a:r>
                  <a:rPr lang="en-GB" b="1" dirty="0"/>
                  <a:t>Base case:</a:t>
                </a:r>
                <a:r>
                  <a:rPr lang="en-GB" dirty="0"/>
                  <a:t> A tree with one vertex has 0 edges.</a:t>
                </a:r>
              </a:p>
              <a:p>
                <a:pPr lvl="1"/>
                <a:endParaRPr lang="en-GB" dirty="0"/>
              </a:p>
              <a:p>
                <a:r>
                  <a:rPr lang="en-GB" b="1" dirty="0"/>
                  <a:t>Induction step: </a:t>
                </a:r>
                <a:r>
                  <a:rPr lang="en-GB" dirty="0"/>
                  <a:t>Removing an edge from T disconnects it into two smaller trees.</a:t>
                </a:r>
              </a:p>
              <a:p>
                <a:pPr lvl="1"/>
                <a:r>
                  <a:rPr lang="en-GB" dirty="0"/>
                  <a:t>Removing an edge from a tree (a cycle-free graph) yields two smaller graphs.</a:t>
                </a:r>
              </a:p>
              <a:p>
                <a:pPr lvl="1"/>
                <a:r>
                  <a:rPr lang="en-GB" dirty="0"/>
                  <a:t>Each of the smaller graph is also a tree, with one fewer vertex and one fewer edge than the original tree (removing one edge wont create a cycle).</a:t>
                </a:r>
              </a:p>
              <a:p>
                <a:pPr lvl="1"/>
                <a:r>
                  <a:rPr lang="en-GB" dirty="0"/>
                  <a:t>Therefore, the original tree has n-1 edges, where n is the number of vertices in the original tree.</a:t>
                </a:r>
              </a:p>
              <a:p>
                <a:r>
                  <a:rPr lang="en-GB" dirty="0"/>
                  <a:t>Adding the removed edge back, we conclude the original tree has n-1 edges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-1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(induction hypothesis)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-1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(induction hypothesis)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-1 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-1 + </a:t>
                </a:r>
                <a:r>
                  <a:rPr lang="en-US" b="1" dirty="0">
                    <a:solidFill>
                      <a:srgbClr val="FF0000"/>
                    </a:solidFill>
                  </a:rPr>
                  <a:t>1            (removed edge is back)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d>
                          <m:dPr>
                            <m:ctrlPr>
                              <a:rPr lang="fr-F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fr-FR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                                    </a:t>
                </a:r>
                <a:r>
                  <a:rPr lang="en-US" b="1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d>
                          <m:dPr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DAE61-C975-0310-3D53-362F35056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2347" cy="4948399"/>
              </a:xfrm>
              <a:blipFill>
                <a:blip r:embed="rId2"/>
                <a:stretch>
                  <a:fillRect l="-831" t="-2463" r="-720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550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C362BD-A3A4-93A3-F6BC-7D4FAD5E5B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/>
                  <a:t>Proof (2</a:t>
                </a:r>
                <a:r>
                  <a:rPr lang="en-US" sz="3200" b="1" dirty="0">
                    <a:sym typeface="Wingdings" panose="05000000000000000000" pitchFamily="2" charset="2"/>
                  </a:rPr>
                  <a:t>3</a:t>
                </a:r>
                <a:r>
                  <a:rPr lang="en-US" sz="3200" b="1" dirty="0"/>
                  <a:t>):</a:t>
                </a:r>
                <a:br>
                  <a:rPr lang="en-US" sz="3200" dirty="0"/>
                </a:br>
                <a:r>
                  <a:rPr lang="en-GB" sz="2400" dirty="0"/>
                  <a:t>𝑇 contains no cycles and has n−1 edges </a:t>
                </a:r>
                <a:r>
                  <a:rPr lang="en-GB" sz="2400" dirty="0">
                    <a:sym typeface="Wingdings" panose="05000000000000000000" pitchFamily="2" charset="2"/>
                  </a:rPr>
                  <a:t>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b="1" dirty="0"/>
                  <a:t>is connected</a:t>
                </a:r>
                <a:r>
                  <a:rPr lang="en-GB" sz="2400" dirty="0"/>
                  <a:t>, and has n−1 edges. 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C362BD-A3A4-93A3-F6BC-7D4FAD5E5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DAE61-C975-0310-3D53-362F35056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0234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If 𝑇 is disconnected, then each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 connected graph with no cycles and hence </a:t>
                </a:r>
                <a:r>
                  <a:rPr lang="en-GB" b="1" dirty="0"/>
                  <a:t>(using 2).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number of vertices in each component exceeds the number of edges by 1.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-1   (</a:t>
                </a:r>
                <a:r>
                  <a:rPr lang="en-US" b="1" dirty="0"/>
                  <a:t>using</a:t>
                </a:r>
                <a:r>
                  <a:rPr lang="en-US" dirty="0"/>
                  <a:t> 1</a:t>
                </a:r>
                <a:r>
                  <a:rPr lang="en-US" dirty="0">
                    <a:sym typeface="Wingdings" panose="05000000000000000000" pitchFamily="2" charset="2"/>
                  </a:rPr>
                  <a:t>2)</a:t>
                </a:r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It follows that the total number of vertices of 𝑇 exceeds the total number of edges by at least 2, contradicting the fact that 𝑇 has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GB" dirty="0"/>
                  <a:t>edges.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fr-FR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                  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the components 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                          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d>
                              <m:dPr>
                                <m:ctrlPr>
                                  <a:rPr lang="fr-FR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fr-FR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=</a:t>
                </a:r>
                <a:r>
                  <a:rPr lang="fr-FR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                                 (The graph is disconnected </a:t>
                </a:r>
                <a:r>
                  <a:rPr lang="en-US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b="1" dirty="0">
                    <a:solidFill>
                      <a:srgbClr val="FF0000"/>
                    </a:solidFill>
                  </a:rPr>
                  <a:t>Contradiction with (2)</a:t>
                </a:r>
              </a:p>
              <a:p>
                <a:pPr marL="457200" lvl="1" indent="0">
                  <a:buNone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DAE61-C975-0310-3D53-362F35056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02347" cy="4351338"/>
              </a:xfrm>
              <a:blipFill>
                <a:blip r:embed="rId3"/>
                <a:stretch>
                  <a:fillRect l="-831" t="-3922" r="-609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EA53-ECE6-F511-475F-175F6879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 (3</a:t>
            </a:r>
            <a:r>
              <a:rPr lang="en-US" sz="3200" b="1" dirty="0">
                <a:sym typeface="Wingdings" panose="05000000000000000000" pitchFamily="2" charset="2"/>
              </a:rPr>
              <a:t>4</a:t>
            </a:r>
            <a:r>
              <a:rPr lang="en-US" sz="3200" b="1" dirty="0"/>
              <a:t>):</a:t>
            </a:r>
            <a:br>
              <a:rPr lang="en-US" sz="3600" dirty="0"/>
            </a:br>
            <a:r>
              <a:rPr lang="en-GB" sz="2400" dirty="0"/>
              <a:t>𝑇 is connected, and has n−1 edges </a:t>
            </a:r>
            <a:r>
              <a:rPr lang="en-GB" sz="2400" dirty="0">
                <a:sym typeface="Wingdings" panose="05000000000000000000" pitchFamily="2" charset="2"/>
              </a:rPr>
              <a:t></a:t>
            </a:r>
            <a:r>
              <a:rPr lang="en-GB" sz="2400" dirty="0"/>
              <a:t> 𝑇 is connected, and </a:t>
            </a:r>
            <a:r>
              <a:rPr lang="en-GB" sz="2400" b="1" dirty="0"/>
              <a:t>each edge is a bridge</a:t>
            </a:r>
            <a:r>
              <a:rPr lang="en-GB" sz="2400" dirty="0"/>
              <a:t>.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BDE07-CB95-6CB5-FDC9-2FFAFBD51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GB" dirty="0"/>
              </a:p>
              <a:p>
                <a:r>
                  <a:rPr lang="en-GB" dirty="0"/>
                  <a:t>The removal of any edge results in a graph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vertices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–2 </m:t>
                    </m:r>
                  </m:oMath>
                </a14:m>
                <a:r>
                  <a:rPr lang="en-GB" dirty="0"/>
                  <a:t>edges, which must be disconnected by </a:t>
                </a:r>
                <a:r>
                  <a:rPr lang="en-GB" b="1" dirty="0"/>
                  <a:t>THEOREM 2 in Week8 Connectivity in graphs (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)</a:t>
                </a:r>
                <a:r>
                  <a:rPr lang="en-GB" dirty="0"/>
                  <a:t>.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 2  </a:t>
                </a:r>
              </a:p>
              <a:p>
                <a:pPr marL="0" indent="0">
                  <a:buNone/>
                </a:pPr>
                <a:r>
                  <a:rPr lang="en-US" i="1" dirty="0"/>
                  <a:t>Let G be a simple graph on n vertices.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/>
                  <a:t>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 components, then the number m of edges of G satisfies: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BDE07-CB95-6CB5-FDC9-2FFAFBD51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71877B-D9CF-C63E-7201-19DFAA32A41A}"/>
              </a:ext>
            </a:extLst>
          </p:cNvPr>
          <p:cNvSpPr/>
          <p:nvPr/>
        </p:nvSpPr>
        <p:spPr>
          <a:xfrm>
            <a:off x="606490" y="3797559"/>
            <a:ext cx="10515600" cy="2164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DEA53-ECE6-F511-475F-175F68797B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114314" cy="1325563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/>
                  <a:t>Proof (4</a:t>
                </a:r>
                <a:r>
                  <a:rPr lang="en-US" sz="3200" b="1" dirty="0">
                    <a:sym typeface="Wingdings" panose="05000000000000000000" pitchFamily="2" charset="2"/>
                  </a:rPr>
                  <a:t>5</a:t>
                </a:r>
                <a:r>
                  <a:rPr lang="en-US" sz="3200" b="1" dirty="0"/>
                  <a:t>):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GB" sz="21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100" dirty="0"/>
                  <a:t> is connected, and each edge is a bridge </a:t>
                </a:r>
                <a:r>
                  <a:rPr lang="en-GB" sz="2100" dirty="0">
                    <a:sym typeface="Wingdings" panose="05000000000000000000" pitchFamily="2" charset="2"/>
                  </a:rPr>
                  <a:t> </a:t>
                </a:r>
                <a:r>
                  <a:rPr lang="en-GB" sz="2100" dirty="0"/>
                  <a:t>Any two vertices of </a:t>
                </a:r>
                <a14:m>
                  <m:oMath xmlns:m="http://schemas.openxmlformats.org/officeDocument/2006/math">
                    <m:r>
                      <a:rPr lang="en-GB" sz="21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100" dirty="0"/>
                  <a:t> are connected by </a:t>
                </a:r>
                <a:r>
                  <a:rPr lang="en-GB" sz="2100" b="1" dirty="0"/>
                  <a:t>exactly one path</a:t>
                </a:r>
                <a:r>
                  <a:rPr lang="en-GB" sz="2100" dirty="0"/>
                  <a:t>. </a:t>
                </a:r>
                <a:br>
                  <a:rPr lang="en-GB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CDEA53-ECE6-F511-475F-175F68797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114314" cy="1325563"/>
              </a:xfrm>
              <a:blipFill>
                <a:blip r:embed="rId2"/>
                <a:stretch>
                  <a:fillRect l="-1426" t="-4147" r="-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BDE07-CB95-6CB5-FDC9-2FFAFBD51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dirty="0"/>
                  <a:t>Since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400" dirty="0"/>
                  <a:t> connected, each pair of vertices is connected by at least one path. 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Assume that a given pair of vertices is connected by two paths</a:t>
                </a:r>
              </a:p>
              <a:p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r>
                  <a:rPr lang="en-GB" sz="2400" dirty="0"/>
                  <a:t>Then these paths contain a cycle, contradicting the fact that each edge is a bridge </a:t>
                </a:r>
                <a:r>
                  <a:rPr lang="en-GB" sz="2400" b="1" dirty="0">
                    <a:solidFill>
                      <a:srgbClr val="FF0000"/>
                    </a:solidFill>
                  </a:rPr>
                  <a:t>(Cycle cannot contain a bridge)</a:t>
                </a:r>
                <a:r>
                  <a:rPr lang="en-GB" sz="2400" dirty="0"/>
                  <a:t>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BDE07-CB95-6CB5-FDC9-2FFAFBD51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6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76CAC06D-4F6D-DB89-ECDC-234598B804C9}"/>
              </a:ext>
            </a:extLst>
          </p:cNvPr>
          <p:cNvGrpSpPr/>
          <p:nvPr/>
        </p:nvGrpSpPr>
        <p:grpSpPr>
          <a:xfrm>
            <a:off x="1626029" y="3491390"/>
            <a:ext cx="5420160" cy="965160"/>
            <a:chOff x="1567661" y="3491390"/>
            <a:chExt cx="5420160" cy="96516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871BF2-E099-D421-CE5C-2162E005BFC9}"/>
                </a:ext>
              </a:extLst>
            </p:cNvPr>
            <p:cNvGrpSpPr/>
            <p:nvPr/>
          </p:nvGrpSpPr>
          <p:grpSpPr>
            <a:xfrm>
              <a:off x="2057650" y="4036070"/>
              <a:ext cx="99720" cy="122760"/>
              <a:chOff x="2057650" y="4036070"/>
              <a:chExt cx="99720" cy="12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EF99CE9B-B03F-8674-98A2-E13AFB8F972F}"/>
                      </a:ext>
                    </a:extLst>
                  </p14:cNvPr>
                  <p14:cNvContentPartPr/>
                  <p14:nvPr/>
                </p14:nvContentPartPr>
                <p14:xfrm>
                  <a:off x="2098330" y="4142241"/>
                  <a:ext cx="12960" cy="648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EF99CE9B-B03F-8674-98A2-E13AFB8F972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80330" y="4124601"/>
                    <a:ext cx="4860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4125D940-0EB3-C167-E2A5-DAA7674C2216}"/>
                      </a:ext>
                    </a:extLst>
                  </p14:cNvPr>
                  <p14:cNvContentPartPr/>
                  <p14:nvPr/>
                </p14:nvContentPartPr>
                <p14:xfrm>
                  <a:off x="2097610" y="4132910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4125D940-0EB3-C167-E2A5-DAA7674C221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079610" y="411527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32908707-5E6A-716C-3B7A-DE9211944498}"/>
                      </a:ext>
                    </a:extLst>
                  </p14:cNvPr>
                  <p14:cNvContentPartPr/>
                  <p14:nvPr/>
                </p14:nvContentPartPr>
                <p14:xfrm>
                  <a:off x="2057650" y="4036070"/>
                  <a:ext cx="99720" cy="1227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32908707-5E6A-716C-3B7A-DE92119444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40010" y="4018070"/>
                    <a:ext cx="135360" cy="158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66B3E9-8DD2-D18F-D170-2303F0797459}"/>
                    </a:ext>
                  </a:extLst>
                </p14:cNvPr>
                <p14:cNvContentPartPr/>
                <p14:nvPr/>
              </p14:nvContentPartPr>
              <p14:xfrm>
                <a:off x="2070970" y="4036070"/>
                <a:ext cx="91800" cy="13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66B3E9-8DD2-D18F-D170-2303F07974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2970" y="4018430"/>
                  <a:ext cx="127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DB62537-2736-2F39-C58D-2357533CB0C1}"/>
                    </a:ext>
                  </a:extLst>
                </p14:cNvPr>
                <p14:cNvContentPartPr/>
                <p14:nvPr/>
              </p14:nvContentPartPr>
              <p14:xfrm>
                <a:off x="6522010" y="4004390"/>
                <a:ext cx="93600" cy="92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DB62537-2736-2F39-C58D-2357533CB0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04370" y="3986750"/>
                  <a:ext cx="129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358308C-BD95-63B0-12AC-DA8D87E2B7A7}"/>
                    </a:ext>
                  </a:extLst>
                </p14:cNvPr>
                <p14:cNvContentPartPr/>
                <p14:nvPr/>
              </p14:nvContentPartPr>
              <p14:xfrm>
                <a:off x="6027370" y="3961910"/>
                <a:ext cx="78120" cy="101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358308C-BD95-63B0-12AC-DA8D87E2B7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09370" y="3943910"/>
                  <a:ext cx="113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468985-AD2A-ED50-1AE1-A048B8A02CFE}"/>
                    </a:ext>
                  </a:extLst>
                </p14:cNvPr>
                <p14:cNvContentPartPr/>
                <p14:nvPr/>
              </p14:nvContentPartPr>
              <p14:xfrm>
                <a:off x="5635330" y="4015910"/>
                <a:ext cx="120600" cy="93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468985-AD2A-ED50-1AE1-A048B8A02C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17330" y="3998270"/>
                  <a:ext cx="1562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4008C0D-2E83-8D30-3D8A-DBFF158B8C5B}"/>
                    </a:ext>
                  </a:extLst>
                </p14:cNvPr>
                <p14:cNvContentPartPr/>
                <p14:nvPr/>
              </p14:nvContentPartPr>
              <p14:xfrm>
                <a:off x="5191450" y="4140470"/>
                <a:ext cx="93960" cy="7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4008C0D-2E83-8D30-3D8A-DBFF158B8C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73810" y="4122830"/>
                  <a:ext cx="129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115C46A-8B6F-43E7-AB99-8B37178F7408}"/>
                    </a:ext>
                  </a:extLst>
                </p14:cNvPr>
                <p14:cNvContentPartPr/>
                <p14:nvPr/>
              </p14:nvContentPartPr>
              <p14:xfrm>
                <a:off x="4661530" y="4267550"/>
                <a:ext cx="96120" cy="10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115C46A-8B6F-43E7-AB99-8B37178F74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43890" y="4249550"/>
                  <a:ext cx="131760" cy="13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DA9396-FF16-242E-26DC-F30F58C78FE3}"/>
                </a:ext>
              </a:extLst>
            </p:cNvPr>
            <p:cNvGrpSpPr/>
            <p:nvPr/>
          </p:nvGrpSpPr>
          <p:grpSpPr>
            <a:xfrm>
              <a:off x="1567661" y="3491390"/>
              <a:ext cx="5420160" cy="965160"/>
              <a:chOff x="1567661" y="3491390"/>
              <a:chExt cx="5420160" cy="96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C75F9214-1E0F-E8EB-CDF6-E74CEE49330A}"/>
                      </a:ext>
                    </a:extLst>
                  </p14:cNvPr>
                  <p14:cNvContentPartPr/>
                  <p14:nvPr/>
                </p14:nvContentPartPr>
                <p14:xfrm>
                  <a:off x="1567661" y="3739070"/>
                  <a:ext cx="230400" cy="246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75F9214-1E0F-E8EB-CDF6-E74CEE49330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550021" y="3721430"/>
                    <a:ext cx="266040" cy="28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E05DFA9B-72F8-CE97-4FC3-789510A1C22C}"/>
                      </a:ext>
                    </a:extLst>
                  </p14:cNvPr>
                  <p14:cNvContentPartPr/>
                  <p14:nvPr/>
                </p14:nvContentPartPr>
                <p14:xfrm>
                  <a:off x="6579941" y="3491390"/>
                  <a:ext cx="407880" cy="2653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E05DFA9B-72F8-CE97-4FC3-789510A1C22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6561941" y="3473390"/>
                    <a:ext cx="443520" cy="30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0B2BE6E-2639-2B20-A84A-3782D4D5C06E}"/>
                      </a:ext>
                    </a:extLst>
                  </p14:cNvPr>
                  <p14:cNvContentPartPr/>
                  <p14:nvPr/>
                </p14:nvContentPartPr>
                <p14:xfrm>
                  <a:off x="2130370" y="3706310"/>
                  <a:ext cx="4504320" cy="73332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0B2BE6E-2639-2B20-A84A-3782D4D5C06E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112370" y="3688310"/>
                    <a:ext cx="4539960" cy="76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A9ADA7C-3377-E868-14C5-71B24713AB0A}"/>
                      </a:ext>
                    </a:extLst>
                  </p14:cNvPr>
                  <p14:cNvContentPartPr/>
                  <p14:nvPr/>
                </p14:nvContentPartPr>
                <p14:xfrm>
                  <a:off x="3599861" y="3700910"/>
                  <a:ext cx="3085200" cy="75564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A9ADA7C-3377-E868-14C5-71B24713AB0A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581861" y="3682910"/>
                    <a:ext cx="3120840" cy="7912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F0E7731-0D32-4B59-7CBF-91A4AB227203}"/>
                  </a:ext>
                </a:extLst>
              </p:cNvPr>
              <p:cNvGrpSpPr/>
              <p:nvPr/>
            </p:nvGrpSpPr>
            <p:grpSpPr>
              <a:xfrm>
                <a:off x="2150141" y="3777950"/>
                <a:ext cx="1487880" cy="667800"/>
                <a:chOff x="2140810" y="3777950"/>
                <a:chExt cx="1487880" cy="6678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34" name="Ink 33">
                      <a:extLst>
                        <a:ext uri="{FF2B5EF4-FFF2-40B4-BE49-F238E27FC236}">
                          <a16:creationId xmlns:a16="http://schemas.microsoft.com/office/drawing/2014/main" id="{95DEC506-8A60-7CF0-E483-DB1EAA7553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40810" y="3777950"/>
                    <a:ext cx="1487880" cy="499680"/>
                  </p14:xfrm>
                </p:contentPart>
              </mc:Choice>
              <mc:Fallback xmlns="">
                <p:pic>
                  <p:nvPicPr>
                    <p:cNvPr id="34" name="Ink 33">
                      <a:extLst>
                        <a:ext uri="{FF2B5EF4-FFF2-40B4-BE49-F238E27FC236}">
                          <a16:creationId xmlns:a16="http://schemas.microsoft.com/office/drawing/2014/main" id="{95DEC506-8A60-7CF0-E483-DB1EAA7553E9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2122810" y="3759950"/>
                      <a:ext cx="1523520" cy="535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35" name="Ink 34">
                      <a:extLst>
                        <a:ext uri="{FF2B5EF4-FFF2-40B4-BE49-F238E27FC236}">
                          <a16:creationId xmlns:a16="http://schemas.microsoft.com/office/drawing/2014/main" id="{46790F43-C3F2-465A-C18E-393B4F6D47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21170" y="3929510"/>
                    <a:ext cx="73080" cy="97920"/>
                  </p14:xfrm>
                </p:contentPart>
              </mc:Choice>
              <mc:Fallback xmlns="">
                <p:pic>
                  <p:nvPicPr>
                    <p:cNvPr id="35" name="Ink 34">
                      <a:extLst>
                        <a:ext uri="{FF2B5EF4-FFF2-40B4-BE49-F238E27FC236}">
                          <a16:creationId xmlns:a16="http://schemas.microsoft.com/office/drawing/2014/main" id="{46790F43-C3F2-465A-C18E-393B4F6D47A5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3203170" y="3911510"/>
                      <a:ext cx="108720" cy="133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43" name="Ink 42">
                      <a:extLst>
                        <a:ext uri="{FF2B5EF4-FFF2-40B4-BE49-F238E27FC236}">
                          <a16:creationId xmlns:a16="http://schemas.microsoft.com/office/drawing/2014/main" id="{7ABC249B-C8CB-9AF6-0EDE-F988CB4737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71410" y="4140470"/>
                    <a:ext cx="309600" cy="305280"/>
                  </p14:xfrm>
                </p:contentPart>
              </mc:Choice>
              <mc:Fallback xmlns="">
                <p:pic>
                  <p:nvPicPr>
                    <p:cNvPr id="43" name="Ink 42">
                      <a:extLst>
                        <a:ext uri="{FF2B5EF4-FFF2-40B4-BE49-F238E27FC236}">
                          <a16:creationId xmlns:a16="http://schemas.microsoft.com/office/drawing/2014/main" id="{7ABC249B-C8CB-9AF6-0EDE-F988CB4737D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3053410" y="4122470"/>
                      <a:ext cx="345240" cy="340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DE7CF1B-480E-B55D-7E95-11A8BD2B994E}"/>
                      </a:ext>
                    </a:extLst>
                  </p14:cNvPr>
                  <p14:cNvContentPartPr/>
                  <p14:nvPr/>
                </p14:nvContentPartPr>
                <p14:xfrm>
                  <a:off x="2097221" y="3798110"/>
                  <a:ext cx="1166040" cy="2880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DE7CF1B-480E-B55D-7E95-11A8BD2B994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043221" y="3690470"/>
                    <a:ext cx="1273680" cy="50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294DA28-1B43-FC51-2433-BE250D3C6CBF}"/>
                      </a:ext>
                    </a:extLst>
                  </p14:cNvPr>
                  <p14:cNvContentPartPr/>
                  <p14:nvPr/>
                </p14:nvContentPartPr>
                <p14:xfrm>
                  <a:off x="2140781" y="3824398"/>
                  <a:ext cx="1080000" cy="4338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294DA28-1B43-FC51-2433-BE250D3C6CBF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087141" y="3716398"/>
                    <a:ext cx="1187640" cy="649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1489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3200</Words>
  <Application>Microsoft Office PowerPoint</Application>
  <PresentationFormat>Widescreen</PresentationFormat>
  <Paragraphs>427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Söhne</vt:lpstr>
      <vt:lpstr>Office Theme</vt:lpstr>
      <vt:lpstr>Trees</vt:lpstr>
      <vt:lpstr>Applications of Trees</vt:lpstr>
      <vt:lpstr>Applications of Trees - Pipeline Distribution System</vt:lpstr>
      <vt:lpstr>Mathematical properties of tree</vt:lpstr>
      <vt:lpstr>Theorem 1: Equivalent definitions of a Tree </vt:lpstr>
      <vt:lpstr>Proof (12):  𝑇 is a tree  𝑇 contains no cycles, and has n−1 edges. </vt:lpstr>
      <vt:lpstr>Proof (23): 𝑇 contains no cycles and has n−1 edges  T is connected, and has n−1 edges. </vt:lpstr>
      <vt:lpstr>Proof (34): 𝑇 is connected, and has n−1 edges  𝑇 is connected, and each edge is a bridge. </vt:lpstr>
      <vt:lpstr>Proof (45): T is connected, and each edge is a bridge  Any two vertices of T are connected by exactly one path.  </vt:lpstr>
      <vt:lpstr>Proof (56): Any two vertices of 𝑇 are connected by exactly one path   T contains no cycles, but the addition of any new edge creates exactly one cycle.  </vt:lpstr>
      <vt:lpstr>Proof (61): 𝑇 contains no cycles, but the addition of any new edge creates exactly one cycle  𝑇 is a tree.  </vt:lpstr>
      <vt:lpstr>Theorem 2: </vt:lpstr>
      <vt:lpstr>Spanning Trees </vt:lpstr>
      <vt:lpstr>Constructing a spanning tree</vt:lpstr>
      <vt:lpstr>THEOREM 3</vt:lpstr>
      <vt:lpstr>Proof of (1):  Each cutset of G has an edge in common With T </vt:lpstr>
      <vt:lpstr>Proof of (2):  Each cycle of G has an edge in common With the complement of T .</vt:lpstr>
      <vt:lpstr>Counting trees</vt:lpstr>
      <vt:lpstr>Counting chemical molecules</vt:lpstr>
      <vt:lpstr>How many different molecules are there with C_n H_(2n+2)? </vt:lpstr>
      <vt:lpstr>How many different molecules are there with C_n H_(2n+2)? </vt:lpstr>
      <vt:lpstr>Counting chemical molecules</vt:lpstr>
      <vt:lpstr>Counting Labelled trees </vt:lpstr>
      <vt:lpstr>THEOREM 4 (Cayley, 1889)</vt:lpstr>
      <vt:lpstr>First proof:  Proving the Count of Labelled Trees via Prüfer Sequences </vt:lpstr>
      <vt:lpstr>Construction of a Prufer Sequence from a Labelled Tree </vt:lpstr>
      <vt:lpstr>Example</vt:lpstr>
      <vt:lpstr>Example</vt:lpstr>
      <vt:lpstr>Example</vt:lpstr>
      <vt:lpstr>Example</vt:lpstr>
      <vt:lpstr>Example</vt:lpstr>
      <vt:lpstr>Example</vt:lpstr>
      <vt:lpstr>Example</vt:lpstr>
      <vt:lpstr>Constructing a Labeled Tree from a Prüfer Sequence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Enumerating Prüfer sequence</vt:lpstr>
      <vt:lpstr>COROLLARY 1: Spanning Trees in Complete Graphs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Med Brahimi</dc:creator>
  <cp:lastModifiedBy>Med Brahimi</cp:lastModifiedBy>
  <cp:revision>66</cp:revision>
  <dcterms:created xsi:type="dcterms:W3CDTF">2023-05-14T08:47:34Z</dcterms:created>
  <dcterms:modified xsi:type="dcterms:W3CDTF">2023-05-20T15:10:54Z</dcterms:modified>
</cp:coreProperties>
</file>