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Lst>
  <p:sldSz cy="5143500" cx="9144000"/>
  <p:notesSz cx="6858000" cy="9144000"/>
  <p:embeddedFontLst>
    <p:embeddedFont>
      <p:font typeface="Raleway"/>
      <p:regular r:id="rId64"/>
      <p:bold r:id="rId65"/>
      <p:italic r:id="rId66"/>
      <p:boldItalic r:id="rId67"/>
    </p:embeddedFont>
    <p:embeddedFont>
      <p:font typeface="Raleway SemiBold"/>
      <p:regular r:id="rId68"/>
      <p:bold r:id="rId69"/>
      <p:italic r:id="rId70"/>
      <p:boldItalic r:id="rId71"/>
    </p:embeddedFont>
    <p:embeddedFont>
      <p:font typeface="Raleway Light"/>
      <p:regular r:id="rId72"/>
      <p:bold r:id="rId73"/>
      <p:italic r:id="rId74"/>
      <p:boldItalic r:id="rId75"/>
    </p:embeddedFont>
    <p:embeddedFont>
      <p:font typeface="Raleway Medium"/>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RalewayLight-bold.fntdata"/><Relationship Id="rId72" Type="http://schemas.openxmlformats.org/officeDocument/2006/relationships/font" Target="fonts/RalewayLight-regular.fntdata"/><Relationship Id="rId31" Type="http://schemas.openxmlformats.org/officeDocument/2006/relationships/slide" Target="slides/slide27.xml"/><Relationship Id="rId75" Type="http://schemas.openxmlformats.org/officeDocument/2006/relationships/font" Target="fonts/RalewayLight-boldItalic.fntdata"/><Relationship Id="rId30" Type="http://schemas.openxmlformats.org/officeDocument/2006/relationships/slide" Target="slides/slide26.xml"/><Relationship Id="rId74" Type="http://schemas.openxmlformats.org/officeDocument/2006/relationships/font" Target="fonts/RalewayLight-italic.fntdata"/><Relationship Id="rId33" Type="http://schemas.openxmlformats.org/officeDocument/2006/relationships/slide" Target="slides/slide29.xml"/><Relationship Id="rId77" Type="http://schemas.openxmlformats.org/officeDocument/2006/relationships/font" Target="fonts/RalewayMedium-bold.fntdata"/><Relationship Id="rId32" Type="http://schemas.openxmlformats.org/officeDocument/2006/relationships/slide" Target="slides/slide28.xml"/><Relationship Id="rId76" Type="http://schemas.openxmlformats.org/officeDocument/2006/relationships/font" Target="fonts/RalewayMedium-regular.fntdata"/><Relationship Id="rId35" Type="http://schemas.openxmlformats.org/officeDocument/2006/relationships/slide" Target="slides/slide31.xml"/><Relationship Id="rId79" Type="http://schemas.openxmlformats.org/officeDocument/2006/relationships/font" Target="fonts/RalewayMedium-boldItalic.fntdata"/><Relationship Id="rId34" Type="http://schemas.openxmlformats.org/officeDocument/2006/relationships/slide" Target="slides/slide30.xml"/><Relationship Id="rId78" Type="http://schemas.openxmlformats.org/officeDocument/2006/relationships/font" Target="fonts/RalewayMedium-italic.fntdata"/><Relationship Id="rId71" Type="http://schemas.openxmlformats.org/officeDocument/2006/relationships/font" Target="fonts/RalewaySemiBold-boldItalic.fntdata"/><Relationship Id="rId70" Type="http://schemas.openxmlformats.org/officeDocument/2006/relationships/font" Target="fonts/RalewaySemiBold-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font" Target="fonts/Raleway-regular.fntdata"/><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font" Target="fonts/Raleway-italic.fntdata"/><Relationship Id="rId21" Type="http://schemas.openxmlformats.org/officeDocument/2006/relationships/slide" Target="slides/slide17.xml"/><Relationship Id="rId65" Type="http://schemas.openxmlformats.org/officeDocument/2006/relationships/font" Target="fonts/Raleway-bold.fntdata"/><Relationship Id="rId24" Type="http://schemas.openxmlformats.org/officeDocument/2006/relationships/slide" Target="slides/slide20.xml"/><Relationship Id="rId68" Type="http://schemas.openxmlformats.org/officeDocument/2006/relationships/font" Target="fonts/RalewaySemiBold-regular.fntdata"/><Relationship Id="rId23" Type="http://schemas.openxmlformats.org/officeDocument/2006/relationships/slide" Target="slides/slide19.xml"/><Relationship Id="rId67" Type="http://schemas.openxmlformats.org/officeDocument/2006/relationships/font" Target="fonts/Raleway-boldItalic.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RalewaySemiBold-bold.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961ea1f88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961ea1f88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16cfa93fb0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16cfa93fb0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16cfa93fb0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16cfa93fb0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16cfa93fb0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16cfa93fb0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166ffc8b9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166ffc8b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16cfa93fb0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216cfa93fb0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16cfa93fb0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16cfa93fb0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16cfa93fb0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16cfa93fb0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166ffc8b9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166ffc8b9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166ffc8b9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166ffc8b9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1b6b868ca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1b6b868ca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14ebbe28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14ebbe28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166ffc8b9b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166ffc8b9b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16cfa93fb0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16cfa93fb0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216cfa93fb0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216cfa93fb0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16cfa93fb0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16cfa93fb0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16cfa93fb0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216cfa93fb0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16cfa93fb0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216cfa93fb0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16cfa93fb0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16cfa93fb0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16cfa93fb0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16cfa93fb0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216cfa93fb0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216cfa93fb0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16cfa93fb0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16cfa93fb0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166ffc8b9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166ffc8b9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16cfa93fb0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16cfa93fb0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216cfa93fb0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216cfa93fb0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16cfa93fb0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216cfa93fb0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16cfa93fb0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216cfa93fb0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16cfa93fb0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16cfa93fb0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21b6b868ca7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21b6b868ca7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21b6b868ca7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21b6b868ca7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1b6b868ca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21b6b868ca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21b6b868ca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21b6b868ca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1b6b868ca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1b6b868ca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166ffc8b9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166ffc8b9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1b6b868ca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21b6b868ca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21b6b868ca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21b6b868c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21b6b868ca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21b6b868ca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21b6b868ca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21b6b868ca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21b6b868ca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21b6b868ca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1b6b868ca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1b6b868ca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21b6b868ca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21b6b868ca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21b6b868ca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21b6b868ca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21b6b868ca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21b6b868ca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21b6b868ca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21b6b868ca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16cfa93fb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16cfa93fb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21b6b868ca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21b6b868ca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21b6b868ca7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21b6b868ca7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21b6b868ca7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21b6b868ca7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21b6b868ca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21b6b868ca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21b6b868ca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21b6b868ca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21b6b868ca7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21b6b868ca7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21b6b868ca7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21b6b868ca7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21b6b868ca7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21b6b868ca7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21b6b868ca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21b6b868ca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21b6b868ca7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21b6b868ca7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084eba3a5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084eba3a5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1b6b868ca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1b6b868ca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16cfa93fb0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16cfa93fb0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16cfa93fb0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16cfa93fb0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s://slack-redir.net/link?url=https%3A%2F%2Fwww.freepik.com%2F"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0375" y="538200"/>
            <a:ext cx="4315800" cy="30597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300" y="3978900"/>
            <a:ext cx="6653400" cy="62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dk1"/>
                </a:solidFill>
                <a:latin typeface="Raleway Medium"/>
                <a:ea typeface="Raleway Medium"/>
                <a:cs typeface="Raleway Medium"/>
                <a:sym typeface="Raleway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5345423" y="225935"/>
            <a:ext cx="4153177" cy="2316420"/>
            <a:chOff x="5345423" y="225935"/>
            <a:chExt cx="4153177" cy="2316420"/>
          </a:xfrm>
        </p:grpSpPr>
        <p:sp>
          <p:nvSpPr>
            <p:cNvPr id="13" name="Google Shape;13;p2"/>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29283" y="23429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774683" y="18159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482346" y="23429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484185" y="128845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 name="Google Shape;20;p2"/>
            <p:cNvPicPr preferRelativeResize="0"/>
            <p:nvPr/>
          </p:nvPicPr>
          <p:blipFill>
            <a:blip r:embed="rId2">
              <a:alphaModFix/>
            </a:blip>
            <a:stretch>
              <a:fillRect/>
            </a:stretch>
          </p:blipFill>
          <p:spPr>
            <a:xfrm>
              <a:off x="5490425" y="1388263"/>
              <a:ext cx="1210375" cy="192050"/>
            </a:xfrm>
            <a:prstGeom prst="rect">
              <a:avLst/>
            </a:prstGeom>
            <a:noFill/>
            <a:ln>
              <a:noFill/>
            </a:ln>
          </p:spPr>
        </p:pic>
        <p:pic>
          <p:nvPicPr>
            <p:cNvPr id="21" name="Google Shape;21;p2"/>
            <p:cNvPicPr preferRelativeResize="0"/>
            <p:nvPr/>
          </p:nvPicPr>
          <p:blipFill>
            <a:blip r:embed="rId2">
              <a:alphaModFix/>
            </a:blip>
            <a:stretch>
              <a:fillRect/>
            </a:stretch>
          </p:blipFill>
          <p:spPr>
            <a:xfrm>
              <a:off x="8288225" y="1710875"/>
              <a:ext cx="1210375" cy="1920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p11"/>
          <p:cNvSpPr txBox="1"/>
          <p:nvPr>
            <p:ph hasCustomPrompt="1" type="title"/>
          </p:nvPr>
        </p:nvSpPr>
        <p:spPr>
          <a:xfrm>
            <a:off x="720300" y="515766"/>
            <a:ext cx="7703400" cy="208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12000"/>
              <a:buNone/>
              <a:defRPr sz="108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11"/>
          <p:cNvSpPr txBox="1"/>
          <p:nvPr>
            <p:ph idx="1" type="subTitle"/>
          </p:nvPr>
        </p:nvSpPr>
        <p:spPr>
          <a:xfrm>
            <a:off x="756875" y="3214802"/>
            <a:ext cx="3851700" cy="1314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atin typeface="Raleway Medium"/>
                <a:ea typeface="Raleway Medium"/>
                <a:cs typeface="Raleway Medium"/>
                <a:sym typeface="Raleway Mediu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0" name="Google Shape;110;p11"/>
          <p:cNvSpPr/>
          <p:nvPr/>
        </p:nvSpPr>
        <p:spPr>
          <a:xfrm>
            <a:off x="6638434" y="2878570"/>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5780133" y="393826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5613184"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47926" y="3406027"/>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5676194" y="287857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5613184" y="486469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6493548"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1" name="Shape 121"/>
        <p:cNvGrpSpPr/>
        <p:nvPr/>
      </p:nvGrpSpPr>
      <p:grpSpPr>
        <a:xfrm>
          <a:off x="0" y="0"/>
          <a:ext cx="0" cy="0"/>
          <a:chOff x="0" y="0"/>
          <a:chExt cx="0" cy="0"/>
        </a:xfrm>
      </p:grpSpPr>
      <p:sp>
        <p:nvSpPr>
          <p:cNvPr id="122" name="Google Shape;122;p13"/>
          <p:cNvSpPr txBox="1"/>
          <p:nvPr>
            <p:ph type="title"/>
          </p:nvPr>
        </p:nvSpPr>
        <p:spPr>
          <a:xfrm>
            <a:off x="4601400" y="538325"/>
            <a:ext cx="382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13"/>
          <p:cNvSpPr/>
          <p:nvPr/>
        </p:nvSpPr>
        <p:spPr>
          <a:xfrm flipH="1">
            <a:off x="305275" y="7554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a:off x="-17663" y="65358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25" name="Google Shape;125;p13"/>
          <p:cNvSpPr/>
          <p:nvPr/>
        </p:nvSpPr>
        <p:spPr>
          <a:xfrm flipH="1">
            <a:off x="948059" y="225934"/>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27" name="Shape 127"/>
        <p:cNvGrpSpPr/>
        <p:nvPr/>
      </p:nvGrpSpPr>
      <p:grpSpPr>
        <a:xfrm>
          <a:off x="0" y="0"/>
          <a:ext cx="0" cy="0"/>
          <a:chOff x="0" y="0"/>
          <a:chExt cx="0" cy="0"/>
        </a:xfrm>
      </p:grpSpPr>
      <p:sp>
        <p:nvSpPr>
          <p:cNvPr id="128" name="Google Shape;128;p14"/>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14"/>
          <p:cNvSpPr/>
          <p:nvPr/>
        </p:nvSpPr>
        <p:spPr>
          <a:xfrm>
            <a:off x="6862225" y="220400"/>
            <a:ext cx="2303850"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8373375" y="113775"/>
            <a:ext cx="792693"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31" name="Google Shape;131;p14"/>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14"/>
          <p:cNvPicPr preferRelativeResize="0"/>
          <p:nvPr/>
        </p:nvPicPr>
        <p:blipFill>
          <a:blip r:embed="rId2">
            <a:alphaModFix/>
          </a:blip>
          <a:stretch>
            <a:fillRect/>
          </a:stretch>
        </p:blipFill>
        <p:spPr>
          <a:xfrm>
            <a:off x="-341399" y="4427704"/>
            <a:ext cx="1210375" cy="192050"/>
          </a:xfrm>
          <a:prstGeom prst="rect">
            <a:avLst/>
          </a:prstGeom>
          <a:noFill/>
          <a:ln>
            <a:noFill/>
          </a:ln>
        </p:spPr>
      </p:pic>
      <p:sp>
        <p:nvSpPr>
          <p:cNvPr id="133" name="Google Shape;133;p14"/>
          <p:cNvSpPr/>
          <p:nvPr/>
        </p:nvSpPr>
        <p:spPr>
          <a:xfrm flipH="1">
            <a:off x="-95" y="4462325"/>
            <a:ext cx="62589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flipH="1">
            <a:off x="196476" y="5003325"/>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flipH="1">
            <a:off x="-44145" y="3934850"/>
            <a:ext cx="1117218"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flipH="1">
            <a:off x="10017" y="340739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_1">
    <p:spTree>
      <p:nvGrpSpPr>
        <p:cNvPr id="138" name="Shape 138"/>
        <p:cNvGrpSpPr/>
        <p:nvPr/>
      </p:nvGrpSpPr>
      <p:grpSpPr>
        <a:xfrm>
          <a:off x="0" y="0"/>
          <a:ext cx="0" cy="0"/>
          <a:chOff x="0" y="0"/>
          <a:chExt cx="0" cy="0"/>
        </a:xfrm>
      </p:grpSpPr>
      <p:sp>
        <p:nvSpPr>
          <p:cNvPr id="139" name="Google Shape;139;p15"/>
          <p:cNvSpPr txBox="1"/>
          <p:nvPr>
            <p:ph type="title"/>
          </p:nvPr>
        </p:nvSpPr>
        <p:spPr>
          <a:xfrm>
            <a:off x="720300" y="538325"/>
            <a:ext cx="3358200" cy="1972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5"/>
          <p:cNvSpPr/>
          <p:nvPr/>
        </p:nvSpPr>
        <p:spPr>
          <a:xfrm flipH="1">
            <a:off x="8410245" y="228140"/>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flipH="1">
            <a:off x="7662178" y="1284879"/>
            <a:ext cx="1515051" cy="203175"/>
          </a:xfrm>
          <a:custGeom>
            <a:rect b="b" l="l" r="r" t="t"/>
            <a:pathLst>
              <a:path extrusionOk="0" h="12008" w="89542">
                <a:moveTo>
                  <a:pt x="0" y="1"/>
                </a:moveTo>
                <a:lnTo>
                  <a:pt x="0" y="12008"/>
                </a:lnTo>
                <a:lnTo>
                  <a:pt x="89541" y="12008"/>
                </a:lnTo>
                <a:lnTo>
                  <a:pt x="89541" y="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flipH="1">
            <a:off x="5558142" y="750467"/>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flipH="1">
            <a:off x="7756676" y="64810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flipH="1">
            <a:off x="6211711" y="228140"/>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5"/>
          <p:cNvPicPr preferRelativeResize="0"/>
          <p:nvPr/>
        </p:nvPicPr>
        <p:blipFill>
          <a:blip r:embed="rId2">
            <a:alphaModFix/>
          </a:blip>
          <a:stretch>
            <a:fillRect/>
          </a:stretch>
        </p:blipFill>
        <p:spPr>
          <a:xfrm>
            <a:off x="5657643" y="129898"/>
            <a:ext cx="1210375" cy="192050"/>
          </a:xfrm>
          <a:prstGeom prst="rect">
            <a:avLst/>
          </a:prstGeom>
          <a:noFill/>
          <a:ln>
            <a:noFill/>
          </a:ln>
        </p:spPr>
      </p:pic>
      <p:sp>
        <p:nvSpPr>
          <p:cNvPr id="146" name="Google Shape;14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2_1_1">
    <p:spTree>
      <p:nvGrpSpPr>
        <p:cNvPr id="147" name="Shape 147"/>
        <p:cNvGrpSpPr/>
        <p:nvPr/>
      </p:nvGrpSpPr>
      <p:grpSpPr>
        <a:xfrm>
          <a:off x="0" y="0"/>
          <a:ext cx="0" cy="0"/>
          <a:chOff x="0" y="0"/>
          <a:chExt cx="0" cy="0"/>
        </a:xfrm>
      </p:grpSpPr>
      <p:sp>
        <p:nvSpPr>
          <p:cNvPr id="148" name="Google Shape;148;p16"/>
          <p:cNvSpPr txBox="1"/>
          <p:nvPr>
            <p:ph type="title"/>
          </p:nvPr>
        </p:nvSpPr>
        <p:spPr>
          <a:xfrm>
            <a:off x="3791975" y="538325"/>
            <a:ext cx="463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6"/>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flipH="1">
            <a:off x="785817" y="18159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53" name="Google Shape;153;p16"/>
          <p:cNvSpPr/>
          <p:nvPr/>
        </p:nvSpPr>
        <p:spPr>
          <a:xfrm flipH="1">
            <a:off x="948059" y="757534"/>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2_1_1_1">
    <p:spTree>
      <p:nvGrpSpPr>
        <p:cNvPr id="155" name="Shape 155"/>
        <p:cNvGrpSpPr/>
        <p:nvPr/>
      </p:nvGrpSpPr>
      <p:grpSpPr>
        <a:xfrm>
          <a:off x="0" y="0"/>
          <a:ext cx="0" cy="0"/>
          <a:chOff x="0" y="0"/>
          <a:chExt cx="0" cy="0"/>
        </a:xfrm>
      </p:grpSpPr>
      <p:sp>
        <p:nvSpPr>
          <p:cNvPr id="156" name="Google Shape;156;p17"/>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17"/>
          <p:cNvSpPr/>
          <p:nvPr/>
        </p:nvSpPr>
        <p:spPr>
          <a:xfrm flipH="1" rot="10800000">
            <a:off x="8922595" y="1816475"/>
            <a:ext cx="240438"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flipH="1" rot="10800000">
            <a:off x="8064297" y="752025"/>
            <a:ext cx="1089076"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flipH="1" rot="10800000">
            <a:off x="7897344" y="22017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flipH="1" rot="10800000">
            <a:off x="7617030" y="128426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flipH="1" rot="10800000">
            <a:off x="7960354" y="181648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flipH="1" rot="10800000">
            <a:off x="8777707" y="220176"/>
            <a:ext cx="413841"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7"/>
          <p:cNvPicPr preferRelativeResize="0"/>
          <p:nvPr/>
        </p:nvPicPr>
        <p:blipFill>
          <a:blip r:embed="rId2">
            <a:alphaModFix/>
          </a:blip>
          <a:stretch>
            <a:fillRect/>
          </a:stretch>
        </p:blipFill>
        <p:spPr>
          <a:xfrm>
            <a:off x="-652224" y="2880229"/>
            <a:ext cx="1210375" cy="192050"/>
          </a:xfrm>
          <a:prstGeom prst="rect">
            <a:avLst/>
          </a:prstGeom>
          <a:noFill/>
          <a:ln>
            <a:noFill/>
          </a:ln>
        </p:spPr>
      </p:pic>
      <p:sp>
        <p:nvSpPr>
          <p:cNvPr id="164" name="Google Shape;164;p17"/>
          <p:cNvSpPr/>
          <p:nvPr/>
        </p:nvSpPr>
        <p:spPr>
          <a:xfrm flipH="1">
            <a:off x="-47539" y="2348013"/>
            <a:ext cx="838361"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flipH="1">
            <a:off x="-47633" y="1806263"/>
            <a:ext cx="495131"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17"/>
          <p:cNvPicPr preferRelativeResize="0"/>
          <p:nvPr/>
        </p:nvPicPr>
        <p:blipFill>
          <a:blip r:embed="rId2">
            <a:alphaModFix/>
          </a:blip>
          <a:stretch>
            <a:fillRect/>
          </a:stretch>
        </p:blipFill>
        <p:spPr>
          <a:xfrm rot="10800000">
            <a:off x="7821121" y="886792"/>
            <a:ext cx="1210375" cy="192050"/>
          </a:xfrm>
          <a:prstGeom prst="rect">
            <a:avLst/>
          </a:prstGeom>
          <a:noFill/>
          <a:ln>
            <a:noFill/>
          </a:ln>
        </p:spPr>
      </p:pic>
      <p:sp>
        <p:nvSpPr>
          <p:cNvPr id="167" name="Google Shape;16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2_1_1_1_1">
    <p:spTree>
      <p:nvGrpSpPr>
        <p:cNvPr id="168" name="Shape 168"/>
        <p:cNvGrpSpPr/>
        <p:nvPr/>
      </p:nvGrpSpPr>
      <p:grpSpPr>
        <a:xfrm>
          <a:off x="0" y="0"/>
          <a:ext cx="0" cy="0"/>
          <a:chOff x="0" y="0"/>
          <a:chExt cx="0" cy="0"/>
        </a:xfrm>
      </p:grpSpPr>
      <p:sp>
        <p:nvSpPr>
          <p:cNvPr id="169" name="Google Shape;169;p18"/>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8"/>
          <p:cNvSpPr/>
          <p:nvPr/>
        </p:nvSpPr>
        <p:spPr>
          <a:xfrm>
            <a:off x="7313652" y="3938275"/>
            <a:ext cx="183848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6060859"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6941223"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p:cSld name="TITLE_ONLY_1_1">
    <p:spTree>
      <p:nvGrpSpPr>
        <p:cNvPr id="175" name="Shape 175"/>
        <p:cNvGrpSpPr/>
        <p:nvPr/>
      </p:nvGrpSpPr>
      <p:grpSpPr>
        <a:xfrm>
          <a:off x="0" y="0"/>
          <a:ext cx="0" cy="0"/>
          <a:chOff x="0" y="0"/>
          <a:chExt cx="0" cy="0"/>
        </a:xfrm>
      </p:grpSpPr>
      <p:sp>
        <p:nvSpPr>
          <p:cNvPr id="176" name="Google Shape;176;p19"/>
          <p:cNvSpPr txBox="1"/>
          <p:nvPr>
            <p:ph type="title"/>
          </p:nvPr>
        </p:nvSpPr>
        <p:spPr>
          <a:xfrm>
            <a:off x="720300" y="538325"/>
            <a:ext cx="3881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19"/>
          <p:cNvSpPr txBox="1"/>
          <p:nvPr>
            <p:ph idx="1" type="subTitle"/>
          </p:nvPr>
        </p:nvSpPr>
        <p:spPr>
          <a:xfrm>
            <a:off x="720304" y="202170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8" name="Google Shape;178;p19"/>
          <p:cNvSpPr txBox="1"/>
          <p:nvPr>
            <p:ph idx="2" type="subTitle"/>
          </p:nvPr>
        </p:nvSpPr>
        <p:spPr>
          <a:xfrm>
            <a:off x="720292" y="2376152"/>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9" name="Google Shape;179;p19"/>
          <p:cNvSpPr txBox="1"/>
          <p:nvPr>
            <p:ph idx="3" type="subTitle"/>
          </p:nvPr>
        </p:nvSpPr>
        <p:spPr>
          <a:xfrm>
            <a:off x="720303" y="351236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0" name="Google Shape;180;p19"/>
          <p:cNvSpPr txBox="1"/>
          <p:nvPr>
            <p:ph idx="4" type="subTitle"/>
          </p:nvPr>
        </p:nvSpPr>
        <p:spPr>
          <a:xfrm>
            <a:off x="720304" y="3851879"/>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1" name="Google Shape;181;p19"/>
          <p:cNvSpPr txBox="1"/>
          <p:nvPr>
            <p:ph idx="5" type="subTitle"/>
          </p:nvPr>
        </p:nvSpPr>
        <p:spPr>
          <a:xfrm>
            <a:off x="6594894" y="351236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2" name="Google Shape;182;p19"/>
          <p:cNvSpPr txBox="1"/>
          <p:nvPr>
            <p:ph idx="6" type="subTitle"/>
          </p:nvPr>
        </p:nvSpPr>
        <p:spPr>
          <a:xfrm>
            <a:off x="6590960" y="3851879"/>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3" name="Google Shape;183;p19"/>
          <p:cNvSpPr txBox="1"/>
          <p:nvPr>
            <p:ph idx="7" type="subTitle"/>
          </p:nvPr>
        </p:nvSpPr>
        <p:spPr>
          <a:xfrm>
            <a:off x="6592919" y="202170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 name="Google Shape;184;p19"/>
          <p:cNvSpPr txBox="1"/>
          <p:nvPr>
            <p:ph idx="8" type="subTitle"/>
          </p:nvPr>
        </p:nvSpPr>
        <p:spPr>
          <a:xfrm>
            <a:off x="6588985" y="2372140"/>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5" name="Google Shape;185;p19"/>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19"/>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190" name="Google Shape;19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3">
  <p:cSld name="TITLE_ONLY_1_1_1">
    <p:spTree>
      <p:nvGrpSpPr>
        <p:cNvPr id="191" name="Shape 191"/>
        <p:cNvGrpSpPr/>
        <p:nvPr/>
      </p:nvGrpSpPr>
      <p:grpSpPr>
        <a:xfrm>
          <a:off x="0" y="0"/>
          <a:ext cx="0" cy="0"/>
          <a:chOff x="0" y="0"/>
          <a:chExt cx="0" cy="0"/>
        </a:xfrm>
      </p:grpSpPr>
      <p:sp>
        <p:nvSpPr>
          <p:cNvPr id="192" name="Google Shape;192;p20"/>
          <p:cNvSpPr txBox="1"/>
          <p:nvPr>
            <p:ph type="title"/>
          </p:nvPr>
        </p:nvSpPr>
        <p:spPr>
          <a:xfrm>
            <a:off x="239800" y="225925"/>
            <a:ext cx="5039100" cy="13035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20"/>
          <p:cNvSpPr txBox="1"/>
          <p:nvPr>
            <p:ph idx="1" type="subTitle"/>
          </p:nvPr>
        </p:nvSpPr>
        <p:spPr>
          <a:xfrm>
            <a:off x="611993" y="1724188"/>
            <a:ext cx="5370600" cy="457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b="1" i="1" sz="21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4" name="Google Shape;194;p20"/>
          <p:cNvSpPr txBox="1"/>
          <p:nvPr>
            <p:ph idx="2" type="subTitle"/>
          </p:nvPr>
        </p:nvSpPr>
        <p:spPr>
          <a:xfrm>
            <a:off x="720325" y="2376150"/>
            <a:ext cx="5851200" cy="260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7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5" name="Google Shape;195;p20"/>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0"/>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200" name="Google Shape;20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idx="1" type="subTitle"/>
          </p:nvPr>
        </p:nvSpPr>
        <p:spPr>
          <a:xfrm>
            <a:off x="4601500" y="2580278"/>
            <a:ext cx="3822300" cy="144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3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3"/>
          <p:cNvSpPr txBox="1"/>
          <p:nvPr>
            <p:ph hasCustomPrompt="1" type="title"/>
          </p:nvPr>
        </p:nvSpPr>
        <p:spPr>
          <a:xfrm>
            <a:off x="4601500" y="1075442"/>
            <a:ext cx="3822300" cy="17346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5" name="Google Shape;25;p3"/>
          <p:cNvGrpSpPr/>
          <p:nvPr/>
        </p:nvGrpSpPr>
        <p:grpSpPr>
          <a:xfrm>
            <a:off x="-6325" y="2342949"/>
            <a:ext cx="3804912" cy="2430786"/>
            <a:chOff x="-6325" y="2342949"/>
            <a:chExt cx="3804912" cy="2430786"/>
          </a:xfrm>
        </p:grpSpPr>
        <p:sp>
          <p:nvSpPr>
            <p:cNvPr id="26" name="Google Shape;26;p3"/>
            <p:cNvSpPr/>
            <p:nvPr/>
          </p:nvSpPr>
          <p:spPr>
            <a:xfrm>
              <a:off x="1299232" y="234294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446931" y="3408392"/>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73981" y="3936721"/>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908727" y="2872649"/>
              <a:ext cx="1515051" cy="204736"/>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6325" y="2872649"/>
              <a:ext cx="1513477" cy="204736"/>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450429" y="456898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36991" y="2342949"/>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73981" y="446662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154346" y="3936721"/>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 name="Google Shape;35;p3"/>
            <p:cNvPicPr preferRelativeResize="0"/>
            <p:nvPr/>
          </p:nvPicPr>
          <p:blipFill>
            <a:blip r:embed="rId2">
              <a:alphaModFix/>
            </a:blip>
            <a:stretch>
              <a:fillRect/>
            </a:stretch>
          </p:blipFill>
          <p:spPr>
            <a:xfrm>
              <a:off x="20425" y="2491653"/>
              <a:ext cx="699875" cy="204725"/>
            </a:xfrm>
            <a:prstGeom prst="rect">
              <a:avLst/>
            </a:prstGeom>
            <a:noFill/>
            <a:ln>
              <a:noFill/>
            </a:ln>
          </p:spPr>
        </p:pic>
        <p:pic>
          <p:nvPicPr>
            <p:cNvPr id="36" name="Google Shape;36;p3"/>
            <p:cNvPicPr preferRelativeResize="0"/>
            <p:nvPr/>
          </p:nvPicPr>
          <p:blipFill>
            <a:blip r:embed="rId3">
              <a:alphaModFix/>
            </a:blip>
            <a:stretch>
              <a:fillRect/>
            </a:stretch>
          </p:blipFill>
          <p:spPr>
            <a:xfrm>
              <a:off x="1407993" y="3283246"/>
              <a:ext cx="1210375" cy="192050"/>
            </a:xfrm>
            <a:prstGeom prst="rect">
              <a:avLst/>
            </a:prstGeom>
            <a:noFill/>
            <a:ln>
              <a:noFill/>
            </a:ln>
          </p:spPr>
        </p:pic>
      </p:grpSp>
      <p:sp>
        <p:nvSpPr>
          <p:cNvPr id="37" name="Google Shape;3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s">
  <p:cSld name="TITLE_AND_TWO_COLUMNS_2">
    <p:spTree>
      <p:nvGrpSpPr>
        <p:cNvPr id="201" name="Shape 201"/>
        <p:cNvGrpSpPr/>
        <p:nvPr/>
      </p:nvGrpSpPr>
      <p:grpSpPr>
        <a:xfrm>
          <a:off x="0" y="0"/>
          <a:ext cx="0" cy="0"/>
          <a:chOff x="0" y="0"/>
          <a:chExt cx="0" cy="0"/>
        </a:xfrm>
      </p:grpSpPr>
      <p:sp>
        <p:nvSpPr>
          <p:cNvPr id="202" name="Google Shape;202;p21"/>
          <p:cNvSpPr txBox="1"/>
          <p:nvPr>
            <p:ph type="title"/>
          </p:nvPr>
        </p:nvSpPr>
        <p:spPr>
          <a:xfrm>
            <a:off x="1607072" y="752708"/>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3" name="Google Shape;203;p21"/>
          <p:cNvSpPr txBox="1"/>
          <p:nvPr>
            <p:ph idx="1" type="subTitle"/>
          </p:nvPr>
        </p:nvSpPr>
        <p:spPr>
          <a:xfrm>
            <a:off x="4608575" y="834470"/>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4" name="Google Shape;204;p21"/>
          <p:cNvSpPr txBox="1"/>
          <p:nvPr>
            <p:ph idx="2" type="subTitle"/>
          </p:nvPr>
        </p:nvSpPr>
        <p:spPr>
          <a:xfrm>
            <a:off x="4608575" y="3049443"/>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5" name="Google Shape;205;p21"/>
          <p:cNvSpPr txBox="1"/>
          <p:nvPr>
            <p:ph idx="3" type="title"/>
          </p:nvPr>
        </p:nvSpPr>
        <p:spPr>
          <a:xfrm>
            <a:off x="1607072" y="2962119"/>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6" name="Google Shape;206;p21"/>
          <p:cNvSpPr/>
          <p:nvPr/>
        </p:nvSpPr>
        <p:spPr>
          <a:xfrm flipH="1">
            <a:off x="151" y="2343150"/>
            <a:ext cx="1525897"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flipH="1">
            <a:off x="36188" y="34076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flipH="1">
            <a:off x="88" y="2880125"/>
            <a:ext cx="91646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flipH="1">
            <a:off x="-114" y="4566950"/>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flipH="1">
            <a:off x="1225224" y="4464592"/>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flipH="1">
            <a:off x="-27" y="3935075"/>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1"/>
          <p:cNvPicPr preferRelativeResize="0"/>
          <p:nvPr/>
        </p:nvPicPr>
        <p:blipFill>
          <a:blip r:embed="rId2">
            <a:alphaModFix/>
          </a:blip>
          <a:stretch>
            <a:fillRect/>
          </a:stretch>
        </p:blipFill>
        <p:spPr>
          <a:xfrm>
            <a:off x="64175" y="2478200"/>
            <a:ext cx="699875" cy="204725"/>
          </a:xfrm>
          <a:prstGeom prst="rect">
            <a:avLst/>
          </a:prstGeom>
          <a:noFill/>
          <a:ln>
            <a:noFill/>
          </a:ln>
        </p:spPr>
      </p:pic>
      <p:pic>
        <p:nvPicPr>
          <p:cNvPr id="213" name="Google Shape;213;p21"/>
          <p:cNvPicPr preferRelativeResize="0"/>
          <p:nvPr/>
        </p:nvPicPr>
        <p:blipFill>
          <a:blip r:embed="rId3">
            <a:alphaModFix/>
          </a:blip>
          <a:stretch>
            <a:fillRect/>
          </a:stretch>
        </p:blipFill>
        <p:spPr>
          <a:xfrm>
            <a:off x="1417143" y="3283960"/>
            <a:ext cx="1210375" cy="192050"/>
          </a:xfrm>
          <a:prstGeom prst="rect">
            <a:avLst/>
          </a:prstGeom>
          <a:noFill/>
          <a:ln>
            <a:noFill/>
          </a:ln>
        </p:spPr>
      </p:pic>
      <p:sp>
        <p:nvSpPr>
          <p:cNvPr id="214" name="Google Shape;21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
    <p:spTree>
      <p:nvGrpSpPr>
        <p:cNvPr id="215" name="Shape 215"/>
        <p:cNvGrpSpPr/>
        <p:nvPr/>
      </p:nvGrpSpPr>
      <p:grpSpPr>
        <a:xfrm>
          <a:off x="0" y="0"/>
          <a:ext cx="0" cy="0"/>
          <a:chOff x="0" y="0"/>
          <a:chExt cx="0" cy="0"/>
        </a:xfrm>
      </p:grpSpPr>
      <p:sp>
        <p:nvSpPr>
          <p:cNvPr id="216" name="Google Shape;216;p2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7" name="Google Shape;217;p22"/>
          <p:cNvSpPr txBox="1"/>
          <p:nvPr>
            <p:ph idx="1" type="subTitle"/>
          </p:nvPr>
        </p:nvSpPr>
        <p:spPr>
          <a:xfrm>
            <a:off x="855404" y="2171950"/>
            <a:ext cx="2427900" cy="44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18" name="Google Shape;218;p22"/>
          <p:cNvSpPr txBox="1"/>
          <p:nvPr>
            <p:ph idx="2" type="subTitle"/>
          </p:nvPr>
        </p:nvSpPr>
        <p:spPr>
          <a:xfrm>
            <a:off x="855417"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9" name="Google Shape;219;p22"/>
          <p:cNvSpPr txBox="1"/>
          <p:nvPr>
            <p:ph hasCustomPrompt="1" idx="3" type="title"/>
          </p:nvPr>
        </p:nvSpPr>
        <p:spPr>
          <a:xfrm>
            <a:off x="855405" y="1806849"/>
            <a:ext cx="1524000" cy="4932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22"/>
          <p:cNvSpPr txBox="1"/>
          <p:nvPr>
            <p:ph idx="4" type="subTitle"/>
          </p:nvPr>
        </p:nvSpPr>
        <p:spPr>
          <a:xfrm>
            <a:off x="3375203" y="2171950"/>
            <a:ext cx="23958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22"/>
          <p:cNvSpPr txBox="1"/>
          <p:nvPr>
            <p:ph idx="5" type="subTitle"/>
          </p:nvPr>
        </p:nvSpPr>
        <p:spPr>
          <a:xfrm>
            <a:off x="3375204"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2" name="Google Shape;222;p22"/>
          <p:cNvSpPr txBox="1"/>
          <p:nvPr>
            <p:ph hasCustomPrompt="1" idx="6" type="title"/>
          </p:nvPr>
        </p:nvSpPr>
        <p:spPr>
          <a:xfrm>
            <a:off x="3375204"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3" name="Google Shape;223;p22"/>
          <p:cNvSpPr txBox="1"/>
          <p:nvPr>
            <p:ph idx="7" type="subTitle"/>
          </p:nvPr>
        </p:nvSpPr>
        <p:spPr>
          <a:xfrm>
            <a:off x="5891819" y="2171950"/>
            <a:ext cx="2393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4" name="Google Shape;224;p22"/>
          <p:cNvSpPr txBox="1"/>
          <p:nvPr>
            <p:ph idx="8" type="subTitle"/>
          </p:nvPr>
        </p:nvSpPr>
        <p:spPr>
          <a:xfrm>
            <a:off x="5887885"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5" name="Google Shape;225;p22"/>
          <p:cNvSpPr txBox="1"/>
          <p:nvPr>
            <p:ph hasCustomPrompt="1" idx="9" type="title"/>
          </p:nvPr>
        </p:nvSpPr>
        <p:spPr>
          <a:xfrm>
            <a:off x="5887885"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6" name="Google Shape;226;p22"/>
          <p:cNvSpPr txBox="1"/>
          <p:nvPr>
            <p:ph idx="13" type="subTitle"/>
          </p:nvPr>
        </p:nvSpPr>
        <p:spPr>
          <a:xfrm>
            <a:off x="855396"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7" name="Google Shape;227;p22"/>
          <p:cNvSpPr txBox="1"/>
          <p:nvPr>
            <p:ph idx="14" type="subTitle"/>
          </p:nvPr>
        </p:nvSpPr>
        <p:spPr>
          <a:xfrm>
            <a:off x="855396" y="4104131"/>
            <a:ext cx="18804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8" name="Google Shape;228;p22"/>
          <p:cNvSpPr txBox="1"/>
          <p:nvPr>
            <p:ph hasCustomPrompt="1" idx="15" type="title"/>
          </p:nvPr>
        </p:nvSpPr>
        <p:spPr>
          <a:xfrm>
            <a:off x="855396" y="3397628"/>
            <a:ext cx="1524000" cy="4974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9" name="Google Shape;229;p22"/>
          <p:cNvSpPr txBox="1"/>
          <p:nvPr>
            <p:ph idx="16" type="subTitle"/>
          </p:nvPr>
        </p:nvSpPr>
        <p:spPr>
          <a:xfrm>
            <a:off x="3390744"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0" name="Google Shape;230;p22"/>
          <p:cNvSpPr txBox="1"/>
          <p:nvPr>
            <p:ph idx="17" type="subTitle"/>
          </p:nvPr>
        </p:nvSpPr>
        <p:spPr>
          <a:xfrm>
            <a:off x="3390744"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22"/>
          <p:cNvSpPr txBox="1"/>
          <p:nvPr>
            <p:ph hasCustomPrompt="1" idx="18" type="title"/>
          </p:nvPr>
        </p:nvSpPr>
        <p:spPr>
          <a:xfrm>
            <a:off x="3390744"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2" name="Google Shape;232;p22"/>
          <p:cNvSpPr txBox="1"/>
          <p:nvPr>
            <p:ph idx="19" type="subTitle"/>
          </p:nvPr>
        </p:nvSpPr>
        <p:spPr>
          <a:xfrm>
            <a:off x="5887885"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3" name="Google Shape;233;p22"/>
          <p:cNvSpPr txBox="1"/>
          <p:nvPr>
            <p:ph idx="20" type="subTitle"/>
          </p:nvPr>
        </p:nvSpPr>
        <p:spPr>
          <a:xfrm>
            <a:off x="5887885"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22"/>
          <p:cNvSpPr txBox="1"/>
          <p:nvPr>
            <p:ph hasCustomPrompt="1" idx="21" type="title"/>
          </p:nvPr>
        </p:nvSpPr>
        <p:spPr>
          <a:xfrm>
            <a:off x="5887885"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35" name="Google Shape;235;p22"/>
          <p:cNvGrpSpPr/>
          <p:nvPr/>
        </p:nvGrpSpPr>
        <p:grpSpPr>
          <a:xfrm>
            <a:off x="5663143" y="225920"/>
            <a:ext cx="3827400" cy="1369111"/>
            <a:chOff x="5663143" y="225920"/>
            <a:chExt cx="3827400" cy="1369111"/>
          </a:xfrm>
        </p:grpSpPr>
        <p:sp>
          <p:nvSpPr>
            <p:cNvPr id="236" name="Google Shape;236;p22"/>
            <p:cNvSpPr/>
            <p:nvPr/>
          </p:nvSpPr>
          <p:spPr>
            <a:xfrm>
              <a:off x="5873324"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6862233" y="139412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8373376" y="1287494"/>
              <a:ext cx="1117166" cy="200909"/>
            </a:xfrm>
            <a:custGeom>
              <a:rect b="b" l="l" r="r" t="t"/>
              <a:pathLst>
                <a:path extrusionOk="0" h="8837" w="49144">
                  <a:moveTo>
                    <a:pt x="1" y="1"/>
                  </a:moveTo>
                  <a:lnTo>
                    <a:pt x="49144" y="1"/>
                  </a:lnTo>
                  <a:lnTo>
                    <a:pt x="49144" y="8837"/>
                  </a:lnTo>
                  <a:lnTo>
                    <a:pt x="1" y="883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239" name="Google Shape;239;p22"/>
            <p:cNvSpPr/>
            <p:nvPr/>
          </p:nvSpPr>
          <p:spPr>
            <a:xfrm>
              <a:off x="65717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22"/>
            <p:cNvPicPr preferRelativeResize="0"/>
            <p:nvPr/>
          </p:nvPicPr>
          <p:blipFill>
            <a:blip r:embed="rId2">
              <a:alphaModFix/>
            </a:blip>
            <a:stretch>
              <a:fillRect/>
            </a:stretch>
          </p:blipFill>
          <p:spPr>
            <a:xfrm>
              <a:off x="5663143" y="641989"/>
              <a:ext cx="1210375" cy="192050"/>
            </a:xfrm>
            <a:prstGeom prst="rect">
              <a:avLst/>
            </a:prstGeom>
            <a:noFill/>
            <a:ln>
              <a:noFill/>
            </a:ln>
          </p:spPr>
        </p:pic>
      </p:grpSp>
      <p:sp>
        <p:nvSpPr>
          <p:cNvPr id="241" name="Google Shape;24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p:cSld name="TITLE_AND_TWO_COLUMNS_1_1">
    <p:spTree>
      <p:nvGrpSpPr>
        <p:cNvPr id="242" name="Shape 242"/>
        <p:cNvGrpSpPr/>
        <p:nvPr/>
      </p:nvGrpSpPr>
      <p:grpSpPr>
        <a:xfrm>
          <a:off x="0" y="0"/>
          <a:ext cx="0" cy="0"/>
          <a:chOff x="0" y="0"/>
          <a:chExt cx="0" cy="0"/>
        </a:xfrm>
      </p:grpSpPr>
      <p:sp>
        <p:nvSpPr>
          <p:cNvPr id="243" name="Google Shape;243;p23"/>
          <p:cNvSpPr txBox="1"/>
          <p:nvPr>
            <p:ph type="title"/>
          </p:nvPr>
        </p:nvSpPr>
        <p:spPr>
          <a:xfrm>
            <a:off x="718300" y="538325"/>
            <a:ext cx="49095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4" name="Google Shape;244;p23"/>
          <p:cNvSpPr txBox="1"/>
          <p:nvPr>
            <p:ph idx="1" type="subTitle"/>
          </p:nvPr>
        </p:nvSpPr>
        <p:spPr>
          <a:xfrm>
            <a:off x="718305" y="1508099"/>
            <a:ext cx="24279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5" name="Google Shape;245;p23"/>
          <p:cNvSpPr txBox="1"/>
          <p:nvPr>
            <p:ph idx="2" type="subTitle"/>
          </p:nvPr>
        </p:nvSpPr>
        <p:spPr>
          <a:xfrm>
            <a:off x="718339" y="1847005"/>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6" name="Google Shape;246;p23"/>
          <p:cNvSpPr txBox="1"/>
          <p:nvPr>
            <p:ph idx="3" type="subTitle"/>
          </p:nvPr>
        </p:nvSpPr>
        <p:spPr>
          <a:xfrm>
            <a:off x="3385316" y="2565134"/>
            <a:ext cx="24324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7" name="Google Shape;247;p23"/>
          <p:cNvSpPr txBox="1"/>
          <p:nvPr>
            <p:ph idx="4" type="subTitle"/>
          </p:nvPr>
        </p:nvSpPr>
        <p:spPr>
          <a:xfrm>
            <a:off x="3385315" y="2907069"/>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8" name="Google Shape;248;p23"/>
          <p:cNvSpPr txBox="1"/>
          <p:nvPr>
            <p:ph idx="5" type="subTitle"/>
          </p:nvPr>
        </p:nvSpPr>
        <p:spPr>
          <a:xfrm>
            <a:off x="6025019" y="3626189"/>
            <a:ext cx="24324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9" name="Google Shape;249;p23"/>
          <p:cNvSpPr txBox="1"/>
          <p:nvPr>
            <p:ph idx="6" type="subTitle"/>
          </p:nvPr>
        </p:nvSpPr>
        <p:spPr>
          <a:xfrm>
            <a:off x="6021075" y="3968124"/>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0" name="Google Shape;250;p23"/>
          <p:cNvSpPr/>
          <p:nvPr/>
        </p:nvSpPr>
        <p:spPr>
          <a:xfrm flipH="1">
            <a:off x="36165" y="340681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1878770" y="393280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138" y="4565513"/>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flipH="1">
            <a:off x="1225201" y="446313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flipH="1">
            <a:off x="-51" y="3932800"/>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23"/>
          <p:cNvPicPr preferRelativeResize="0"/>
          <p:nvPr/>
        </p:nvPicPr>
        <p:blipFill>
          <a:blip r:embed="rId2">
            <a:alphaModFix/>
          </a:blip>
          <a:stretch>
            <a:fillRect/>
          </a:stretch>
        </p:blipFill>
        <p:spPr>
          <a:xfrm>
            <a:off x="1050218" y="3277454"/>
            <a:ext cx="1210375" cy="192050"/>
          </a:xfrm>
          <a:prstGeom prst="rect">
            <a:avLst/>
          </a:prstGeom>
          <a:noFill/>
          <a:ln>
            <a:noFill/>
          </a:ln>
        </p:spPr>
      </p:pic>
      <p:sp>
        <p:nvSpPr>
          <p:cNvPr id="256" name="Google Shape;256;p23"/>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23"/>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262" name="Google Shape;26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p:cSld name="ONE_COLUMN_TEXT_2">
    <p:spTree>
      <p:nvGrpSpPr>
        <p:cNvPr id="263" name="Shape 263"/>
        <p:cNvGrpSpPr/>
        <p:nvPr/>
      </p:nvGrpSpPr>
      <p:grpSpPr>
        <a:xfrm>
          <a:off x="0" y="0"/>
          <a:ext cx="0" cy="0"/>
          <a:chOff x="0" y="0"/>
          <a:chExt cx="0" cy="0"/>
        </a:xfrm>
      </p:grpSpPr>
      <p:sp>
        <p:nvSpPr>
          <p:cNvPr id="264" name="Google Shape;264;p24"/>
          <p:cNvSpPr txBox="1"/>
          <p:nvPr>
            <p:ph type="title"/>
          </p:nvPr>
        </p:nvSpPr>
        <p:spPr>
          <a:xfrm>
            <a:off x="720300" y="538325"/>
            <a:ext cx="3881100" cy="795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5" name="Google Shape;265;p24"/>
          <p:cNvSpPr txBox="1"/>
          <p:nvPr>
            <p:ph idx="1" type="subTitle"/>
          </p:nvPr>
        </p:nvSpPr>
        <p:spPr>
          <a:xfrm>
            <a:off x="5118562" y="3401855"/>
            <a:ext cx="3136800" cy="89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66" name="Google Shape;266;p24"/>
          <p:cNvGrpSpPr/>
          <p:nvPr/>
        </p:nvGrpSpPr>
        <p:grpSpPr>
          <a:xfrm>
            <a:off x="7242489" y="228218"/>
            <a:ext cx="1901528" cy="1263929"/>
            <a:chOff x="1666875" y="659700"/>
            <a:chExt cx="2809586" cy="1867507"/>
          </a:xfrm>
        </p:grpSpPr>
        <p:sp>
          <p:nvSpPr>
            <p:cNvPr id="267" name="Google Shape;267;p24"/>
            <p:cNvSpPr/>
            <p:nvPr/>
          </p:nvSpPr>
          <p:spPr>
            <a:xfrm>
              <a:off x="3595895" y="65970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2327722" y="2227007"/>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1666875" y="1448947"/>
              <a:ext cx="2236225" cy="300200"/>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2174150" y="65970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1" name="Google Shape;271;p24"/>
          <p:cNvPicPr preferRelativeResize="0"/>
          <p:nvPr/>
        </p:nvPicPr>
        <p:blipFill>
          <a:blip r:embed="rId2">
            <a:alphaModFix/>
          </a:blip>
          <a:stretch>
            <a:fillRect/>
          </a:stretch>
        </p:blipFill>
        <p:spPr>
          <a:xfrm>
            <a:off x="7300150" y="373146"/>
            <a:ext cx="699875" cy="204725"/>
          </a:xfrm>
          <a:prstGeom prst="rect">
            <a:avLst/>
          </a:prstGeom>
          <a:noFill/>
          <a:ln>
            <a:noFill/>
          </a:ln>
        </p:spPr>
      </p:pic>
      <p:pic>
        <p:nvPicPr>
          <p:cNvPr id="272" name="Google Shape;272;p24"/>
          <p:cNvPicPr preferRelativeResize="0"/>
          <p:nvPr/>
        </p:nvPicPr>
        <p:blipFill>
          <a:blip r:embed="rId3">
            <a:alphaModFix/>
          </a:blip>
          <a:stretch>
            <a:fillRect/>
          </a:stretch>
        </p:blipFill>
        <p:spPr>
          <a:xfrm>
            <a:off x="6989993" y="1189984"/>
            <a:ext cx="1210375" cy="192050"/>
          </a:xfrm>
          <a:prstGeom prst="rect">
            <a:avLst/>
          </a:prstGeom>
          <a:noFill/>
          <a:ln>
            <a:noFill/>
          </a:ln>
        </p:spPr>
      </p:pic>
      <p:sp>
        <p:nvSpPr>
          <p:cNvPr id="273" name="Google Shape;27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1">
  <p:cSld name="ONE_COLUMN_TEXT_1">
    <p:spTree>
      <p:nvGrpSpPr>
        <p:cNvPr id="274" name="Shape 274"/>
        <p:cNvGrpSpPr/>
        <p:nvPr/>
      </p:nvGrpSpPr>
      <p:grpSpPr>
        <a:xfrm>
          <a:off x="0" y="0"/>
          <a:ext cx="0" cy="0"/>
          <a:chOff x="0" y="0"/>
          <a:chExt cx="0" cy="0"/>
        </a:xfrm>
      </p:grpSpPr>
      <p:sp>
        <p:nvSpPr>
          <p:cNvPr id="275" name="Google Shape;275;p25"/>
          <p:cNvSpPr txBox="1"/>
          <p:nvPr>
            <p:ph type="title"/>
          </p:nvPr>
        </p:nvSpPr>
        <p:spPr>
          <a:xfrm>
            <a:off x="4601500" y="1408419"/>
            <a:ext cx="2866200" cy="1627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6" name="Google Shape;276;p25"/>
          <p:cNvSpPr txBox="1"/>
          <p:nvPr>
            <p:ph idx="1" type="subTitle"/>
          </p:nvPr>
        </p:nvSpPr>
        <p:spPr>
          <a:xfrm>
            <a:off x="4604400" y="2910735"/>
            <a:ext cx="3819300" cy="203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77" name="Google Shape;277;p25"/>
          <p:cNvSpPr/>
          <p:nvPr/>
        </p:nvSpPr>
        <p:spPr>
          <a:xfrm flipH="1">
            <a:off x="-66802" y="2348150"/>
            <a:ext cx="1610900"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flipH="1">
            <a:off x="36188" y="3407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flipH="1">
            <a:off x="1878793" y="3938231"/>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flipH="1">
            <a:off x="-66844" y="2877425"/>
            <a:ext cx="983395"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flipH="1">
            <a:off x="1318131" y="287741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flipH="1">
            <a:off x="-66728" y="4566025"/>
            <a:ext cx="1441577"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flipH="1">
            <a:off x="1786609" y="234814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flipH="1">
            <a:off x="1225224" y="446365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flipH="1">
            <a:off x="-66794" y="3938225"/>
            <a:ext cx="173772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25"/>
          <p:cNvPicPr preferRelativeResize="0"/>
          <p:nvPr/>
        </p:nvPicPr>
        <p:blipFill>
          <a:blip r:embed="rId2">
            <a:alphaModFix/>
          </a:blip>
          <a:stretch>
            <a:fillRect/>
          </a:stretch>
        </p:blipFill>
        <p:spPr>
          <a:xfrm>
            <a:off x="82225" y="2483200"/>
            <a:ext cx="699875" cy="204725"/>
          </a:xfrm>
          <a:prstGeom prst="rect">
            <a:avLst/>
          </a:prstGeom>
          <a:noFill/>
          <a:ln>
            <a:noFill/>
          </a:ln>
        </p:spPr>
      </p:pic>
      <p:pic>
        <p:nvPicPr>
          <p:cNvPr id="287" name="Google Shape;287;p25"/>
          <p:cNvPicPr preferRelativeResize="0"/>
          <p:nvPr/>
        </p:nvPicPr>
        <p:blipFill>
          <a:blip r:embed="rId3">
            <a:alphaModFix/>
          </a:blip>
          <a:stretch>
            <a:fillRect/>
          </a:stretch>
        </p:blipFill>
        <p:spPr>
          <a:xfrm>
            <a:off x="1417143" y="3284173"/>
            <a:ext cx="1210375" cy="192050"/>
          </a:xfrm>
          <a:prstGeom prst="rect">
            <a:avLst/>
          </a:prstGeom>
          <a:noFill/>
          <a:ln>
            <a:noFill/>
          </a:ln>
        </p:spPr>
      </p:pic>
      <p:sp>
        <p:nvSpPr>
          <p:cNvPr id="288" name="Google Shape;28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TITLE_1_2">
    <p:spTree>
      <p:nvGrpSpPr>
        <p:cNvPr id="289" name="Shape 289"/>
        <p:cNvGrpSpPr/>
        <p:nvPr/>
      </p:nvGrpSpPr>
      <p:grpSpPr>
        <a:xfrm>
          <a:off x="0" y="0"/>
          <a:ext cx="0" cy="0"/>
          <a:chOff x="0" y="0"/>
          <a:chExt cx="0" cy="0"/>
        </a:xfrm>
      </p:grpSpPr>
      <p:sp>
        <p:nvSpPr>
          <p:cNvPr id="290" name="Google Shape;290;p26"/>
          <p:cNvSpPr txBox="1"/>
          <p:nvPr>
            <p:ph type="ctrTitle"/>
          </p:nvPr>
        </p:nvSpPr>
        <p:spPr>
          <a:xfrm>
            <a:off x="4606318" y="1014003"/>
            <a:ext cx="4451700" cy="25716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1" name="Google Shape;291;p26"/>
          <p:cNvSpPr txBox="1"/>
          <p:nvPr>
            <p:ph hasCustomPrompt="1" idx="2" type="title"/>
          </p:nvPr>
        </p:nvSpPr>
        <p:spPr>
          <a:xfrm>
            <a:off x="1696313" y="460266"/>
            <a:ext cx="2910000" cy="1781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26"/>
          <p:cNvSpPr/>
          <p:nvPr/>
        </p:nvSpPr>
        <p:spPr>
          <a:xfrm>
            <a:off x="96222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280777" y="44673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3" y="499733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766964" y="393736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12"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1084692" y="49955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26"/>
          <p:cNvPicPr preferRelativeResize="0"/>
          <p:nvPr/>
        </p:nvPicPr>
        <p:blipFill>
          <a:blip r:embed="rId2">
            <a:alphaModFix/>
          </a:blip>
          <a:stretch>
            <a:fillRect/>
          </a:stretch>
        </p:blipFill>
        <p:spPr>
          <a:xfrm>
            <a:off x="8081993" y="4371326"/>
            <a:ext cx="1210375" cy="192050"/>
          </a:xfrm>
          <a:prstGeom prst="rect">
            <a:avLst/>
          </a:prstGeom>
          <a:noFill/>
          <a:ln>
            <a:noFill/>
          </a:ln>
        </p:spPr>
      </p:pic>
      <p:grpSp>
        <p:nvGrpSpPr>
          <p:cNvPr id="299" name="Google Shape;299;p26"/>
          <p:cNvGrpSpPr/>
          <p:nvPr/>
        </p:nvGrpSpPr>
        <p:grpSpPr>
          <a:xfrm>
            <a:off x="7333313" y="225922"/>
            <a:ext cx="1987326" cy="734779"/>
            <a:chOff x="2174150" y="979440"/>
            <a:chExt cx="2936357" cy="1085666"/>
          </a:xfrm>
        </p:grpSpPr>
        <p:sp>
          <p:nvSpPr>
            <p:cNvPr id="300" name="Google Shape;300;p26"/>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2961846" y="1764906"/>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3" name="Google Shape;303;p26"/>
          <p:cNvPicPr preferRelativeResize="0"/>
          <p:nvPr/>
        </p:nvPicPr>
        <p:blipFill>
          <a:blip r:embed="rId2">
            <a:alphaModFix/>
          </a:blip>
          <a:stretch>
            <a:fillRect/>
          </a:stretch>
        </p:blipFill>
        <p:spPr>
          <a:xfrm>
            <a:off x="170093" y="3841338"/>
            <a:ext cx="1210375" cy="192050"/>
          </a:xfrm>
          <a:prstGeom prst="rect">
            <a:avLst/>
          </a:prstGeom>
          <a:noFill/>
          <a:ln>
            <a:noFill/>
          </a:ln>
        </p:spPr>
      </p:pic>
      <p:sp>
        <p:nvSpPr>
          <p:cNvPr id="304" name="Google Shape;304;p26"/>
          <p:cNvSpPr/>
          <p:nvPr/>
        </p:nvSpPr>
        <p:spPr>
          <a:xfrm>
            <a:off x="7437250" y="4467350"/>
            <a:ext cx="1454067"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TITLE_1_2_1">
    <p:spTree>
      <p:nvGrpSpPr>
        <p:cNvPr id="306" name="Shape 306"/>
        <p:cNvGrpSpPr/>
        <p:nvPr/>
      </p:nvGrpSpPr>
      <p:grpSpPr>
        <a:xfrm>
          <a:off x="0" y="0"/>
          <a:ext cx="0" cy="0"/>
          <a:chOff x="0" y="0"/>
          <a:chExt cx="0" cy="0"/>
        </a:xfrm>
      </p:grpSpPr>
      <p:sp>
        <p:nvSpPr>
          <p:cNvPr id="307" name="Google Shape;307;p27"/>
          <p:cNvSpPr txBox="1"/>
          <p:nvPr>
            <p:ph type="ctrTitle"/>
          </p:nvPr>
        </p:nvSpPr>
        <p:spPr>
          <a:xfrm>
            <a:off x="756875" y="2091406"/>
            <a:ext cx="3851700" cy="149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8" name="Google Shape;308;p27"/>
          <p:cNvSpPr txBox="1"/>
          <p:nvPr>
            <p:ph hasCustomPrompt="1" idx="2" type="title"/>
          </p:nvPr>
        </p:nvSpPr>
        <p:spPr>
          <a:xfrm>
            <a:off x="748216" y="545845"/>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9" name="Google Shape;309;p27"/>
          <p:cNvSpPr/>
          <p:nvPr/>
        </p:nvSpPr>
        <p:spPr>
          <a:xfrm>
            <a:off x="6649878" y="340387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7259370" y="393609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5290764" y="393609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5687638" y="3403872"/>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TITLE_1_2_1_1">
    <p:spTree>
      <p:nvGrpSpPr>
        <p:cNvPr id="317" name="Shape 317"/>
        <p:cNvGrpSpPr/>
        <p:nvPr/>
      </p:nvGrpSpPr>
      <p:grpSpPr>
        <a:xfrm>
          <a:off x="0" y="0"/>
          <a:ext cx="0" cy="0"/>
          <a:chOff x="0" y="0"/>
          <a:chExt cx="0" cy="0"/>
        </a:xfrm>
      </p:grpSpPr>
      <p:sp>
        <p:nvSpPr>
          <p:cNvPr id="318" name="Google Shape;318;p28"/>
          <p:cNvSpPr txBox="1"/>
          <p:nvPr>
            <p:ph type="ctrTitle"/>
          </p:nvPr>
        </p:nvSpPr>
        <p:spPr>
          <a:xfrm>
            <a:off x="4608575" y="1556325"/>
            <a:ext cx="33399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9" name="Google Shape;319;p28"/>
          <p:cNvSpPr txBox="1"/>
          <p:nvPr>
            <p:ph hasCustomPrompt="1" idx="2" type="title"/>
          </p:nvPr>
        </p:nvSpPr>
        <p:spPr>
          <a:xfrm>
            <a:off x="756875" y="540818"/>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0" name="Google Shape;320;p28"/>
          <p:cNvSpPr/>
          <p:nvPr/>
        </p:nvSpPr>
        <p:spPr>
          <a:xfrm>
            <a:off x="1299232" y="287742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440931" y="394187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273981" y="4467394"/>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1908724" y="340964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332" y="340964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336991" y="2877422"/>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1154346" y="4467394"/>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28"/>
          <p:cNvPicPr preferRelativeResize="0"/>
          <p:nvPr/>
        </p:nvPicPr>
        <p:blipFill>
          <a:blip r:embed="rId2">
            <a:alphaModFix/>
          </a:blip>
          <a:stretch>
            <a:fillRect/>
          </a:stretch>
        </p:blipFill>
        <p:spPr>
          <a:xfrm>
            <a:off x="20425" y="3250425"/>
            <a:ext cx="699875" cy="204725"/>
          </a:xfrm>
          <a:prstGeom prst="rect">
            <a:avLst/>
          </a:prstGeom>
          <a:noFill/>
          <a:ln>
            <a:noFill/>
          </a:ln>
        </p:spPr>
      </p:pic>
      <p:pic>
        <p:nvPicPr>
          <p:cNvPr id="328" name="Google Shape;328;p28"/>
          <p:cNvPicPr preferRelativeResize="0"/>
          <p:nvPr/>
        </p:nvPicPr>
        <p:blipFill>
          <a:blip r:embed="rId3">
            <a:alphaModFix/>
          </a:blip>
          <a:stretch>
            <a:fillRect/>
          </a:stretch>
        </p:blipFill>
        <p:spPr>
          <a:xfrm>
            <a:off x="1401993" y="4050556"/>
            <a:ext cx="1210375" cy="192050"/>
          </a:xfrm>
          <a:prstGeom prst="rect">
            <a:avLst/>
          </a:prstGeom>
          <a:noFill/>
          <a:ln>
            <a:noFill/>
          </a:ln>
        </p:spPr>
      </p:pic>
      <p:sp>
        <p:nvSpPr>
          <p:cNvPr id="329" name="Google Shape;32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TITLE_1_2_1_1_1">
    <p:spTree>
      <p:nvGrpSpPr>
        <p:cNvPr id="330" name="Shape 330"/>
        <p:cNvGrpSpPr/>
        <p:nvPr/>
      </p:nvGrpSpPr>
      <p:grpSpPr>
        <a:xfrm>
          <a:off x="0" y="0"/>
          <a:ext cx="0" cy="0"/>
          <a:chOff x="0" y="0"/>
          <a:chExt cx="0" cy="0"/>
        </a:xfrm>
      </p:grpSpPr>
      <p:sp>
        <p:nvSpPr>
          <p:cNvPr id="331" name="Google Shape;331;p29"/>
          <p:cNvSpPr txBox="1"/>
          <p:nvPr>
            <p:ph type="ctrTitle"/>
          </p:nvPr>
        </p:nvSpPr>
        <p:spPr>
          <a:xfrm>
            <a:off x="4608575" y="1147932"/>
            <a:ext cx="2730000" cy="14112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2" name="Google Shape;332;p29"/>
          <p:cNvSpPr txBox="1"/>
          <p:nvPr>
            <p:ph hasCustomPrompt="1" idx="2" type="title"/>
          </p:nvPr>
        </p:nvSpPr>
        <p:spPr>
          <a:xfrm>
            <a:off x="756875" y="1060574"/>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3" name="Google Shape;333;p29"/>
          <p:cNvSpPr/>
          <p:nvPr/>
        </p:nvSpPr>
        <p:spPr>
          <a:xfrm>
            <a:off x="664987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5791577" y="44718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5624628" y="5003907"/>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7628945" y="39396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5687638"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6504992" y="5003907"/>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440931" y="34119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273981" y="3937419"/>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6321" y="499674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273981" y="447168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1154346" y="393741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29"/>
          <p:cNvPicPr preferRelativeResize="0"/>
          <p:nvPr/>
        </p:nvPicPr>
        <p:blipFill>
          <a:blip r:embed="rId2">
            <a:alphaModFix/>
          </a:blip>
          <a:stretch>
            <a:fillRect/>
          </a:stretch>
        </p:blipFill>
        <p:spPr>
          <a:xfrm>
            <a:off x="1401993" y="3520581"/>
            <a:ext cx="1210375" cy="192050"/>
          </a:xfrm>
          <a:prstGeom prst="rect">
            <a:avLst/>
          </a:prstGeom>
          <a:noFill/>
          <a:ln>
            <a:noFill/>
          </a:ln>
        </p:spPr>
      </p:pic>
      <p:sp>
        <p:nvSpPr>
          <p:cNvPr id="345" name="Google Shape;34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ix columns">
  <p:cSld name="TITLE_AND_TWO_COLUMNS_1_2">
    <p:spTree>
      <p:nvGrpSpPr>
        <p:cNvPr id="346" name="Shape 346"/>
        <p:cNvGrpSpPr/>
        <p:nvPr/>
      </p:nvGrpSpPr>
      <p:grpSpPr>
        <a:xfrm>
          <a:off x="0" y="0"/>
          <a:ext cx="0" cy="0"/>
          <a:chOff x="0" y="0"/>
          <a:chExt cx="0" cy="0"/>
        </a:xfrm>
      </p:grpSpPr>
      <p:sp>
        <p:nvSpPr>
          <p:cNvPr id="347" name="Google Shape;347;p30"/>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8" name="Google Shape;348;p30"/>
          <p:cNvSpPr txBox="1"/>
          <p:nvPr>
            <p:ph idx="1" type="subTitle"/>
          </p:nvPr>
        </p:nvSpPr>
        <p:spPr>
          <a:xfrm>
            <a:off x="855404"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9" name="Google Shape;349;p30"/>
          <p:cNvSpPr txBox="1"/>
          <p:nvPr>
            <p:ph idx="2" type="subTitle"/>
          </p:nvPr>
        </p:nvSpPr>
        <p:spPr>
          <a:xfrm>
            <a:off x="831825" y="2131168"/>
            <a:ext cx="15171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0" name="Google Shape;350;p30"/>
          <p:cNvSpPr txBox="1"/>
          <p:nvPr>
            <p:ph idx="3" type="subTitle"/>
          </p:nvPr>
        </p:nvSpPr>
        <p:spPr>
          <a:xfrm>
            <a:off x="3375203"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1" name="Google Shape;351;p30"/>
          <p:cNvSpPr txBox="1"/>
          <p:nvPr>
            <p:ph idx="4" type="subTitle"/>
          </p:nvPr>
        </p:nvSpPr>
        <p:spPr>
          <a:xfrm>
            <a:off x="3351604"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2" name="Google Shape;352;p30"/>
          <p:cNvSpPr txBox="1"/>
          <p:nvPr>
            <p:ph idx="5" type="subTitle"/>
          </p:nvPr>
        </p:nvSpPr>
        <p:spPr>
          <a:xfrm>
            <a:off x="5891819"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3" name="Google Shape;353;p30"/>
          <p:cNvSpPr txBox="1"/>
          <p:nvPr>
            <p:ph idx="6" type="subTitle"/>
          </p:nvPr>
        </p:nvSpPr>
        <p:spPr>
          <a:xfrm>
            <a:off x="5887885"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4" name="Google Shape;354;p30"/>
          <p:cNvSpPr txBox="1"/>
          <p:nvPr>
            <p:ph idx="7" type="subTitle"/>
          </p:nvPr>
        </p:nvSpPr>
        <p:spPr>
          <a:xfrm>
            <a:off x="855396"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5" name="Google Shape;355;p30"/>
          <p:cNvSpPr txBox="1"/>
          <p:nvPr>
            <p:ph idx="8" type="subTitle"/>
          </p:nvPr>
        </p:nvSpPr>
        <p:spPr>
          <a:xfrm>
            <a:off x="855396" y="3824158"/>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6" name="Google Shape;356;p30"/>
          <p:cNvSpPr txBox="1"/>
          <p:nvPr>
            <p:ph idx="9" type="subTitle"/>
          </p:nvPr>
        </p:nvSpPr>
        <p:spPr>
          <a:xfrm>
            <a:off x="339074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7" name="Google Shape;357;p30"/>
          <p:cNvSpPr txBox="1"/>
          <p:nvPr>
            <p:ph idx="13" type="subTitle"/>
          </p:nvPr>
        </p:nvSpPr>
        <p:spPr>
          <a:xfrm>
            <a:off x="3390744" y="3826999"/>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8" name="Google Shape;358;p30"/>
          <p:cNvSpPr txBox="1"/>
          <p:nvPr>
            <p:ph idx="14" type="subTitle"/>
          </p:nvPr>
        </p:nvSpPr>
        <p:spPr>
          <a:xfrm>
            <a:off x="588789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9" name="Google Shape;359;p30"/>
          <p:cNvSpPr txBox="1"/>
          <p:nvPr>
            <p:ph idx="15" type="subTitle"/>
          </p:nvPr>
        </p:nvSpPr>
        <p:spPr>
          <a:xfrm>
            <a:off x="5887885" y="3826999"/>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0" name="Google Shape;360;p30"/>
          <p:cNvSpPr/>
          <p:nvPr/>
        </p:nvSpPr>
        <p:spPr>
          <a:xfrm>
            <a:off x="6862233" y="758854"/>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7569896" y="12875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8373375" y="657000"/>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363" name="Google Shape;363;p30"/>
          <p:cNvSpPr/>
          <p:nvPr/>
        </p:nvSpPr>
        <p:spPr>
          <a:xfrm>
            <a:off x="6571735" y="223991"/>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30"/>
          <p:cNvPicPr preferRelativeResize="0"/>
          <p:nvPr/>
        </p:nvPicPr>
        <p:blipFill>
          <a:blip r:embed="rId2">
            <a:alphaModFix/>
          </a:blip>
          <a:stretch>
            <a:fillRect/>
          </a:stretch>
        </p:blipFill>
        <p:spPr>
          <a:xfrm>
            <a:off x="5663143" y="332764"/>
            <a:ext cx="1210375" cy="192050"/>
          </a:xfrm>
          <a:prstGeom prst="rect">
            <a:avLst/>
          </a:prstGeom>
          <a:noFill/>
          <a:ln>
            <a:noFill/>
          </a:ln>
        </p:spPr>
      </p:pic>
      <p:sp>
        <p:nvSpPr>
          <p:cNvPr id="365" name="Google Shape;36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4"/>
          <p:cNvSpPr/>
          <p:nvPr/>
        </p:nvSpPr>
        <p:spPr>
          <a:xfrm>
            <a:off x="8303105" y="620950"/>
            <a:ext cx="840967"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7306526" y="225364"/>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pic>
        <p:nvPicPr>
          <p:cNvPr id="42" name="Google Shape;42;p4"/>
          <p:cNvPicPr preferRelativeResize="0"/>
          <p:nvPr/>
        </p:nvPicPr>
        <p:blipFill>
          <a:blip r:embed="rId2">
            <a:alphaModFix/>
          </a:blip>
          <a:stretch>
            <a:fillRect/>
          </a:stretch>
        </p:blipFill>
        <p:spPr>
          <a:xfrm>
            <a:off x="7505868" y="764839"/>
            <a:ext cx="1210375" cy="192050"/>
          </a:xfrm>
          <a:prstGeom prst="rect">
            <a:avLst/>
          </a:prstGeom>
          <a:noFill/>
          <a:ln>
            <a:noFill/>
          </a:ln>
        </p:spPr>
      </p:pic>
      <p:sp>
        <p:nvSpPr>
          <p:cNvPr id="43" name="Google Shape;43;p4"/>
          <p:cNvSpPr txBox="1"/>
          <p:nvPr>
            <p:ph idx="1" type="subTitle"/>
          </p:nvPr>
        </p:nvSpPr>
        <p:spPr>
          <a:xfrm>
            <a:off x="720300" y="1230031"/>
            <a:ext cx="7703400" cy="35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44" name="Google Shape;4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1">
  <p:cSld name="TITLE_AND_TWO_COLUMNS_1_2_1">
    <p:spTree>
      <p:nvGrpSpPr>
        <p:cNvPr id="366" name="Shape 366"/>
        <p:cNvGrpSpPr/>
        <p:nvPr/>
      </p:nvGrpSpPr>
      <p:grpSpPr>
        <a:xfrm>
          <a:off x="0" y="0"/>
          <a:ext cx="0" cy="0"/>
          <a:chOff x="0" y="0"/>
          <a:chExt cx="0" cy="0"/>
        </a:xfrm>
      </p:grpSpPr>
      <p:sp>
        <p:nvSpPr>
          <p:cNvPr id="367" name="Google Shape;367;p3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8" name="Google Shape;368;p31"/>
          <p:cNvSpPr txBox="1"/>
          <p:nvPr>
            <p:ph idx="1" type="subTitle"/>
          </p:nvPr>
        </p:nvSpPr>
        <p:spPr>
          <a:xfrm>
            <a:off x="936768" y="2250496"/>
            <a:ext cx="1828800" cy="49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9" name="Google Shape;369;p31"/>
          <p:cNvSpPr txBox="1"/>
          <p:nvPr>
            <p:ph idx="2" type="subTitle"/>
          </p:nvPr>
        </p:nvSpPr>
        <p:spPr>
          <a:xfrm>
            <a:off x="936769" y="2589971"/>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0" name="Google Shape;370;p31"/>
          <p:cNvSpPr txBox="1"/>
          <p:nvPr>
            <p:ph idx="3" type="subTitle"/>
          </p:nvPr>
        </p:nvSpPr>
        <p:spPr>
          <a:xfrm>
            <a:off x="6405277" y="1715661"/>
            <a:ext cx="2014500" cy="49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1" name="Google Shape;371;p31"/>
          <p:cNvSpPr txBox="1"/>
          <p:nvPr>
            <p:ph idx="4" type="subTitle"/>
          </p:nvPr>
        </p:nvSpPr>
        <p:spPr>
          <a:xfrm>
            <a:off x="6405277" y="2057891"/>
            <a:ext cx="1740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2" name="Google Shape;372;p31"/>
          <p:cNvSpPr txBox="1"/>
          <p:nvPr>
            <p:ph idx="5" type="subTitle"/>
          </p:nvPr>
        </p:nvSpPr>
        <p:spPr>
          <a:xfrm>
            <a:off x="936761" y="3430400"/>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3" name="Google Shape;373;p31"/>
          <p:cNvSpPr txBox="1"/>
          <p:nvPr>
            <p:ph idx="6" type="subTitle"/>
          </p:nvPr>
        </p:nvSpPr>
        <p:spPr>
          <a:xfrm>
            <a:off x="936761" y="3774864"/>
            <a:ext cx="1828800" cy="8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31"/>
          <p:cNvSpPr txBox="1"/>
          <p:nvPr>
            <p:ph idx="7" type="subTitle"/>
          </p:nvPr>
        </p:nvSpPr>
        <p:spPr>
          <a:xfrm>
            <a:off x="6405277" y="2883407"/>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31"/>
          <p:cNvSpPr txBox="1"/>
          <p:nvPr>
            <p:ph idx="8" type="subTitle"/>
          </p:nvPr>
        </p:nvSpPr>
        <p:spPr>
          <a:xfrm>
            <a:off x="6405277" y="3231548"/>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76" name="Google Shape;376;p31"/>
          <p:cNvGrpSpPr/>
          <p:nvPr/>
        </p:nvGrpSpPr>
        <p:grpSpPr>
          <a:xfrm>
            <a:off x="7619063" y="225922"/>
            <a:ext cx="1558318" cy="734779"/>
            <a:chOff x="2174150" y="979440"/>
            <a:chExt cx="2302479" cy="1085666"/>
          </a:xfrm>
        </p:grpSpPr>
        <p:sp>
          <p:nvSpPr>
            <p:cNvPr id="377" name="Google Shape;377;p31"/>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2961846" y="1764906"/>
              <a:ext cx="1514784"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0" name="Google Shape;380;p31"/>
          <p:cNvPicPr preferRelativeResize="0"/>
          <p:nvPr/>
        </p:nvPicPr>
        <p:blipFill>
          <a:blip r:embed="rId2">
            <a:alphaModFix/>
          </a:blip>
          <a:stretch>
            <a:fillRect/>
          </a:stretch>
        </p:blipFill>
        <p:spPr>
          <a:xfrm rot="10800000">
            <a:off x="7578221" y="661492"/>
            <a:ext cx="1210375" cy="192050"/>
          </a:xfrm>
          <a:prstGeom prst="rect">
            <a:avLst/>
          </a:prstGeom>
          <a:noFill/>
          <a:ln>
            <a:noFill/>
          </a:ln>
        </p:spPr>
      </p:pic>
      <p:sp>
        <p:nvSpPr>
          <p:cNvPr id="381" name="Google Shape;38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2">
  <p:cSld name="TITLE_AND_TWO_COLUMNS_1_2_1_1">
    <p:spTree>
      <p:nvGrpSpPr>
        <p:cNvPr id="382" name="Shape 382"/>
        <p:cNvGrpSpPr/>
        <p:nvPr/>
      </p:nvGrpSpPr>
      <p:grpSpPr>
        <a:xfrm>
          <a:off x="0" y="0"/>
          <a:ext cx="0" cy="0"/>
          <a:chOff x="0" y="0"/>
          <a:chExt cx="0" cy="0"/>
        </a:xfrm>
      </p:grpSpPr>
      <p:sp>
        <p:nvSpPr>
          <p:cNvPr id="383" name="Google Shape;383;p3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4" name="Google Shape;384;p32"/>
          <p:cNvSpPr txBox="1"/>
          <p:nvPr>
            <p:ph idx="1" type="subTitle"/>
          </p:nvPr>
        </p:nvSpPr>
        <p:spPr>
          <a:xfrm>
            <a:off x="720300" y="1435947"/>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5" name="Google Shape;385;p32"/>
          <p:cNvSpPr txBox="1"/>
          <p:nvPr>
            <p:ph idx="2" type="subTitle"/>
          </p:nvPr>
        </p:nvSpPr>
        <p:spPr>
          <a:xfrm>
            <a:off x="1037100" y="1900444"/>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6" name="Google Shape;386;p32"/>
          <p:cNvSpPr txBox="1"/>
          <p:nvPr>
            <p:ph idx="3" type="subTitle"/>
          </p:nvPr>
        </p:nvSpPr>
        <p:spPr>
          <a:xfrm>
            <a:off x="720300" y="2850783"/>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7" name="Google Shape;387;p32"/>
          <p:cNvSpPr txBox="1"/>
          <p:nvPr>
            <p:ph idx="4" type="subTitle"/>
          </p:nvPr>
        </p:nvSpPr>
        <p:spPr>
          <a:xfrm>
            <a:off x="1037100" y="3309992"/>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8" name="Google Shape;388;p32"/>
          <p:cNvSpPr txBox="1"/>
          <p:nvPr>
            <p:ph idx="5" type="subTitle"/>
          </p:nvPr>
        </p:nvSpPr>
        <p:spPr>
          <a:xfrm>
            <a:off x="6324610" y="214439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9" name="Google Shape;389;p32"/>
          <p:cNvSpPr txBox="1"/>
          <p:nvPr>
            <p:ph idx="6" type="subTitle"/>
          </p:nvPr>
        </p:nvSpPr>
        <p:spPr>
          <a:xfrm>
            <a:off x="6324610" y="2608894"/>
            <a:ext cx="17823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0" name="Google Shape;390;p32"/>
          <p:cNvSpPr txBox="1"/>
          <p:nvPr>
            <p:ph idx="7" type="subTitle"/>
          </p:nvPr>
        </p:nvSpPr>
        <p:spPr>
          <a:xfrm>
            <a:off x="6324607" y="353662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1" name="Google Shape;391;p32"/>
          <p:cNvSpPr txBox="1"/>
          <p:nvPr>
            <p:ph idx="8" type="subTitle"/>
          </p:nvPr>
        </p:nvSpPr>
        <p:spPr>
          <a:xfrm>
            <a:off x="6324603" y="4023638"/>
            <a:ext cx="1667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2" name="Google Shape;392;p32"/>
          <p:cNvSpPr/>
          <p:nvPr/>
        </p:nvSpPr>
        <p:spPr>
          <a:xfrm flipH="1">
            <a:off x="-28774" y="4474938"/>
            <a:ext cx="749070" cy="203175"/>
          </a:xfrm>
          <a:custGeom>
            <a:rect b="b" l="l" r="r" t="t"/>
            <a:pathLst>
              <a:path extrusionOk="0" h="12008" w="138781">
                <a:moveTo>
                  <a:pt x="1" y="0"/>
                </a:moveTo>
                <a:lnTo>
                  <a:pt x="138780" y="0"/>
                </a:lnTo>
                <a:lnTo>
                  <a:pt x="138780" y="12007"/>
                </a:lnTo>
                <a:lnTo>
                  <a:pt x="1" y="1200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flipH="1">
            <a:off x="6685363" y="222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flipH="1">
            <a:off x="8527968" y="74846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flipH="1">
            <a:off x="-28690" y="4997325"/>
            <a:ext cx="1394739" cy="20471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flipH="1">
            <a:off x="7874399" y="1273897"/>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flipH="1">
            <a:off x="6329434" y="74846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8" name="Google Shape;398;p32"/>
          <p:cNvPicPr preferRelativeResize="0"/>
          <p:nvPr/>
        </p:nvPicPr>
        <p:blipFill>
          <a:blip r:embed="rId2">
            <a:alphaModFix/>
          </a:blip>
          <a:stretch>
            <a:fillRect/>
          </a:stretch>
        </p:blipFill>
        <p:spPr>
          <a:xfrm>
            <a:off x="306300" y="4864750"/>
            <a:ext cx="699875" cy="204725"/>
          </a:xfrm>
          <a:prstGeom prst="rect">
            <a:avLst/>
          </a:prstGeom>
          <a:noFill/>
          <a:ln>
            <a:noFill/>
          </a:ln>
        </p:spPr>
      </p:pic>
      <p:pic>
        <p:nvPicPr>
          <p:cNvPr id="399" name="Google Shape;399;p32"/>
          <p:cNvPicPr preferRelativeResize="0"/>
          <p:nvPr/>
        </p:nvPicPr>
        <p:blipFill>
          <a:blip r:embed="rId3">
            <a:alphaModFix/>
          </a:blip>
          <a:stretch>
            <a:fillRect/>
          </a:stretch>
        </p:blipFill>
        <p:spPr>
          <a:xfrm>
            <a:off x="8066318" y="94410"/>
            <a:ext cx="1210375" cy="192050"/>
          </a:xfrm>
          <a:prstGeom prst="rect">
            <a:avLst/>
          </a:prstGeom>
          <a:noFill/>
          <a:ln>
            <a:noFill/>
          </a:ln>
        </p:spPr>
      </p:pic>
      <p:sp>
        <p:nvSpPr>
          <p:cNvPr id="400" name="Google Shape;40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2">
  <p:cSld name="TITLE_AND_TWO_COLUMNS_1_1_1">
    <p:spTree>
      <p:nvGrpSpPr>
        <p:cNvPr id="401" name="Shape 401"/>
        <p:cNvGrpSpPr/>
        <p:nvPr/>
      </p:nvGrpSpPr>
      <p:grpSpPr>
        <a:xfrm>
          <a:off x="0" y="0"/>
          <a:ext cx="0" cy="0"/>
          <a:chOff x="0" y="0"/>
          <a:chExt cx="0" cy="0"/>
        </a:xfrm>
      </p:grpSpPr>
      <p:sp>
        <p:nvSpPr>
          <p:cNvPr id="402" name="Google Shape;402;p33"/>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3" name="Google Shape;403;p33"/>
          <p:cNvSpPr txBox="1"/>
          <p:nvPr>
            <p:ph idx="1" type="subTitle"/>
          </p:nvPr>
        </p:nvSpPr>
        <p:spPr>
          <a:xfrm>
            <a:off x="703004"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4" name="Google Shape;404;p33"/>
          <p:cNvSpPr txBox="1"/>
          <p:nvPr>
            <p:ph idx="2" type="subTitle"/>
          </p:nvPr>
        </p:nvSpPr>
        <p:spPr>
          <a:xfrm>
            <a:off x="703004"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5" name="Google Shape;405;p33"/>
          <p:cNvSpPr txBox="1"/>
          <p:nvPr>
            <p:ph idx="3" type="subTitle"/>
          </p:nvPr>
        </p:nvSpPr>
        <p:spPr>
          <a:xfrm>
            <a:off x="3632152" y="3932701"/>
            <a:ext cx="18819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6" name="Google Shape;406;p33"/>
          <p:cNvSpPr txBox="1"/>
          <p:nvPr>
            <p:ph idx="4" type="subTitle"/>
          </p:nvPr>
        </p:nvSpPr>
        <p:spPr>
          <a:xfrm>
            <a:off x="3632902"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7" name="Google Shape;407;p33"/>
          <p:cNvSpPr txBox="1"/>
          <p:nvPr>
            <p:ph idx="5" type="subTitle"/>
          </p:nvPr>
        </p:nvSpPr>
        <p:spPr>
          <a:xfrm>
            <a:off x="6517841"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8" name="Google Shape;408;p33"/>
          <p:cNvSpPr txBox="1"/>
          <p:nvPr>
            <p:ph idx="6" type="subTitle"/>
          </p:nvPr>
        </p:nvSpPr>
        <p:spPr>
          <a:xfrm>
            <a:off x="6520391"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9" name="Google Shape;409;p33"/>
          <p:cNvSpPr/>
          <p:nvPr/>
        </p:nvSpPr>
        <p:spPr>
          <a:xfrm>
            <a:off x="5873324"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6862225" y="1290288"/>
            <a:ext cx="2303850"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7569896"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8186822" y="1188425"/>
            <a:ext cx="979194"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13" name="Google Shape;413;p33"/>
          <p:cNvSpPr/>
          <p:nvPr/>
        </p:nvSpPr>
        <p:spPr>
          <a:xfrm>
            <a:off x="6562210"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33"/>
          <p:cNvPicPr preferRelativeResize="0"/>
          <p:nvPr/>
        </p:nvPicPr>
        <p:blipFill>
          <a:blip r:embed="rId2">
            <a:alphaModFix/>
          </a:blip>
          <a:stretch>
            <a:fillRect/>
          </a:stretch>
        </p:blipFill>
        <p:spPr>
          <a:xfrm>
            <a:off x="5653618" y="665289"/>
            <a:ext cx="1210375" cy="192050"/>
          </a:xfrm>
          <a:prstGeom prst="rect">
            <a:avLst/>
          </a:prstGeom>
          <a:noFill/>
          <a:ln>
            <a:noFill/>
          </a:ln>
        </p:spPr>
      </p:pic>
      <p:sp>
        <p:nvSpPr>
          <p:cNvPr id="415" name="Google Shape;41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3">
  <p:cSld name="TITLE_AND_TWO_COLUMNS_1_1_1_1">
    <p:spTree>
      <p:nvGrpSpPr>
        <p:cNvPr id="416" name="Shape 416"/>
        <p:cNvGrpSpPr/>
        <p:nvPr/>
      </p:nvGrpSpPr>
      <p:grpSpPr>
        <a:xfrm>
          <a:off x="0" y="0"/>
          <a:ext cx="0" cy="0"/>
          <a:chOff x="0" y="0"/>
          <a:chExt cx="0" cy="0"/>
        </a:xfrm>
      </p:grpSpPr>
      <p:sp>
        <p:nvSpPr>
          <p:cNvPr id="417" name="Google Shape;417;p34"/>
          <p:cNvSpPr txBox="1"/>
          <p:nvPr>
            <p:ph type="title"/>
          </p:nvPr>
        </p:nvSpPr>
        <p:spPr>
          <a:xfrm>
            <a:off x="720300" y="538318"/>
            <a:ext cx="488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8" name="Google Shape;418;p34"/>
          <p:cNvSpPr txBox="1"/>
          <p:nvPr>
            <p:ph idx="1" type="subTitle"/>
          </p:nvPr>
        </p:nvSpPr>
        <p:spPr>
          <a:xfrm>
            <a:off x="735904"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9" name="Google Shape;419;p34"/>
          <p:cNvSpPr txBox="1"/>
          <p:nvPr>
            <p:ph idx="2" type="subTitle"/>
          </p:nvPr>
        </p:nvSpPr>
        <p:spPr>
          <a:xfrm>
            <a:off x="736950" y="3282487"/>
            <a:ext cx="20280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0" name="Google Shape;420;p34"/>
          <p:cNvSpPr txBox="1"/>
          <p:nvPr>
            <p:ph idx="3" type="subTitle"/>
          </p:nvPr>
        </p:nvSpPr>
        <p:spPr>
          <a:xfrm>
            <a:off x="3556432"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1" name="Google Shape;421;p34"/>
          <p:cNvSpPr txBox="1"/>
          <p:nvPr>
            <p:ph idx="4" type="subTitle"/>
          </p:nvPr>
        </p:nvSpPr>
        <p:spPr>
          <a:xfrm>
            <a:off x="3556432"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2" name="Google Shape;422;p34"/>
          <p:cNvSpPr txBox="1"/>
          <p:nvPr>
            <p:ph idx="5" type="subTitle"/>
          </p:nvPr>
        </p:nvSpPr>
        <p:spPr>
          <a:xfrm>
            <a:off x="6377992" y="2939301"/>
            <a:ext cx="2030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3" name="Google Shape;423;p34"/>
          <p:cNvSpPr txBox="1"/>
          <p:nvPr>
            <p:ph idx="6" type="subTitle"/>
          </p:nvPr>
        </p:nvSpPr>
        <p:spPr>
          <a:xfrm>
            <a:off x="6377997"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4" name="Google Shape;424;p34"/>
          <p:cNvSpPr/>
          <p:nvPr/>
        </p:nvSpPr>
        <p:spPr>
          <a:xfrm>
            <a:off x="5920949"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
          <p:cNvSpPr/>
          <p:nvPr/>
        </p:nvSpPr>
        <p:spPr>
          <a:xfrm>
            <a:off x="6924125" y="1288488"/>
            <a:ext cx="2219931"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4"/>
          <p:cNvSpPr/>
          <p:nvPr/>
        </p:nvSpPr>
        <p:spPr>
          <a:xfrm>
            <a:off x="7617521"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a:off x="8421000" y="1178900"/>
            <a:ext cx="7230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28" name="Google Shape;428;p34"/>
          <p:cNvSpPr/>
          <p:nvPr/>
        </p:nvSpPr>
        <p:spPr>
          <a:xfrm>
            <a:off x="6619360" y="761516"/>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34"/>
          <p:cNvPicPr preferRelativeResize="0"/>
          <p:nvPr/>
        </p:nvPicPr>
        <p:blipFill>
          <a:blip r:embed="rId2">
            <a:alphaModFix/>
          </a:blip>
          <a:stretch>
            <a:fillRect/>
          </a:stretch>
        </p:blipFill>
        <p:spPr>
          <a:xfrm>
            <a:off x="5663143" y="669264"/>
            <a:ext cx="1210375" cy="192050"/>
          </a:xfrm>
          <a:prstGeom prst="rect">
            <a:avLst/>
          </a:prstGeom>
          <a:noFill/>
          <a:ln>
            <a:noFill/>
          </a:ln>
        </p:spPr>
      </p:pic>
      <p:sp>
        <p:nvSpPr>
          <p:cNvPr id="430" name="Google Shape;43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2">
  <p:cSld name="TITLE_AND_TWO_COLUMNS_1_1_1_1_2">
    <p:spTree>
      <p:nvGrpSpPr>
        <p:cNvPr id="431" name="Shape 431"/>
        <p:cNvGrpSpPr/>
        <p:nvPr/>
      </p:nvGrpSpPr>
      <p:grpSpPr>
        <a:xfrm>
          <a:off x="0" y="0"/>
          <a:ext cx="0" cy="0"/>
          <a:chOff x="0" y="0"/>
          <a:chExt cx="0" cy="0"/>
        </a:xfrm>
      </p:grpSpPr>
      <p:sp>
        <p:nvSpPr>
          <p:cNvPr id="432" name="Google Shape;432;p35"/>
          <p:cNvSpPr txBox="1"/>
          <p:nvPr>
            <p:ph type="title"/>
          </p:nvPr>
        </p:nvSpPr>
        <p:spPr>
          <a:xfrm>
            <a:off x="4605338" y="1684960"/>
            <a:ext cx="2395800" cy="141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3" name="Google Shape;433;p35"/>
          <p:cNvSpPr txBox="1"/>
          <p:nvPr>
            <p:ph idx="1" type="subTitle"/>
          </p:nvPr>
        </p:nvSpPr>
        <p:spPr>
          <a:xfrm>
            <a:off x="4605338" y="3177592"/>
            <a:ext cx="38349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4" name="Google Shape;434;p35"/>
          <p:cNvSpPr/>
          <p:nvPr/>
        </p:nvSpPr>
        <p:spPr>
          <a:xfrm>
            <a:off x="6631049"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5"/>
          <p:cNvSpPr/>
          <p:nvPr/>
        </p:nvSpPr>
        <p:spPr>
          <a:xfrm>
            <a:off x="10213663" y="-1535996"/>
            <a:ext cx="1484910" cy="199363"/>
          </a:xfrm>
          <a:custGeom>
            <a:rect b="b" l="l" r="r" t="t"/>
            <a:pathLst>
              <a:path extrusionOk="0" h="8769" w="65321">
                <a:moveTo>
                  <a:pt x="0" y="0"/>
                </a:moveTo>
                <a:lnTo>
                  <a:pt x="0" y="8768"/>
                </a:lnTo>
                <a:lnTo>
                  <a:pt x="65320" y="8768"/>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5"/>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5"/>
          <p:cNvSpPr/>
          <p:nvPr/>
        </p:nvSpPr>
        <p:spPr>
          <a:xfrm>
            <a:off x="8373375" y="1187050"/>
            <a:ext cx="794167"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38" name="Google Shape;438;p35"/>
          <p:cNvSpPr/>
          <p:nvPr/>
        </p:nvSpPr>
        <p:spPr>
          <a:xfrm>
            <a:off x="7214510" y="7562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9" name="Google Shape;439;p35"/>
          <p:cNvPicPr preferRelativeResize="0"/>
          <p:nvPr/>
        </p:nvPicPr>
        <p:blipFill>
          <a:blip r:embed="rId2">
            <a:alphaModFix/>
          </a:blip>
          <a:stretch>
            <a:fillRect/>
          </a:stretch>
        </p:blipFill>
        <p:spPr>
          <a:xfrm>
            <a:off x="6305918" y="865014"/>
            <a:ext cx="1210375" cy="192050"/>
          </a:xfrm>
          <a:prstGeom prst="rect">
            <a:avLst/>
          </a:prstGeom>
          <a:noFill/>
          <a:ln>
            <a:noFill/>
          </a:ln>
        </p:spPr>
      </p:pic>
      <p:sp>
        <p:nvSpPr>
          <p:cNvPr id="440" name="Google Shape;44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3">
  <p:cSld name="TITLE_AND_TWO_COLUMNS_1_1_1_1_2_2">
    <p:spTree>
      <p:nvGrpSpPr>
        <p:cNvPr id="441" name="Shape 441"/>
        <p:cNvGrpSpPr/>
        <p:nvPr/>
      </p:nvGrpSpPr>
      <p:grpSpPr>
        <a:xfrm>
          <a:off x="0" y="0"/>
          <a:ext cx="0" cy="0"/>
          <a:chOff x="0" y="0"/>
          <a:chExt cx="0" cy="0"/>
        </a:xfrm>
      </p:grpSpPr>
      <p:sp>
        <p:nvSpPr>
          <p:cNvPr id="442" name="Google Shape;442;p36"/>
          <p:cNvSpPr txBox="1"/>
          <p:nvPr>
            <p:ph type="title"/>
          </p:nvPr>
        </p:nvSpPr>
        <p:spPr>
          <a:xfrm>
            <a:off x="720300" y="1409361"/>
            <a:ext cx="2395800" cy="138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443" name="Google Shape;443;p36"/>
          <p:cNvSpPr txBox="1"/>
          <p:nvPr>
            <p:ph idx="1" type="subTitle"/>
          </p:nvPr>
        </p:nvSpPr>
        <p:spPr>
          <a:xfrm>
            <a:off x="720300" y="2906769"/>
            <a:ext cx="3831300" cy="12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444" name="Google Shape;444;p36"/>
          <p:cNvSpPr/>
          <p:nvPr/>
        </p:nvSpPr>
        <p:spPr>
          <a:xfrm flipH="1">
            <a:off x="741882"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flipH="1">
            <a:off x="7638196" y="226000"/>
            <a:ext cx="1534379"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flipH="1">
            <a:off x="8026842" y="128750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flipH="1">
            <a:off x="1119187" y="660870"/>
            <a:ext cx="1117166"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48" name="Google Shape;448;p36"/>
          <p:cNvSpPr/>
          <p:nvPr/>
        </p:nvSpPr>
        <p:spPr>
          <a:xfrm flipH="1">
            <a:off x="-51" y="757525"/>
            <a:ext cx="1804451" cy="199385"/>
          </a:xfrm>
          <a:custGeom>
            <a:rect b="b" l="l" r="r" t="t"/>
            <a:pathLst>
              <a:path extrusionOk="0" h="8769" w="85916">
                <a:moveTo>
                  <a:pt x="1" y="0"/>
                </a:moveTo>
                <a:lnTo>
                  <a:pt x="85916" y="0"/>
                </a:lnTo>
                <a:lnTo>
                  <a:pt x="85916" y="8769"/>
                </a:lnTo>
                <a:lnTo>
                  <a:pt x="1" y="8769"/>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67765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0" name="Google Shape;450;p36"/>
          <p:cNvPicPr preferRelativeResize="0"/>
          <p:nvPr/>
        </p:nvPicPr>
        <p:blipFill>
          <a:blip r:embed="rId2">
            <a:alphaModFix/>
          </a:blip>
          <a:stretch>
            <a:fillRect/>
          </a:stretch>
        </p:blipFill>
        <p:spPr>
          <a:xfrm>
            <a:off x="5867943" y="665289"/>
            <a:ext cx="1210375" cy="192050"/>
          </a:xfrm>
          <a:prstGeom prst="rect">
            <a:avLst/>
          </a:prstGeom>
          <a:noFill/>
          <a:ln>
            <a:noFill/>
          </a:ln>
        </p:spPr>
      </p:pic>
      <p:sp>
        <p:nvSpPr>
          <p:cNvPr id="451" name="Google Shape;45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4">
  <p:cSld name="TITLE_AND_TWO_COLUMNS_1_1_1_1_2_1">
    <p:spTree>
      <p:nvGrpSpPr>
        <p:cNvPr id="452" name="Shape 452"/>
        <p:cNvGrpSpPr/>
        <p:nvPr/>
      </p:nvGrpSpPr>
      <p:grpSpPr>
        <a:xfrm>
          <a:off x="0" y="0"/>
          <a:ext cx="0" cy="0"/>
          <a:chOff x="0" y="0"/>
          <a:chExt cx="0" cy="0"/>
        </a:xfrm>
      </p:grpSpPr>
      <p:sp>
        <p:nvSpPr>
          <p:cNvPr id="453" name="Google Shape;453;p37"/>
          <p:cNvSpPr txBox="1"/>
          <p:nvPr>
            <p:ph type="title"/>
          </p:nvPr>
        </p:nvSpPr>
        <p:spPr>
          <a:xfrm>
            <a:off x="720300" y="1409199"/>
            <a:ext cx="239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4" name="Google Shape;454;p37"/>
          <p:cNvSpPr txBox="1"/>
          <p:nvPr>
            <p:ph idx="1" type="subTitle"/>
          </p:nvPr>
        </p:nvSpPr>
        <p:spPr>
          <a:xfrm>
            <a:off x="720300" y="2906776"/>
            <a:ext cx="2392200" cy="198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5" name="Google Shape;455;p37"/>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4">
  <p:cSld name="TITLE_AND_TWO_COLUMNS_1_1_1_1_1">
    <p:spTree>
      <p:nvGrpSpPr>
        <p:cNvPr id="465" name="Shape 465"/>
        <p:cNvGrpSpPr/>
        <p:nvPr/>
      </p:nvGrpSpPr>
      <p:grpSpPr>
        <a:xfrm>
          <a:off x="0" y="0"/>
          <a:ext cx="0" cy="0"/>
          <a:chOff x="0" y="0"/>
          <a:chExt cx="0" cy="0"/>
        </a:xfrm>
      </p:grpSpPr>
      <p:sp>
        <p:nvSpPr>
          <p:cNvPr id="466" name="Google Shape;466;p38"/>
          <p:cNvSpPr txBox="1"/>
          <p:nvPr>
            <p:ph idx="1" type="subTitle"/>
          </p:nvPr>
        </p:nvSpPr>
        <p:spPr>
          <a:xfrm>
            <a:off x="894923"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7" name="Google Shape;467;p38"/>
          <p:cNvSpPr txBox="1"/>
          <p:nvPr>
            <p:ph idx="2" type="subTitle"/>
          </p:nvPr>
        </p:nvSpPr>
        <p:spPr>
          <a:xfrm>
            <a:off x="894923"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8" name="Google Shape;468;p38"/>
          <p:cNvSpPr txBox="1"/>
          <p:nvPr>
            <p:ph idx="3" type="subTitle"/>
          </p:nvPr>
        </p:nvSpPr>
        <p:spPr>
          <a:xfrm>
            <a:off x="3696047" y="3407960"/>
            <a:ext cx="2099100" cy="44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9" name="Google Shape;469;p38"/>
          <p:cNvSpPr txBox="1"/>
          <p:nvPr>
            <p:ph idx="4" type="subTitle"/>
          </p:nvPr>
        </p:nvSpPr>
        <p:spPr>
          <a:xfrm>
            <a:off x="3696047"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0" name="Google Shape;470;p38"/>
          <p:cNvSpPr txBox="1"/>
          <p:nvPr>
            <p:ph idx="5" type="subTitle"/>
          </p:nvPr>
        </p:nvSpPr>
        <p:spPr>
          <a:xfrm>
            <a:off x="6480510"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1" name="Google Shape;471;p38"/>
          <p:cNvSpPr txBox="1"/>
          <p:nvPr>
            <p:ph idx="6" type="subTitle"/>
          </p:nvPr>
        </p:nvSpPr>
        <p:spPr>
          <a:xfrm>
            <a:off x="6480510"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2" name="Google Shape;472;p38"/>
          <p:cNvSpPr txBox="1"/>
          <p:nvPr>
            <p:ph type="title"/>
          </p:nvPr>
        </p:nvSpPr>
        <p:spPr>
          <a:xfrm>
            <a:off x="4572000" y="538325"/>
            <a:ext cx="38328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3" name="Google Shape;473;p38"/>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77" name="Google Shape;477;p38"/>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5">
  <p:cSld name="TITLE_AND_TWO_COLUMNS_1_1_1_1_1_1">
    <p:spTree>
      <p:nvGrpSpPr>
        <p:cNvPr id="479" name="Shape 479"/>
        <p:cNvGrpSpPr/>
        <p:nvPr/>
      </p:nvGrpSpPr>
      <p:grpSpPr>
        <a:xfrm>
          <a:off x="0" y="0"/>
          <a:ext cx="0" cy="0"/>
          <a:chOff x="0" y="0"/>
          <a:chExt cx="0" cy="0"/>
        </a:xfrm>
      </p:grpSpPr>
      <p:sp>
        <p:nvSpPr>
          <p:cNvPr id="480" name="Google Shape;480;p39"/>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1" name="Google Shape;481;p39"/>
          <p:cNvSpPr txBox="1"/>
          <p:nvPr>
            <p:ph idx="1" type="subTitle"/>
          </p:nvPr>
        </p:nvSpPr>
        <p:spPr>
          <a:xfrm>
            <a:off x="827900" y="2713501"/>
            <a:ext cx="2427900" cy="3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2" name="Google Shape;482;p39"/>
          <p:cNvSpPr txBox="1"/>
          <p:nvPr>
            <p:ph idx="2" type="subTitle"/>
          </p:nvPr>
        </p:nvSpPr>
        <p:spPr>
          <a:xfrm>
            <a:off x="827904" y="3055399"/>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3" name="Google Shape;483;p39"/>
          <p:cNvSpPr/>
          <p:nvPr/>
        </p:nvSpPr>
        <p:spPr>
          <a:xfrm>
            <a:off x="5873324" y="2276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7569896" y="18150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8373375" y="11826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87" name="Google Shape;487;p39"/>
          <p:cNvSpPr/>
          <p:nvPr/>
        </p:nvSpPr>
        <p:spPr>
          <a:xfrm>
            <a:off x="6571735" y="7555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8" name="Google Shape;488;p39"/>
          <p:cNvPicPr preferRelativeResize="0"/>
          <p:nvPr/>
        </p:nvPicPr>
        <p:blipFill>
          <a:blip r:embed="rId2">
            <a:alphaModFix/>
          </a:blip>
          <a:stretch>
            <a:fillRect/>
          </a:stretch>
        </p:blipFill>
        <p:spPr>
          <a:xfrm>
            <a:off x="5663143" y="864364"/>
            <a:ext cx="1210375" cy="192050"/>
          </a:xfrm>
          <a:prstGeom prst="rect">
            <a:avLst/>
          </a:prstGeom>
          <a:noFill/>
          <a:ln>
            <a:noFill/>
          </a:ln>
        </p:spPr>
      </p:pic>
      <p:sp>
        <p:nvSpPr>
          <p:cNvPr id="489" name="Google Shape;489;p39"/>
          <p:cNvSpPr txBox="1"/>
          <p:nvPr>
            <p:ph idx="3" type="subTitle"/>
          </p:nvPr>
        </p:nvSpPr>
        <p:spPr>
          <a:xfrm>
            <a:off x="374470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0" name="Google Shape;490;p39"/>
          <p:cNvSpPr txBox="1"/>
          <p:nvPr>
            <p:ph idx="4" type="subTitle"/>
          </p:nvPr>
        </p:nvSpPr>
        <p:spPr>
          <a:xfrm>
            <a:off x="3744704"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1" name="Google Shape;491;p39"/>
          <p:cNvSpPr txBox="1"/>
          <p:nvPr>
            <p:ph idx="5" type="subTitle"/>
          </p:nvPr>
        </p:nvSpPr>
        <p:spPr>
          <a:xfrm>
            <a:off x="646975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2" name="Google Shape;492;p39"/>
          <p:cNvSpPr txBox="1"/>
          <p:nvPr>
            <p:ph idx="6" type="subTitle"/>
          </p:nvPr>
        </p:nvSpPr>
        <p:spPr>
          <a:xfrm>
            <a:off x="6469767"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3" name="Google Shape;493;p39"/>
          <p:cNvSpPr txBox="1"/>
          <p:nvPr>
            <p:ph hasCustomPrompt="1" idx="7" type="title"/>
          </p:nvPr>
        </p:nvSpPr>
        <p:spPr>
          <a:xfrm>
            <a:off x="82790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4" name="Google Shape;494;p39"/>
          <p:cNvSpPr txBox="1"/>
          <p:nvPr>
            <p:ph hasCustomPrompt="1" idx="8" type="title"/>
          </p:nvPr>
        </p:nvSpPr>
        <p:spPr>
          <a:xfrm>
            <a:off x="3744704" y="362918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5" name="Google Shape;495;p39"/>
          <p:cNvSpPr txBox="1"/>
          <p:nvPr>
            <p:ph hasCustomPrompt="1" idx="9" type="title"/>
          </p:nvPr>
        </p:nvSpPr>
        <p:spPr>
          <a:xfrm>
            <a:off x="646975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6" name="Google Shape;49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NE_COLUMN_TEXT_2_1">
    <p:spTree>
      <p:nvGrpSpPr>
        <p:cNvPr id="497" name="Shape 497"/>
        <p:cNvGrpSpPr/>
        <p:nvPr/>
      </p:nvGrpSpPr>
      <p:grpSpPr>
        <a:xfrm>
          <a:off x="0" y="0"/>
          <a:ext cx="0" cy="0"/>
          <a:chOff x="0" y="0"/>
          <a:chExt cx="0" cy="0"/>
        </a:xfrm>
      </p:grpSpPr>
      <p:sp>
        <p:nvSpPr>
          <p:cNvPr id="498" name="Google Shape;498;p40"/>
          <p:cNvSpPr txBox="1"/>
          <p:nvPr>
            <p:ph type="title"/>
          </p:nvPr>
        </p:nvSpPr>
        <p:spPr>
          <a:xfrm>
            <a:off x="720300" y="566203"/>
            <a:ext cx="3881100" cy="13752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6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99" name="Google Shape;499;p40"/>
          <p:cNvSpPr txBox="1"/>
          <p:nvPr>
            <p:ph idx="1" type="subTitle"/>
          </p:nvPr>
        </p:nvSpPr>
        <p:spPr>
          <a:xfrm>
            <a:off x="5879525" y="1854705"/>
            <a:ext cx="2544300" cy="1045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00" name="Google Shape;500;p40"/>
          <p:cNvSpPr/>
          <p:nvPr/>
        </p:nvSpPr>
        <p:spPr>
          <a:xfrm>
            <a:off x="6649878" y="340520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7259370" y="39313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5344314" y="3931329"/>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5687638" y="3405209"/>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40"/>
          <p:cNvPicPr preferRelativeResize="0"/>
          <p:nvPr/>
        </p:nvPicPr>
        <p:blipFill>
          <a:blip r:embed="rId2">
            <a:alphaModFix/>
          </a:blip>
          <a:stretch>
            <a:fillRect/>
          </a:stretch>
        </p:blipFill>
        <p:spPr>
          <a:xfrm>
            <a:off x="5401975" y="3550138"/>
            <a:ext cx="699875" cy="204725"/>
          </a:xfrm>
          <a:prstGeom prst="rect">
            <a:avLst/>
          </a:prstGeom>
          <a:noFill/>
          <a:ln>
            <a:noFill/>
          </a:ln>
        </p:spPr>
      </p:pic>
      <p:pic>
        <p:nvPicPr>
          <p:cNvPr id="508" name="Google Shape;508;p40"/>
          <p:cNvPicPr preferRelativeResize="0"/>
          <p:nvPr/>
        </p:nvPicPr>
        <p:blipFill>
          <a:blip r:embed="rId3">
            <a:alphaModFix/>
          </a:blip>
          <a:stretch>
            <a:fillRect/>
          </a:stretch>
        </p:blipFill>
        <p:spPr>
          <a:xfrm>
            <a:off x="6777693" y="4339385"/>
            <a:ext cx="1210375" cy="192050"/>
          </a:xfrm>
          <a:prstGeom prst="rect">
            <a:avLst/>
          </a:prstGeom>
          <a:noFill/>
          <a:ln>
            <a:noFill/>
          </a:ln>
        </p:spPr>
      </p:pic>
      <p:sp>
        <p:nvSpPr>
          <p:cNvPr id="509" name="Google Shape;509;p40"/>
          <p:cNvSpPr txBox="1"/>
          <p:nvPr/>
        </p:nvSpPr>
        <p:spPr>
          <a:xfrm>
            <a:off x="720300" y="2966887"/>
            <a:ext cx="3231300" cy="834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Raleway"/>
                <a:ea typeface="Raleway"/>
                <a:cs typeface="Raleway"/>
                <a:sym typeface="Raleway"/>
              </a:rPr>
              <a:t>CREDITS</a:t>
            </a:r>
            <a:r>
              <a:rPr lang="en" sz="1200">
                <a:solidFill>
                  <a:schemeClr val="dk1"/>
                </a:solidFill>
                <a:latin typeface="Raleway"/>
                <a:ea typeface="Raleway"/>
                <a:cs typeface="Raleway"/>
                <a:sym typeface="Raleway"/>
              </a:rPr>
              <a:t>: This presentation template was created by </a:t>
            </a:r>
            <a:r>
              <a:rPr b="1" lang="en" sz="1200">
                <a:solidFill>
                  <a:schemeClr val="dk1"/>
                </a:solidFill>
                <a:uFill>
                  <a:noFill/>
                </a:uFill>
                <a:latin typeface="Raleway"/>
                <a:ea typeface="Raleway"/>
                <a:cs typeface="Raleway"/>
                <a:sym typeface="Raleway"/>
                <a:hlinkClick r:id="rId4">
                  <a:extLst>
                    <a:ext uri="{A12FA001-AC4F-418D-AE19-62706E023703}">
                      <ahyp:hlinkClr val="tx"/>
                    </a:ext>
                  </a:extLst>
                </a:hlinkClick>
              </a:rPr>
              <a:t>Slidesgo</a:t>
            </a:r>
            <a:r>
              <a:rPr lang="en" sz="1200">
                <a:solidFill>
                  <a:schemeClr val="dk1"/>
                </a:solidFill>
                <a:latin typeface="Raleway"/>
                <a:ea typeface="Raleway"/>
                <a:cs typeface="Raleway"/>
                <a:sym typeface="Raleway"/>
              </a:rPr>
              <a:t>, including icons by </a:t>
            </a:r>
            <a:r>
              <a:rPr b="1" lang="en" sz="1200">
                <a:solidFill>
                  <a:schemeClr val="dk1"/>
                </a:solidFill>
                <a:uFill>
                  <a:noFill/>
                </a:uFill>
                <a:latin typeface="Raleway"/>
                <a:ea typeface="Raleway"/>
                <a:cs typeface="Raleway"/>
                <a:sym typeface="Raleway"/>
                <a:hlinkClick r:id="rId5">
                  <a:extLst>
                    <a:ext uri="{A12FA001-AC4F-418D-AE19-62706E023703}">
                      <ahyp:hlinkClr val="tx"/>
                    </a:ext>
                  </a:extLst>
                </a:hlinkClick>
              </a:rPr>
              <a:t>Flaticon</a:t>
            </a:r>
            <a:r>
              <a:rPr lang="en" sz="1200">
                <a:solidFill>
                  <a:schemeClr val="dk1"/>
                </a:solidFill>
                <a:latin typeface="Raleway"/>
                <a:ea typeface="Raleway"/>
                <a:cs typeface="Raleway"/>
                <a:sym typeface="Raleway"/>
              </a:rPr>
              <a:t>, infographics &amp; images by </a:t>
            </a:r>
            <a:r>
              <a:rPr b="1" lang="en" sz="1200">
                <a:solidFill>
                  <a:schemeClr val="dk1"/>
                </a:solidFill>
                <a:uFill>
                  <a:noFill/>
                </a:uFill>
                <a:latin typeface="Raleway"/>
                <a:ea typeface="Raleway"/>
                <a:cs typeface="Raleway"/>
                <a:sym typeface="Raleway"/>
                <a:hlinkClick r:id="rId6">
                  <a:extLst>
                    <a:ext uri="{A12FA001-AC4F-418D-AE19-62706E023703}">
                      <ahyp:hlinkClr val="tx"/>
                    </a:ext>
                  </a:extLst>
                </a:hlinkClick>
              </a:rPr>
              <a:t>Freepik</a:t>
            </a:r>
            <a:r>
              <a:rPr lang="en" sz="1200">
                <a:solidFill>
                  <a:schemeClr val="dk1"/>
                </a:solidFill>
                <a:latin typeface="Raleway"/>
                <a:ea typeface="Raleway"/>
                <a:cs typeface="Raleway"/>
                <a:sym typeface="Raleway"/>
              </a:rPr>
              <a:t> </a:t>
            </a:r>
            <a:endParaRPr b="1" sz="1200">
              <a:solidFill>
                <a:schemeClr val="dk1"/>
              </a:solidFill>
              <a:latin typeface="Raleway"/>
              <a:ea typeface="Raleway"/>
              <a:cs typeface="Raleway"/>
              <a:sym typeface="Raleway"/>
            </a:endParaRPr>
          </a:p>
          <a:p>
            <a:pPr indent="0" lvl="0" marL="0" rtl="0" algn="r">
              <a:spcBef>
                <a:spcPts val="0"/>
              </a:spcBef>
              <a:spcAft>
                <a:spcPts val="0"/>
              </a:spcAft>
              <a:buNone/>
            </a:pPr>
            <a:r>
              <a:t/>
            </a:r>
            <a:endParaRPr sz="1200">
              <a:solidFill>
                <a:schemeClr val="dk1"/>
              </a:solidFill>
              <a:latin typeface="Raleway"/>
              <a:ea typeface="Raleway"/>
              <a:cs typeface="Raleway"/>
              <a:sym typeface="Raleway"/>
            </a:endParaRPr>
          </a:p>
        </p:txBody>
      </p:sp>
      <p:sp>
        <p:nvSpPr>
          <p:cNvPr id="510" name="Google Shape;51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type="title"/>
          </p:nvPr>
        </p:nvSpPr>
        <p:spPr>
          <a:xfrm>
            <a:off x="720300" y="936500"/>
            <a:ext cx="3482700" cy="5727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5"/>
          <p:cNvSpPr txBox="1"/>
          <p:nvPr>
            <p:ph idx="1" type="subTitle"/>
          </p:nvPr>
        </p:nvSpPr>
        <p:spPr>
          <a:xfrm>
            <a:off x="720300" y="1851308"/>
            <a:ext cx="3482700" cy="176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48" name="Google Shape;48;p5"/>
          <p:cNvSpPr txBox="1"/>
          <p:nvPr>
            <p:ph idx="2" type="subTitle"/>
          </p:nvPr>
        </p:nvSpPr>
        <p:spPr>
          <a:xfrm>
            <a:off x="4602749" y="3234050"/>
            <a:ext cx="3482700" cy="17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 name="Google Shape;49;p5"/>
          <p:cNvSpPr txBox="1"/>
          <p:nvPr>
            <p:ph idx="3" type="title"/>
          </p:nvPr>
        </p:nvSpPr>
        <p:spPr>
          <a:xfrm>
            <a:off x="4602749" y="2319250"/>
            <a:ext cx="348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5"/>
          <p:cNvSpPr/>
          <p:nvPr/>
        </p:nvSpPr>
        <p:spPr>
          <a:xfrm>
            <a:off x="5873324" y="229816"/>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862233" y="1285216"/>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7874696" y="1814711"/>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373375" y="1094800"/>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4" name="Google Shape;54;p5"/>
          <p:cNvSpPr/>
          <p:nvPr/>
        </p:nvSpPr>
        <p:spPr>
          <a:xfrm>
            <a:off x="6571735" y="75468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AND_TWO_COLUMNS_1_1_1_1_1_1_1">
    <p:spTree>
      <p:nvGrpSpPr>
        <p:cNvPr id="511" name="Shape 511"/>
        <p:cNvGrpSpPr/>
        <p:nvPr/>
      </p:nvGrpSpPr>
      <p:grpSpPr>
        <a:xfrm>
          <a:off x="0" y="0"/>
          <a:ext cx="0" cy="0"/>
          <a:chOff x="0" y="0"/>
          <a:chExt cx="0" cy="0"/>
        </a:xfrm>
      </p:grpSpPr>
      <p:sp>
        <p:nvSpPr>
          <p:cNvPr id="512" name="Google Shape;512;p4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3" name="Google Shape;513;p41"/>
          <p:cNvSpPr/>
          <p:nvPr/>
        </p:nvSpPr>
        <p:spPr>
          <a:xfrm>
            <a:off x="5873324" y="22644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6862233" y="12945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7569896" y="1816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8373375" y="11879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17" name="Google Shape;517;p41"/>
          <p:cNvSpPr/>
          <p:nvPr/>
        </p:nvSpPr>
        <p:spPr>
          <a:xfrm>
            <a:off x="6571735" y="750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41"/>
          <p:cNvPicPr preferRelativeResize="0"/>
          <p:nvPr/>
        </p:nvPicPr>
        <p:blipFill>
          <a:blip r:embed="rId2">
            <a:alphaModFix/>
          </a:blip>
          <a:stretch>
            <a:fillRect/>
          </a:stretch>
        </p:blipFill>
        <p:spPr>
          <a:xfrm>
            <a:off x="5663143" y="869289"/>
            <a:ext cx="1210375" cy="192050"/>
          </a:xfrm>
          <a:prstGeom prst="rect">
            <a:avLst/>
          </a:prstGeom>
          <a:noFill/>
          <a:ln>
            <a:noFill/>
          </a:ln>
        </p:spPr>
      </p:pic>
      <p:sp>
        <p:nvSpPr>
          <p:cNvPr id="519" name="Google Shape;51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p:cSld name="TITLE_AND_TWO_COLUMNS_1_1_1_1_1_1_1_1_1">
    <p:spTree>
      <p:nvGrpSpPr>
        <p:cNvPr id="520" name="Shape 520"/>
        <p:cNvGrpSpPr/>
        <p:nvPr/>
      </p:nvGrpSpPr>
      <p:grpSpPr>
        <a:xfrm>
          <a:off x="0" y="0"/>
          <a:ext cx="0" cy="0"/>
          <a:chOff x="0" y="0"/>
          <a:chExt cx="0" cy="0"/>
        </a:xfrm>
      </p:grpSpPr>
      <p:sp>
        <p:nvSpPr>
          <p:cNvPr id="521" name="Google Shape;521;p42"/>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2" name="Google Shape;522;p42"/>
          <p:cNvSpPr txBox="1"/>
          <p:nvPr>
            <p:ph idx="1" type="subTitle"/>
          </p:nvPr>
        </p:nvSpPr>
        <p:spPr>
          <a:xfrm>
            <a:off x="720300"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3" name="Google Shape;523;p42"/>
          <p:cNvSpPr/>
          <p:nvPr/>
        </p:nvSpPr>
        <p:spPr>
          <a:xfrm>
            <a:off x="6862233" y="3346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p:nvPr/>
        </p:nvSpPr>
        <p:spPr>
          <a:xfrm>
            <a:off x="8373375" y="228050"/>
            <a:ext cx="8278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25" name="Google Shape;525;p42"/>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2"/>
          <p:cNvSpPr txBox="1"/>
          <p:nvPr>
            <p:ph idx="2" type="subTitle"/>
          </p:nvPr>
        </p:nvSpPr>
        <p:spPr>
          <a:xfrm>
            <a:off x="4608575"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7" name="Google Shape;527;p42"/>
          <p:cNvSpPr txBox="1"/>
          <p:nvPr>
            <p:ph idx="3" type="subTitle"/>
          </p:nvPr>
        </p:nvSpPr>
        <p:spPr>
          <a:xfrm>
            <a:off x="727875" y="1658665"/>
            <a:ext cx="3328500" cy="371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528" name="Google Shape;528;p42"/>
          <p:cNvSpPr txBox="1"/>
          <p:nvPr>
            <p:ph idx="4" type="subTitle"/>
          </p:nvPr>
        </p:nvSpPr>
        <p:spPr>
          <a:xfrm>
            <a:off x="4608575" y="1658665"/>
            <a:ext cx="33285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9" name="Google Shape;52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1">
  <p:cSld name="TITLE_AND_TWO_COLUMNS_1_1_1_1_1_1_1_1_1_1">
    <p:spTree>
      <p:nvGrpSpPr>
        <p:cNvPr id="530" name="Shape 530"/>
        <p:cNvGrpSpPr/>
        <p:nvPr/>
      </p:nvGrpSpPr>
      <p:grpSpPr>
        <a:xfrm>
          <a:off x="0" y="0"/>
          <a:ext cx="0" cy="0"/>
          <a:chOff x="0" y="0"/>
          <a:chExt cx="0" cy="0"/>
        </a:xfrm>
      </p:grpSpPr>
      <p:sp>
        <p:nvSpPr>
          <p:cNvPr id="531" name="Google Shape;531;p43"/>
          <p:cNvSpPr txBox="1"/>
          <p:nvPr>
            <p:ph type="title"/>
          </p:nvPr>
        </p:nvSpPr>
        <p:spPr>
          <a:xfrm>
            <a:off x="4572000" y="539496"/>
            <a:ext cx="3851700" cy="630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2" name="Google Shape;532;p43"/>
          <p:cNvSpPr txBox="1"/>
          <p:nvPr>
            <p:ph idx="1" type="subTitle"/>
          </p:nvPr>
        </p:nvSpPr>
        <p:spPr>
          <a:xfrm>
            <a:off x="720300" y="2194560"/>
            <a:ext cx="3851700" cy="235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33" name="Google Shape;533;p43"/>
          <p:cNvSpPr txBox="1"/>
          <p:nvPr>
            <p:ph idx="2" type="subTitle"/>
          </p:nvPr>
        </p:nvSpPr>
        <p:spPr>
          <a:xfrm>
            <a:off x="728450" y="1655064"/>
            <a:ext cx="38517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34" name="Google Shape;534;p43"/>
          <p:cNvSpPr/>
          <p:nvPr/>
        </p:nvSpPr>
        <p:spPr>
          <a:xfrm flipH="1">
            <a:off x="305275" y="103648"/>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p:nvPr/>
        </p:nvSpPr>
        <p:spPr>
          <a:xfrm flipH="1">
            <a:off x="-17717" y="564150"/>
            <a:ext cx="738020"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3"/>
          <p:cNvSpPr/>
          <p:nvPr/>
        </p:nvSpPr>
        <p:spPr>
          <a:xfrm flipH="1">
            <a:off x="-17663" y="-2979"/>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37" name="Google Shape;5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
    <p:spTree>
      <p:nvGrpSpPr>
        <p:cNvPr id="538" name="Shape 538"/>
        <p:cNvGrpSpPr/>
        <p:nvPr/>
      </p:nvGrpSpPr>
      <p:grpSpPr>
        <a:xfrm>
          <a:off x="0" y="0"/>
          <a:ext cx="0" cy="0"/>
          <a:chOff x="0" y="0"/>
          <a:chExt cx="0" cy="0"/>
        </a:xfrm>
      </p:grpSpPr>
      <p:sp>
        <p:nvSpPr>
          <p:cNvPr id="539" name="Google Shape;539;p44"/>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4"/>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4"/>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4"/>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4"/>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4"/>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4"/>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4"/>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549" name="Shape 549"/>
        <p:cNvGrpSpPr/>
        <p:nvPr/>
      </p:nvGrpSpPr>
      <p:grpSpPr>
        <a:xfrm>
          <a:off x="0" y="0"/>
          <a:ext cx="0" cy="0"/>
          <a:chOff x="0" y="0"/>
          <a:chExt cx="0" cy="0"/>
        </a:xfrm>
      </p:grpSpPr>
      <p:sp>
        <p:nvSpPr>
          <p:cNvPr id="550" name="Google Shape;550;p45"/>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5"/>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5"/>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54" name="Google Shape;554;p45"/>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56" name="Shape 556"/>
        <p:cNvGrpSpPr/>
        <p:nvPr/>
      </p:nvGrpSpPr>
      <p:grpSpPr>
        <a:xfrm>
          <a:off x="0" y="0"/>
          <a:ext cx="0" cy="0"/>
          <a:chOff x="0" y="0"/>
          <a:chExt cx="0" cy="0"/>
        </a:xfrm>
      </p:grpSpPr>
      <p:sp>
        <p:nvSpPr>
          <p:cNvPr id="557" name="Google Shape;557;p46"/>
          <p:cNvSpPr/>
          <p:nvPr/>
        </p:nvSpPr>
        <p:spPr>
          <a:xfrm>
            <a:off x="4572000" y="4857750"/>
            <a:ext cx="4572000" cy="285900"/>
          </a:xfrm>
          <a:prstGeom prst="rect">
            <a:avLst/>
          </a:prstGeom>
          <a:solidFill>
            <a:srgbClr val="3333B2"/>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8" name="Google Shape;558;p46"/>
          <p:cNvSpPr/>
          <p:nvPr/>
        </p:nvSpPr>
        <p:spPr>
          <a:xfrm>
            <a:off x="0" y="4857750"/>
            <a:ext cx="4572000" cy="285900"/>
          </a:xfrm>
          <a:prstGeom prst="rect">
            <a:avLst/>
          </a:prstGeom>
          <a:solidFill>
            <a:schemeClr val="dk1"/>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9" name="Google Shape;559;p46"/>
          <p:cNvSpPr/>
          <p:nvPr/>
        </p:nvSpPr>
        <p:spPr>
          <a:xfrm>
            <a:off x="0" y="0"/>
            <a:ext cx="9144000" cy="571500"/>
          </a:xfrm>
          <a:prstGeom prst="rect">
            <a:avLst/>
          </a:prstGeom>
          <a:gradFill>
            <a:gsLst>
              <a:gs pos="0">
                <a:schemeClr val="dk1"/>
              </a:gs>
              <a:gs pos="100000">
                <a:srgbClr val="3333B2"/>
              </a:gs>
            </a:gsLst>
            <a:lin ang="10800025" scaled="0"/>
          </a:gradFill>
          <a:ln>
            <a:noFill/>
          </a:ln>
          <a:effectLst>
            <a:outerShdw blurRad="50800" rotWithShape="0" algn="tl" dir="5400000" dist="88900">
              <a:srgbClr val="000000">
                <a:alpha val="40000"/>
              </a:srgbClr>
            </a:outerShdw>
          </a:effectLst>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60" name="Google Shape;560;p46"/>
          <p:cNvSpPr txBox="1"/>
          <p:nvPr/>
        </p:nvSpPr>
        <p:spPr>
          <a:xfrm>
            <a:off x="1" y="4866086"/>
            <a:ext cx="4572000" cy="277500"/>
          </a:xfrm>
          <a:prstGeom prst="rect">
            <a:avLst/>
          </a:prstGeom>
          <a:noFill/>
          <a:ln>
            <a:noFill/>
          </a:ln>
        </p:spPr>
        <p:txBody>
          <a:bodyPr anchorCtr="0" anchor="ctr" bIns="39550" lIns="79125" spcFirstLastPara="1" rIns="79125" wrap="square" tIns="39550">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Imed Bouchrika</a:t>
            </a:r>
            <a:r>
              <a:rPr b="0" i="0" lang="en" sz="1000" u="none" cap="none" strike="noStrike">
                <a:solidFill>
                  <a:schemeClr val="lt1"/>
                </a:solidFill>
                <a:latin typeface="Calibri"/>
                <a:ea typeface="Calibri"/>
                <a:cs typeface="Calibri"/>
                <a:sym typeface="Calibri"/>
              </a:rPr>
              <a:t>                                                                                            Startups</a:t>
            </a:r>
            <a:endParaRPr b="0" i="0" sz="1000" u="none" cap="none" strike="noStrike">
              <a:solidFill>
                <a:schemeClr val="lt1"/>
              </a:solidFill>
              <a:latin typeface="Arial"/>
              <a:ea typeface="Arial"/>
              <a:cs typeface="Arial"/>
              <a:sym typeface="Arial"/>
            </a:endParaRPr>
          </a:p>
        </p:txBody>
      </p:sp>
      <p:sp>
        <p:nvSpPr>
          <p:cNvPr id="561" name="Google Shape;561;p46"/>
          <p:cNvSpPr txBox="1"/>
          <p:nvPr>
            <p:ph idx="1" type="body"/>
          </p:nvPr>
        </p:nvSpPr>
        <p:spPr>
          <a:xfrm>
            <a:off x="304800" y="800101"/>
            <a:ext cx="8382000" cy="3794700"/>
          </a:xfrm>
          <a:prstGeom prst="rect">
            <a:avLst/>
          </a:prstGeom>
          <a:noFill/>
          <a:ln>
            <a:noFill/>
          </a:ln>
        </p:spPr>
        <p:txBody>
          <a:bodyPr anchorCtr="0" anchor="t" bIns="39550" lIns="79125" spcFirstLastPara="1" rIns="79125" wrap="square" tIns="39550">
            <a:noAutofit/>
          </a:bodyPr>
          <a:lstStyle>
            <a:lvl1pPr indent="-336550" lvl="0" marL="457200" rtl="0" algn="l">
              <a:lnSpc>
                <a:spcPct val="100000"/>
              </a:lnSpc>
              <a:spcBef>
                <a:spcPts val="600"/>
              </a:spcBef>
              <a:spcAft>
                <a:spcPts val="0"/>
              </a:spcAft>
              <a:buClr>
                <a:schemeClr val="dk1"/>
              </a:buClr>
              <a:buSzPts val="1700"/>
              <a:buFont typeface="Calibri"/>
              <a:buChar char="•"/>
              <a:defRPr/>
            </a:lvl1pPr>
            <a:lvl2pPr indent="-323850" lvl="1" marL="914400" rtl="0" algn="l">
              <a:lnSpc>
                <a:spcPct val="100000"/>
              </a:lnSpc>
              <a:spcBef>
                <a:spcPts val="500"/>
              </a:spcBef>
              <a:spcAft>
                <a:spcPts val="0"/>
              </a:spcAft>
              <a:buClr>
                <a:schemeClr val="dk1"/>
              </a:buClr>
              <a:buSzPts val="1500"/>
              <a:buFont typeface="Calibri"/>
              <a:buChar char="•"/>
              <a:defRPr/>
            </a:lvl2pPr>
            <a:lvl3pPr indent="-330200" lvl="2" marL="1371600" rtl="0" algn="l">
              <a:lnSpc>
                <a:spcPct val="100000"/>
              </a:lnSpc>
              <a:spcBef>
                <a:spcPts val="300"/>
              </a:spcBef>
              <a:spcAft>
                <a:spcPts val="0"/>
              </a:spcAft>
              <a:buClr>
                <a:schemeClr val="dk1"/>
              </a:buClr>
              <a:buSzPts val="1600"/>
              <a:buChar char="•"/>
              <a:defRPr/>
            </a:lvl3pPr>
            <a:lvl4pPr indent="-330200" lvl="3" marL="1828800" rtl="0" algn="l">
              <a:lnSpc>
                <a:spcPct val="100000"/>
              </a:lnSpc>
              <a:spcBef>
                <a:spcPts val="300"/>
              </a:spcBef>
              <a:spcAft>
                <a:spcPts val="0"/>
              </a:spcAft>
              <a:buClr>
                <a:schemeClr val="dk1"/>
              </a:buClr>
              <a:buSzPts val="1600"/>
              <a:buChar char="–"/>
              <a:defRPr/>
            </a:lvl4pPr>
            <a:lvl5pPr indent="-330200" lvl="4" marL="2286000" rtl="0" algn="l">
              <a:lnSpc>
                <a:spcPct val="100000"/>
              </a:lnSpc>
              <a:spcBef>
                <a:spcPts val="300"/>
              </a:spcBef>
              <a:spcAft>
                <a:spcPts val="0"/>
              </a:spcAft>
              <a:buClr>
                <a:schemeClr val="dk1"/>
              </a:buClr>
              <a:buSzPts val="1600"/>
              <a:buChar char="»"/>
              <a:defRPr/>
            </a:lvl5pPr>
            <a:lvl6pPr indent="-330200" lvl="5" marL="2743200" rtl="0" algn="l">
              <a:lnSpc>
                <a:spcPct val="100000"/>
              </a:lnSpc>
              <a:spcBef>
                <a:spcPts val="300"/>
              </a:spcBef>
              <a:spcAft>
                <a:spcPts val="0"/>
              </a:spcAft>
              <a:buClr>
                <a:schemeClr val="dk1"/>
              </a:buClr>
              <a:buSzPts val="1600"/>
              <a:buChar char="•"/>
              <a:defRPr/>
            </a:lvl6pPr>
            <a:lvl7pPr indent="-330200" lvl="6" marL="3200400" rtl="0" algn="l">
              <a:lnSpc>
                <a:spcPct val="100000"/>
              </a:lnSpc>
              <a:spcBef>
                <a:spcPts val="300"/>
              </a:spcBef>
              <a:spcAft>
                <a:spcPts val="0"/>
              </a:spcAft>
              <a:buClr>
                <a:schemeClr val="dk1"/>
              </a:buClr>
              <a:buSzPts val="1600"/>
              <a:buChar char="•"/>
              <a:defRPr/>
            </a:lvl7pPr>
            <a:lvl8pPr indent="-330200" lvl="7" marL="3657600" rtl="0" algn="l">
              <a:lnSpc>
                <a:spcPct val="100000"/>
              </a:lnSpc>
              <a:spcBef>
                <a:spcPts val="300"/>
              </a:spcBef>
              <a:spcAft>
                <a:spcPts val="0"/>
              </a:spcAft>
              <a:buClr>
                <a:schemeClr val="dk1"/>
              </a:buClr>
              <a:buSzPts val="1600"/>
              <a:buChar char="•"/>
              <a:defRPr/>
            </a:lvl8pPr>
            <a:lvl9pPr indent="-330200" lvl="8" marL="4114800" rtl="0" algn="l">
              <a:lnSpc>
                <a:spcPct val="100000"/>
              </a:lnSpc>
              <a:spcBef>
                <a:spcPts val="300"/>
              </a:spcBef>
              <a:spcAft>
                <a:spcPts val="0"/>
              </a:spcAft>
              <a:buClr>
                <a:schemeClr val="dk1"/>
              </a:buClr>
              <a:buSzPts val="1600"/>
              <a:buChar char="•"/>
              <a:defRPr/>
            </a:lvl9pPr>
          </a:lstStyle>
          <a:p/>
        </p:txBody>
      </p:sp>
      <p:sp>
        <p:nvSpPr>
          <p:cNvPr id="562" name="Google Shape;562;p46"/>
          <p:cNvSpPr txBox="1"/>
          <p:nvPr>
            <p:ph type="title"/>
          </p:nvPr>
        </p:nvSpPr>
        <p:spPr>
          <a:xfrm>
            <a:off x="0" y="0"/>
            <a:ext cx="8915400" cy="571500"/>
          </a:xfrm>
          <a:prstGeom prst="rect">
            <a:avLst/>
          </a:prstGeom>
          <a:noFill/>
          <a:ln>
            <a:noFill/>
          </a:ln>
        </p:spPr>
        <p:txBody>
          <a:bodyPr anchorCtr="0" anchor="ctr" bIns="39550" lIns="79125" spcFirstLastPara="1" rIns="79125" wrap="square" tIns="39550">
            <a:noAutofit/>
          </a:bodyPr>
          <a:lstStyle>
            <a:lvl1pPr lvl="0" rtl="0" algn="l">
              <a:lnSpc>
                <a:spcPct val="100000"/>
              </a:lnSpc>
              <a:spcBef>
                <a:spcPts val="0"/>
              </a:spcBef>
              <a:spcAft>
                <a:spcPts val="0"/>
              </a:spcAft>
              <a:buSzPts val="1200"/>
              <a:buNone/>
              <a:defRPr>
                <a:solidFill>
                  <a:schemeClr val="lt1"/>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3" name="Google Shape;563;p46"/>
          <p:cNvSpPr txBox="1"/>
          <p:nvPr>
            <p:ph idx="12" type="sldNum"/>
          </p:nvPr>
        </p:nvSpPr>
        <p:spPr>
          <a:xfrm>
            <a:off x="7929586" y="4869658"/>
            <a:ext cx="1214400" cy="273900"/>
          </a:xfrm>
          <a:prstGeom prst="rect">
            <a:avLst/>
          </a:prstGeom>
          <a:noFill/>
          <a:ln>
            <a:noFill/>
          </a:ln>
        </p:spPr>
        <p:txBody>
          <a:bodyPr anchorCtr="0" anchor="ctr" bIns="39550" lIns="79125" spcFirstLastPara="1" rIns="79125" wrap="square" tIns="3955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r>
              <a:t/>
            </a:r>
            <a:endParaRPr/>
          </a:p>
        </p:txBody>
      </p:sp>
      <p:sp>
        <p:nvSpPr>
          <p:cNvPr id="564" name="Google Shape;564;p46"/>
          <p:cNvSpPr txBox="1"/>
          <p:nvPr/>
        </p:nvSpPr>
        <p:spPr>
          <a:xfrm>
            <a:off x="4572000" y="4875625"/>
            <a:ext cx="3572100" cy="249300"/>
          </a:xfrm>
          <a:prstGeom prst="rect">
            <a:avLst/>
          </a:prstGeom>
          <a:noFill/>
          <a:ln>
            <a:noFill/>
          </a:ln>
        </p:spPr>
        <p:txBody>
          <a:bodyPr anchorCtr="0" anchor="t" bIns="39550" lIns="79125" spcFirstLastPara="1" rIns="79125" wrap="square" tIns="39550">
            <a:spAutoFit/>
          </a:bodyPr>
          <a:lstStyle/>
          <a:p>
            <a:pPr indent="0" lvl="0" marL="0" marR="0" rtl="1" algn="ctr">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Calibri"/>
                <a:ea typeface="Calibri"/>
                <a:cs typeface="Calibri"/>
                <a:sym typeface="Calibri"/>
              </a:rPr>
              <a:t>http://www.imed.ws</a:t>
            </a:r>
            <a:endParaRPr b="0" i="0" sz="11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txBox="1"/>
          <p:nvPr>
            <p:ph type="title"/>
          </p:nvPr>
        </p:nvSpPr>
        <p:spPr>
          <a:xfrm>
            <a:off x="720300" y="538325"/>
            <a:ext cx="4882800" cy="630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8" name="Google Shape;58;p6"/>
          <p:cNvSpPr/>
          <p:nvPr/>
        </p:nvSpPr>
        <p:spPr>
          <a:xfrm>
            <a:off x="6862233" y="76134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7874696" y="1290836"/>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8373375" y="570925"/>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61" name="Google Shape;61;p6"/>
          <p:cNvSpPr/>
          <p:nvPr/>
        </p:nvSpPr>
        <p:spPr>
          <a:xfrm>
            <a:off x="6571735" y="230812"/>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txBox="1"/>
          <p:nvPr>
            <p:ph type="title"/>
          </p:nvPr>
        </p:nvSpPr>
        <p:spPr>
          <a:xfrm>
            <a:off x="4601500" y="1410066"/>
            <a:ext cx="2862000" cy="1627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38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7"/>
          <p:cNvSpPr txBox="1"/>
          <p:nvPr>
            <p:ph idx="1" type="subTitle"/>
          </p:nvPr>
        </p:nvSpPr>
        <p:spPr>
          <a:xfrm>
            <a:off x="4608576" y="2908717"/>
            <a:ext cx="3822300" cy="2030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pic>
        <p:nvPicPr>
          <p:cNvPr id="66" name="Google Shape;66;p7"/>
          <p:cNvPicPr preferRelativeResize="0"/>
          <p:nvPr/>
        </p:nvPicPr>
        <p:blipFill>
          <a:blip r:embed="rId2">
            <a:alphaModFix/>
          </a:blip>
          <a:stretch>
            <a:fillRect/>
          </a:stretch>
        </p:blipFill>
        <p:spPr>
          <a:xfrm>
            <a:off x="158132" y="3538910"/>
            <a:ext cx="1210375" cy="192050"/>
          </a:xfrm>
          <a:prstGeom prst="rect">
            <a:avLst/>
          </a:prstGeom>
          <a:noFill/>
          <a:ln>
            <a:noFill/>
          </a:ln>
        </p:spPr>
      </p:pic>
      <p:sp>
        <p:nvSpPr>
          <p:cNvPr id="67" name="Google Shape;67;p7"/>
          <p:cNvSpPr/>
          <p:nvPr/>
        </p:nvSpPr>
        <p:spPr>
          <a:xfrm>
            <a:off x="1530781" y="3407485"/>
            <a:ext cx="2303848" cy="199363"/>
          </a:xfrm>
          <a:custGeom>
            <a:rect b="b" l="l" r="r" t="t"/>
            <a:pathLst>
              <a:path extrusionOk="0" h="8769" w="101346">
                <a:moveTo>
                  <a:pt x="1" y="0"/>
                </a:moveTo>
                <a:lnTo>
                  <a:pt x="101346" y="0"/>
                </a:lnTo>
                <a:lnTo>
                  <a:pt x="101346" y="8768"/>
                </a:lnTo>
                <a:lnTo>
                  <a:pt x="1" y="8768"/>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704799" y="4469119"/>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249873" y="3937529"/>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586700" y="3407485"/>
            <a:ext cx="706162" cy="199363"/>
          </a:xfrm>
          <a:custGeom>
            <a:rect b="b" l="l" r="r" t="t"/>
            <a:pathLst>
              <a:path extrusionOk="0" h="8769" w="31064">
                <a:moveTo>
                  <a:pt x="1" y="0"/>
                </a:moveTo>
                <a:lnTo>
                  <a:pt x="31063" y="0"/>
                </a:lnTo>
                <a:lnTo>
                  <a:pt x="31063" y="8768"/>
                </a:lnTo>
                <a:lnTo>
                  <a:pt x="1" y="8768"/>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2130305" y="3937529"/>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8"/>
          <p:cNvSpPr txBox="1"/>
          <p:nvPr>
            <p:ph type="title"/>
          </p:nvPr>
        </p:nvSpPr>
        <p:spPr>
          <a:xfrm>
            <a:off x="720300" y="526350"/>
            <a:ext cx="3851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sz="5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5529283" y="23467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7482346" y="23467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8"/>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83" name="Google Shape;8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9"/>
          <p:cNvSpPr txBox="1"/>
          <p:nvPr>
            <p:ph type="ctrTitle"/>
          </p:nvPr>
        </p:nvSpPr>
        <p:spPr>
          <a:xfrm>
            <a:off x="720300" y="2726082"/>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 name="Google Shape;86;p9"/>
          <p:cNvSpPr txBox="1"/>
          <p:nvPr>
            <p:ph hasCustomPrompt="1" idx="2" type="title"/>
          </p:nvPr>
        </p:nvSpPr>
        <p:spPr>
          <a:xfrm>
            <a:off x="720300" y="445123"/>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pic>
        <p:nvPicPr>
          <p:cNvPr id="87" name="Google Shape;87;p9"/>
          <p:cNvPicPr preferRelativeResize="0"/>
          <p:nvPr/>
        </p:nvPicPr>
        <p:blipFill>
          <a:blip r:embed="rId2">
            <a:alphaModFix/>
          </a:blip>
          <a:stretch>
            <a:fillRect/>
          </a:stretch>
        </p:blipFill>
        <p:spPr>
          <a:xfrm>
            <a:off x="5173393" y="1682709"/>
            <a:ext cx="1210375" cy="192050"/>
          </a:xfrm>
          <a:prstGeom prst="rect">
            <a:avLst/>
          </a:prstGeom>
          <a:noFill/>
          <a:ln>
            <a:noFill/>
          </a:ln>
        </p:spPr>
      </p:pic>
      <p:sp>
        <p:nvSpPr>
          <p:cNvPr id="88" name="Google Shape;88;p9"/>
          <p:cNvSpPr/>
          <p:nvPr/>
        </p:nvSpPr>
        <p:spPr>
          <a:xfrm>
            <a:off x="5882306" y="757686"/>
            <a:ext cx="2303848" cy="199363"/>
          </a:xfrm>
          <a:custGeom>
            <a:rect b="b" l="l" r="r" t="t"/>
            <a:pathLst>
              <a:path extrusionOk="0" h="8769" w="101346">
                <a:moveTo>
                  <a:pt x="1" y="0"/>
                </a:moveTo>
                <a:lnTo>
                  <a:pt x="101346" y="0"/>
                </a:lnTo>
                <a:lnTo>
                  <a:pt x="101346" y="8768"/>
                </a:lnTo>
                <a:lnTo>
                  <a:pt x="1" y="8768"/>
                </a:lnTo>
                <a:close/>
              </a:path>
            </a:pathLst>
          </a:custGeom>
          <a:solidFill>
            <a:srgbClr val="F66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5041749" y="1814557"/>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6481830" y="128773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4601398" y="1287730"/>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6030658" y="28831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6738321" y="340082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7541801" y="2776552"/>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95" name="Google Shape;95;p9"/>
          <p:cNvSpPr/>
          <p:nvPr/>
        </p:nvSpPr>
        <p:spPr>
          <a:xfrm>
            <a:off x="5740160" y="234487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4601398" y="754776"/>
            <a:ext cx="1117166" cy="199363"/>
          </a:xfrm>
          <a:custGeom>
            <a:rect b="b" l="l" r="r" t="t"/>
            <a:pathLst>
              <a:path extrusionOk="0" h="8769" w="49144">
                <a:moveTo>
                  <a:pt x="0" y="0"/>
                </a:moveTo>
                <a:lnTo>
                  <a:pt x="49143" y="0"/>
                </a:lnTo>
                <a:lnTo>
                  <a:pt x="49143" y="8768"/>
                </a:lnTo>
                <a:lnTo>
                  <a:pt x="0" y="8768"/>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6786218" y="2300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10"/>
          <p:cNvSpPr txBox="1"/>
          <p:nvPr>
            <p:ph type="title"/>
          </p:nvPr>
        </p:nvSpPr>
        <p:spPr>
          <a:xfrm>
            <a:off x="720300" y="538325"/>
            <a:ext cx="2875500" cy="253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0"/>
          <p:cNvSpPr/>
          <p:nvPr/>
        </p:nvSpPr>
        <p:spPr>
          <a:xfrm>
            <a:off x="460224" y="447276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a:off x="1880430" y="393996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2" y="3939960"/>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2391303" y="5004025"/>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0"/>
          <p:cNvPicPr preferRelativeResize="0"/>
          <p:nvPr/>
        </p:nvPicPr>
        <p:blipFill>
          <a:blip r:embed="rId2">
            <a:alphaModFix/>
          </a:blip>
          <a:stretch>
            <a:fillRect/>
          </a:stretch>
        </p:blipFill>
        <p:spPr>
          <a:xfrm>
            <a:off x="1553693" y="5107490"/>
            <a:ext cx="1210375" cy="192050"/>
          </a:xfrm>
          <a:prstGeom prst="rect">
            <a:avLst/>
          </a:prstGeom>
          <a:noFill/>
          <a:ln>
            <a:noFill/>
          </a:ln>
        </p:spPr>
      </p:pic>
      <p:sp>
        <p:nvSpPr>
          <p:cNvPr id="106" name="Google Shape;10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1.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15000"/>
              </a:lnSpc>
              <a:spcBef>
                <a:spcPts val="1600"/>
              </a:spcBef>
              <a:spcAft>
                <a:spcPts val="1600"/>
              </a:spcAft>
              <a:buClr>
                <a:schemeClr val="dk2"/>
              </a:buClr>
              <a:buSzPts val="1400"/>
              <a:buFont typeface="Raleway"/>
              <a:buChar char="■"/>
              <a:defRPr>
                <a:solidFill>
                  <a:schemeClr val="dk2"/>
                </a:solidFill>
                <a:latin typeface="Raleway"/>
                <a:ea typeface="Raleway"/>
                <a:cs typeface="Raleway"/>
                <a:sym typeface="Raleway"/>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Raleway"/>
                <a:ea typeface="Raleway"/>
                <a:cs typeface="Raleway"/>
                <a:sym typeface="Raleway"/>
              </a:defRPr>
            </a:lvl1pPr>
            <a:lvl2pPr lvl="1" algn="r">
              <a:buNone/>
              <a:defRPr sz="1300">
                <a:solidFill>
                  <a:schemeClr val="dk2"/>
                </a:solidFill>
                <a:latin typeface="Raleway"/>
                <a:ea typeface="Raleway"/>
                <a:cs typeface="Raleway"/>
                <a:sym typeface="Raleway"/>
              </a:defRPr>
            </a:lvl2pPr>
            <a:lvl3pPr lvl="2" algn="r">
              <a:buNone/>
              <a:defRPr sz="1300">
                <a:solidFill>
                  <a:schemeClr val="dk2"/>
                </a:solidFill>
                <a:latin typeface="Raleway"/>
                <a:ea typeface="Raleway"/>
                <a:cs typeface="Raleway"/>
                <a:sym typeface="Raleway"/>
              </a:defRPr>
            </a:lvl3pPr>
            <a:lvl4pPr lvl="3" algn="r">
              <a:buNone/>
              <a:defRPr sz="1300">
                <a:solidFill>
                  <a:schemeClr val="dk2"/>
                </a:solidFill>
                <a:latin typeface="Raleway"/>
                <a:ea typeface="Raleway"/>
                <a:cs typeface="Raleway"/>
                <a:sym typeface="Raleway"/>
              </a:defRPr>
            </a:lvl4pPr>
            <a:lvl5pPr lvl="4" algn="r">
              <a:buNone/>
              <a:defRPr sz="1300">
                <a:solidFill>
                  <a:schemeClr val="dk2"/>
                </a:solidFill>
                <a:latin typeface="Raleway"/>
                <a:ea typeface="Raleway"/>
                <a:cs typeface="Raleway"/>
                <a:sym typeface="Raleway"/>
              </a:defRPr>
            </a:lvl5pPr>
            <a:lvl6pPr lvl="5" algn="r">
              <a:buNone/>
              <a:defRPr sz="1300">
                <a:solidFill>
                  <a:schemeClr val="dk2"/>
                </a:solidFill>
                <a:latin typeface="Raleway"/>
                <a:ea typeface="Raleway"/>
                <a:cs typeface="Raleway"/>
                <a:sym typeface="Raleway"/>
              </a:defRPr>
            </a:lvl6pPr>
            <a:lvl7pPr lvl="6" algn="r">
              <a:buNone/>
              <a:defRPr sz="1300">
                <a:solidFill>
                  <a:schemeClr val="dk2"/>
                </a:solidFill>
                <a:latin typeface="Raleway"/>
                <a:ea typeface="Raleway"/>
                <a:cs typeface="Raleway"/>
                <a:sym typeface="Raleway"/>
              </a:defRPr>
            </a:lvl7pPr>
            <a:lvl8pPr lvl="7" algn="r">
              <a:buNone/>
              <a:defRPr sz="1300">
                <a:solidFill>
                  <a:schemeClr val="dk2"/>
                </a:solidFill>
                <a:latin typeface="Raleway"/>
                <a:ea typeface="Raleway"/>
                <a:cs typeface="Raleway"/>
                <a:sym typeface="Raleway"/>
              </a:defRPr>
            </a:lvl8pPr>
            <a:lvl9pPr lvl="8" algn="r">
              <a:buNone/>
              <a:defRPr sz="1300">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 Id="rId3" Type="http://schemas.openxmlformats.org/officeDocument/2006/relationships/image" Target="../media/image20.png"/><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 Id="rId3"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 Id="rId3" Type="http://schemas.openxmlformats.org/officeDocument/2006/relationships/image" Target="../media/image23.png"/><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8.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9.xml"/><Relationship Id="rId3"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 Id="rId3" Type="http://schemas.openxmlformats.org/officeDocument/2006/relationships/image" Target="../media/image34.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1.xml"/><Relationship Id="rId3"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 Id="rId3" Type="http://schemas.openxmlformats.org/officeDocument/2006/relationships/image" Target="../media/image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4.xml"/><Relationship Id="rId3"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5.xml"/><Relationship Id="rId3" Type="http://schemas.openxmlformats.org/officeDocument/2006/relationships/image" Target="../media/image3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6.xml"/><Relationship Id="rId3"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7.xml"/><Relationship Id="rId3"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8.xml"/><Relationship Id="rId3" Type="http://schemas.openxmlformats.org/officeDocument/2006/relationships/image" Target="../media/image2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9.xml"/><Relationship Id="rId3"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7"/>
          <p:cNvSpPr txBox="1"/>
          <p:nvPr>
            <p:ph type="title"/>
          </p:nvPr>
        </p:nvSpPr>
        <p:spPr>
          <a:xfrm>
            <a:off x="0" y="550525"/>
            <a:ext cx="9178800" cy="20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  Software Engineering :</a:t>
            </a:r>
            <a:endParaRPr b="1" sz="3200"/>
          </a:p>
          <a:p>
            <a:pPr indent="0" lvl="0" marL="0" rtl="0" algn="ctr">
              <a:spcBef>
                <a:spcPts val="0"/>
              </a:spcBef>
              <a:spcAft>
                <a:spcPts val="0"/>
              </a:spcAft>
              <a:buNone/>
            </a:pPr>
            <a:br>
              <a:rPr b="1" lang="en" sz="3400"/>
            </a:br>
            <a:r>
              <a:rPr b="1" i="1" lang="en" sz="4700"/>
              <a:t>5</a:t>
            </a:r>
            <a:r>
              <a:rPr b="1" i="1" lang="en" sz="5000"/>
              <a:t> : Design : Software Modeling</a:t>
            </a:r>
            <a:br>
              <a:rPr b="1" i="1" lang="en" sz="5000"/>
            </a:br>
            <a:r>
              <a:rPr b="1" i="1" lang="en" sz="5000"/>
              <a:t> UML - Part 1</a:t>
            </a:r>
            <a:endParaRPr b="1" i="1" sz="3000"/>
          </a:p>
        </p:txBody>
      </p:sp>
      <p:sp>
        <p:nvSpPr>
          <p:cNvPr id="570" name="Google Shape;570;p47"/>
          <p:cNvSpPr txBox="1"/>
          <p:nvPr>
            <p:ph idx="4294967295" type="title"/>
          </p:nvPr>
        </p:nvSpPr>
        <p:spPr>
          <a:xfrm>
            <a:off x="3993525" y="3281900"/>
            <a:ext cx="5018100" cy="10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Professor Imed Bouchrika</a:t>
            </a:r>
            <a:br>
              <a:rPr lang="en" sz="3000"/>
            </a:br>
            <a:r>
              <a:rPr lang="en" sz="1700"/>
              <a:t>National School of </a:t>
            </a:r>
            <a:r>
              <a:rPr lang="en" sz="1700"/>
              <a:t>Artificial</a:t>
            </a:r>
            <a:r>
              <a:rPr lang="en" sz="1700"/>
              <a:t> Intelligence</a:t>
            </a:r>
            <a:br>
              <a:rPr lang="en" sz="1700"/>
            </a:br>
            <a:r>
              <a:rPr lang="en" sz="1700"/>
              <a:t>imed.bouchrika@ensia.edu.dz</a:t>
            </a:r>
            <a:endParaRPr sz="1700"/>
          </a:p>
        </p:txBody>
      </p:sp>
      <p:sp>
        <p:nvSpPr>
          <p:cNvPr id="571" name="Google Shape;571;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Modeling and Design</a:t>
            </a:r>
            <a:endParaRPr sz="3400"/>
          </a:p>
        </p:txBody>
      </p:sp>
      <p:sp>
        <p:nvSpPr>
          <p:cNvPr id="646" name="Google Shape;646;p56"/>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Software Design :</a:t>
            </a:r>
            <a:endParaRPr/>
          </a:p>
        </p:txBody>
      </p:sp>
      <p:sp>
        <p:nvSpPr>
          <p:cNvPr id="647" name="Google Shape;647;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48" name="Google Shape;648;p56"/>
          <p:cNvPicPr preferRelativeResize="0"/>
          <p:nvPr/>
        </p:nvPicPr>
        <p:blipFill>
          <a:blip r:embed="rId3">
            <a:alphaModFix/>
          </a:blip>
          <a:stretch>
            <a:fillRect/>
          </a:stretch>
        </p:blipFill>
        <p:spPr>
          <a:xfrm>
            <a:off x="278500" y="2228157"/>
            <a:ext cx="8712300" cy="2915343"/>
          </a:xfrm>
          <a:prstGeom prst="rect">
            <a:avLst/>
          </a:prstGeom>
          <a:noFill/>
          <a:ln>
            <a:noFill/>
          </a:ln>
        </p:spPr>
      </p:pic>
      <p:sp>
        <p:nvSpPr>
          <p:cNvPr id="649" name="Google Shape;649;p56"/>
          <p:cNvSpPr/>
          <p:nvPr/>
        </p:nvSpPr>
        <p:spPr>
          <a:xfrm>
            <a:off x="3221525" y="2694875"/>
            <a:ext cx="1710000" cy="52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Modeling and Design</a:t>
            </a:r>
            <a:endParaRPr sz="3400"/>
          </a:p>
        </p:txBody>
      </p:sp>
      <p:sp>
        <p:nvSpPr>
          <p:cNvPr id="655" name="Google Shape;655;p57"/>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Software Design :</a:t>
            </a:r>
            <a:endParaRPr/>
          </a:p>
          <a:p>
            <a:pPr indent="-330200" lvl="1" marL="914400" rtl="0" algn="l">
              <a:lnSpc>
                <a:spcPct val="150000"/>
              </a:lnSpc>
              <a:spcBef>
                <a:spcPts val="0"/>
              </a:spcBef>
              <a:spcAft>
                <a:spcPts val="0"/>
              </a:spcAft>
              <a:buSzPts val="1600"/>
              <a:buChar char="○"/>
            </a:pPr>
            <a:r>
              <a:rPr lang="en"/>
              <a:t>A major requirement for the design process : that the design must </a:t>
            </a:r>
            <a:r>
              <a:rPr lang="en"/>
              <a:t>satisfy</a:t>
            </a:r>
            <a:r>
              <a:rPr lang="en"/>
              <a:t> : </a:t>
            </a:r>
            <a:endParaRPr/>
          </a:p>
          <a:p>
            <a:pPr indent="-330200" lvl="2" marL="1371600" rtl="0" algn="l">
              <a:lnSpc>
                <a:spcPct val="150000"/>
              </a:lnSpc>
              <a:spcBef>
                <a:spcPts val="0"/>
              </a:spcBef>
              <a:spcAft>
                <a:spcPts val="0"/>
              </a:spcAft>
              <a:buSzPts val="1600"/>
              <a:buChar char="■"/>
            </a:pPr>
            <a:r>
              <a:rPr lang="en"/>
              <a:t>Customers’ needs specified inside the requirements specification</a:t>
            </a:r>
            <a:endParaRPr/>
          </a:p>
          <a:p>
            <a:pPr indent="-330200" lvl="2" marL="1371600" rtl="0" algn="l">
              <a:lnSpc>
                <a:spcPct val="150000"/>
              </a:lnSpc>
              <a:spcBef>
                <a:spcPts val="0"/>
              </a:spcBef>
              <a:spcAft>
                <a:spcPts val="0"/>
              </a:spcAft>
              <a:buSzPts val="1600"/>
              <a:buChar char="■"/>
            </a:pPr>
            <a:r>
              <a:rPr lang="en"/>
              <a:t>Developers/Implementers based on their expertise in terms of the feasibility of implementation.</a:t>
            </a:r>
            <a:endParaRPr/>
          </a:p>
          <a:p>
            <a:pPr indent="-330200" lvl="1" marL="914400" rtl="0" algn="l">
              <a:lnSpc>
                <a:spcPct val="150000"/>
              </a:lnSpc>
              <a:spcBef>
                <a:spcPts val="0"/>
              </a:spcBef>
              <a:spcAft>
                <a:spcPts val="0"/>
              </a:spcAft>
              <a:buSzPts val="1600"/>
              <a:buChar char="○"/>
            </a:pPr>
            <a:r>
              <a:rPr lang="en"/>
              <a:t>Design is not coding, coding is not design</a:t>
            </a:r>
            <a:endParaRPr/>
          </a:p>
          <a:p>
            <a:pPr indent="-330200" lvl="1" marL="914400" rtl="0" algn="l">
              <a:lnSpc>
                <a:spcPct val="150000"/>
              </a:lnSpc>
              <a:spcBef>
                <a:spcPts val="0"/>
              </a:spcBef>
              <a:spcAft>
                <a:spcPts val="0"/>
              </a:spcAft>
              <a:buSzPts val="1600"/>
              <a:buChar char="○"/>
            </a:pPr>
            <a:r>
              <a:rPr lang="en"/>
              <a:t>Design is purely a creative task.</a:t>
            </a:r>
            <a:endParaRPr/>
          </a:p>
          <a:p>
            <a:pPr indent="0" lvl="0" marL="0" rtl="0" algn="l">
              <a:lnSpc>
                <a:spcPct val="150000"/>
              </a:lnSpc>
              <a:spcBef>
                <a:spcPts val="1600"/>
              </a:spcBef>
              <a:spcAft>
                <a:spcPts val="1600"/>
              </a:spcAft>
              <a:buNone/>
            </a:pPr>
            <a:r>
              <a:t/>
            </a:r>
            <a:endParaRPr/>
          </a:p>
        </p:txBody>
      </p:sp>
      <p:sp>
        <p:nvSpPr>
          <p:cNvPr id="656" name="Google Shape;656;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Modeling and Design</a:t>
            </a:r>
            <a:endParaRPr sz="3400"/>
          </a:p>
        </p:txBody>
      </p:sp>
      <p:sp>
        <p:nvSpPr>
          <p:cNvPr id="662" name="Google Shape;662;p58"/>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What’s a System Model</a:t>
            </a:r>
            <a:endParaRPr/>
          </a:p>
          <a:p>
            <a:pPr indent="-330200" lvl="1" marL="914400" rtl="0" algn="l">
              <a:lnSpc>
                <a:spcPct val="150000"/>
              </a:lnSpc>
              <a:spcBef>
                <a:spcPts val="0"/>
              </a:spcBef>
              <a:spcAft>
                <a:spcPts val="0"/>
              </a:spcAft>
              <a:buSzPts val="1600"/>
              <a:buChar char="○"/>
            </a:pPr>
            <a:r>
              <a:rPr lang="en"/>
              <a:t>Is an abstraction or simplification of the system to be built based on the requirements being specified.</a:t>
            </a:r>
            <a:endParaRPr/>
          </a:p>
          <a:p>
            <a:pPr indent="-330200" lvl="1" marL="914400" rtl="0" algn="l">
              <a:lnSpc>
                <a:spcPct val="150000"/>
              </a:lnSpc>
              <a:spcBef>
                <a:spcPts val="0"/>
              </a:spcBef>
              <a:spcAft>
                <a:spcPts val="0"/>
              </a:spcAft>
              <a:buSzPts val="1600"/>
              <a:buChar char="○"/>
            </a:pPr>
            <a:r>
              <a:rPr lang="en"/>
              <a:t>A model </a:t>
            </a:r>
            <a:r>
              <a:rPr b="1" i="1" lang="en"/>
              <a:t>view</a:t>
            </a:r>
            <a:r>
              <a:rPr lang="en"/>
              <a:t> depicts selected aspects of a model from a perspective of a particular user.</a:t>
            </a:r>
            <a:endParaRPr/>
          </a:p>
          <a:p>
            <a:pPr indent="-330200" lvl="1" marL="914400" rtl="0" algn="l">
              <a:lnSpc>
                <a:spcPct val="150000"/>
              </a:lnSpc>
              <a:spcBef>
                <a:spcPts val="0"/>
              </a:spcBef>
              <a:spcAft>
                <a:spcPts val="0"/>
              </a:spcAft>
              <a:buSzPts val="1600"/>
              <a:buChar char="○"/>
            </a:pPr>
            <a:r>
              <a:rPr lang="en"/>
              <a:t>A notation is a set of graphical or textual rules for representing views</a:t>
            </a:r>
            <a:endParaRPr/>
          </a:p>
        </p:txBody>
      </p:sp>
      <p:sp>
        <p:nvSpPr>
          <p:cNvPr id="663" name="Google Shape;663;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Modeling and Design</a:t>
            </a:r>
            <a:endParaRPr sz="3400"/>
          </a:p>
        </p:txBody>
      </p:sp>
      <p:sp>
        <p:nvSpPr>
          <p:cNvPr id="669" name="Google Shape;669;p59"/>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Why Software Modeling:</a:t>
            </a:r>
            <a:endParaRPr b="1"/>
          </a:p>
          <a:p>
            <a:pPr indent="-330200" lvl="1" marL="914400" rtl="0" algn="l">
              <a:lnSpc>
                <a:spcPct val="150000"/>
              </a:lnSpc>
              <a:spcBef>
                <a:spcPts val="0"/>
              </a:spcBef>
              <a:spcAft>
                <a:spcPts val="0"/>
              </a:spcAft>
              <a:buSzPts val="1600"/>
              <a:buChar char="○"/>
            </a:pPr>
            <a:r>
              <a:rPr lang="en"/>
              <a:t>Even provided the requirements, we cannot fully comprehend software products when it comes to their functionalities, structures and interactions.</a:t>
            </a:r>
            <a:endParaRPr/>
          </a:p>
          <a:p>
            <a:pPr indent="-330200" lvl="1" marL="914400" rtl="0" algn="l">
              <a:lnSpc>
                <a:spcPct val="150000"/>
              </a:lnSpc>
              <a:spcBef>
                <a:spcPts val="0"/>
              </a:spcBef>
              <a:spcAft>
                <a:spcPts val="0"/>
              </a:spcAft>
              <a:buSzPts val="1600"/>
              <a:buChar char="○"/>
            </a:pPr>
            <a:r>
              <a:rPr lang="en"/>
              <a:t>Models can help to :</a:t>
            </a:r>
            <a:endParaRPr/>
          </a:p>
          <a:p>
            <a:pPr indent="-330200" lvl="2" marL="1371600" rtl="0" algn="l">
              <a:lnSpc>
                <a:spcPct val="150000"/>
              </a:lnSpc>
              <a:spcBef>
                <a:spcPts val="0"/>
              </a:spcBef>
              <a:spcAft>
                <a:spcPts val="0"/>
              </a:spcAft>
              <a:buSzPts val="1600"/>
              <a:buChar char="■"/>
            </a:pPr>
            <a:r>
              <a:rPr lang="en"/>
              <a:t>Clarify and visualize the software to be produced.</a:t>
            </a:r>
            <a:endParaRPr/>
          </a:p>
          <a:p>
            <a:pPr indent="-330200" lvl="2" marL="1371600" rtl="0" algn="l">
              <a:lnSpc>
                <a:spcPct val="150000"/>
              </a:lnSpc>
              <a:spcBef>
                <a:spcPts val="0"/>
              </a:spcBef>
              <a:spcAft>
                <a:spcPts val="0"/>
              </a:spcAft>
              <a:buSzPts val="1600"/>
              <a:buChar char="■"/>
            </a:pPr>
            <a:r>
              <a:rPr lang="en"/>
              <a:t>To </a:t>
            </a:r>
            <a:r>
              <a:rPr lang="en"/>
              <a:t>specify</a:t>
            </a:r>
            <a:r>
              <a:rPr lang="en"/>
              <a:t> the behaviour and structure of the software</a:t>
            </a:r>
            <a:endParaRPr/>
          </a:p>
          <a:p>
            <a:pPr indent="-330200" lvl="2" marL="1371600" rtl="0" algn="l">
              <a:lnSpc>
                <a:spcPct val="150000"/>
              </a:lnSpc>
              <a:spcBef>
                <a:spcPts val="0"/>
              </a:spcBef>
              <a:spcAft>
                <a:spcPts val="0"/>
              </a:spcAft>
              <a:buSzPts val="1600"/>
              <a:buChar char="■"/>
            </a:pPr>
            <a:r>
              <a:rPr lang="en"/>
              <a:t>Document decisions made for the development phase</a:t>
            </a:r>
            <a:endParaRPr/>
          </a:p>
          <a:p>
            <a:pPr indent="-330200" lvl="2" marL="1371600" rtl="0" algn="l">
              <a:lnSpc>
                <a:spcPct val="150000"/>
              </a:lnSpc>
              <a:spcBef>
                <a:spcPts val="0"/>
              </a:spcBef>
              <a:spcAft>
                <a:spcPts val="0"/>
              </a:spcAft>
              <a:buSzPts val="1600"/>
              <a:buChar char="■"/>
            </a:pPr>
            <a:r>
              <a:rPr lang="en"/>
              <a:t>Facilitate the communication between differents users.</a:t>
            </a:r>
            <a:endParaRPr/>
          </a:p>
          <a:p>
            <a:pPr indent="0" lvl="0" marL="457200" rtl="0" algn="l">
              <a:lnSpc>
                <a:spcPct val="150000"/>
              </a:lnSpc>
              <a:spcBef>
                <a:spcPts val="1600"/>
              </a:spcBef>
              <a:spcAft>
                <a:spcPts val="1600"/>
              </a:spcAft>
              <a:buNone/>
            </a:pPr>
            <a:r>
              <a:t/>
            </a:r>
            <a:endParaRPr/>
          </a:p>
        </p:txBody>
      </p:sp>
      <p:sp>
        <p:nvSpPr>
          <p:cNvPr id="670" name="Google Shape;670;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6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Modeling and Design</a:t>
            </a:r>
            <a:endParaRPr sz="3400"/>
          </a:p>
        </p:txBody>
      </p:sp>
      <p:sp>
        <p:nvSpPr>
          <p:cNvPr id="676" name="Google Shape;676;p60"/>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Software Modeling Languages:</a:t>
            </a:r>
            <a:endParaRPr b="1"/>
          </a:p>
          <a:p>
            <a:pPr indent="-330200" lvl="1" marL="914400" rtl="0" algn="l">
              <a:lnSpc>
                <a:spcPct val="150000"/>
              </a:lnSpc>
              <a:spcBef>
                <a:spcPts val="0"/>
              </a:spcBef>
              <a:spcAft>
                <a:spcPts val="0"/>
              </a:spcAft>
              <a:buSzPts val="1600"/>
              <a:buChar char="○"/>
            </a:pPr>
            <a:r>
              <a:rPr lang="en"/>
              <a:t>Many notations are developed over time</a:t>
            </a:r>
            <a:endParaRPr/>
          </a:p>
          <a:p>
            <a:pPr indent="-330200" lvl="2" marL="1371600" rtl="0" algn="l">
              <a:lnSpc>
                <a:spcPct val="150000"/>
              </a:lnSpc>
              <a:spcBef>
                <a:spcPts val="0"/>
              </a:spcBef>
              <a:spcAft>
                <a:spcPts val="0"/>
              </a:spcAft>
              <a:buSzPts val="1600"/>
              <a:buChar char="■"/>
            </a:pPr>
            <a:r>
              <a:rPr lang="en"/>
              <a:t>State machines</a:t>
            </a:r>
            <a:endParaRPr/>
          </a:p>
          <a:p>
            <a:pPr indent="-330200" lvl="2" marL="1371600" rtl="0" algn="l">
              <a:lnSpc>
                <a:spcPct val="150000"/>
              </a:lnSpc>
              <a:spcBef>
                <a:spcPts val="0"/>
              </a:spcBef>
              <a:spcAft>
                <a:spcPts val="0"/>
              </a:spcAft>
              <a:buSzPts val="1600"/>
              <a:buChar char="■"/>
            </a:pPr>
            <a:r>
              <a:rPr lang="en"/>
              <a:t>Entity-relationship diagrams</a:t>
            </a:r>
            <a:endParaRPr/>
          </a:p>
          <a:p>
            <a:pPr indent="-330200" lvl="2" marL="1371600" rtl="0" algn="l">
              <a:lnSpc>
                <a:spcPct val="150000"/>
              </a:lnSpc>
              <a:spcBef>
                <a:spcPts val="0"/>
              </a:spcBef>
              <a:spcAft>
                <a:spcPts val="0"/>
              </a:spcAft>
              <a:buSzPts val="1600"/>
              <a:buChar char="■"/>
            </a:pPr>
            <a:r>
              <a:rPr lang="en"/>
              <a:t>Dataflow diagrams</a:t>
            </a:r>
            <a:endParaRPr/>
          </a:p>
          <a:p>
            <a:pPr indent="-330200" lvl="2" marL="1371600" rtl="0" algn="l">
              <a:lnSpc>
                <a:spcPct val="150000"/>
              </a:lnSpc>
              <a:spcBef>
                <a:spcPts val="0"/>
              </a:spcBef>
              <a:spcAft>
                <a:spcPts val="0"/>
              </a:spcAft>
              <a:buSzPts val="1600"/>
              <a:buChar char="■"/>
            </a:pPr>
            <a:r>
              <a:rPr lang="en"/>
              <a:t>..</a:t>
            </a:r>
            <a:endParaRPr/>
          </a:p>
          <a:p>
            <a:pPr indent="-330200" lvl="1" marL="914400" rtl="0" algn="l">
              <a:lnSpc>
                <a:spcPct val="150000"/>
              </a:lnSpc>
              <a:spcBef>
                <a:spcPts val="0"/>
              </a:spcBef>
              <a:spcAft>
                <a:spcPts val="0"/>
              </a:spcAft>
              <a:buSzPts val="1600"/>
              <a:buChar char="○"/>
            </a:pPr>
            <a:r>
              <a:rPr lang="en"/>
              <a:t>Most of them are graphical representations with some shapes, lines, arrows…</a:t>
            </a:r>
            <a:endParaRPr/>
          </a:p>
          <a:p>
            <a:pPr indent="-330200" lvl="1" marL="914400" rtl="0" algn="l">
              <a:lnSpc>
                <a:spcPct val="150000"/>
              </a:lnSpc>
              <a:spcBef>
                <a:spcPts val="0"/>
              </a:spcBef>
              <a:spcAft>
                <a:spcPts val="0"/>
              </a:spcAft>
              <a:buSzPts val="1600"/>
              <a:buChar char="○"/>
            </a:pPr>
            <a:r>
              <a:rPr lang="en"/>
              <a:t>Why not graphical as opposed to using textual description ?</a:t>
            </a:r>
            <a:endParaRPr/>
          </a:p>
          <a:p>
            <a:pPr indent="0" lvl="0" marL="91440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677" name="Google Shape;677;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6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Modeling and Design</a:t>
            </a:r>
            <a:endParaRPr sz="3400"/>
          </a:p>
        </p:txBody>
      </p:sp>
      <p:sp>
        <p:nvSpPr>
          <p:cNvPr id="683" name="Google Shape;683;p61"/>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Software Modeling Languages:</a:t>
            </a:r>
            <a:endParaRPr b="1"/>
          </a:p>
          <a:p>
            <a:pPr indent="-330200" lvl="1" marL="914400" rtl="0" algn="l">
              <a:lnSpc>
                <a:spcPct val="150000"/>
              </a:lnSpc>
              <a:spcBef>
                <a:spcPts val="0"/>
              </a:spcBef>
              <a:spcAft>
                <a:spcPts val="0"/>
              </a:spcAft>
              <a:buSzPts val="1600"/>
              <a:buChar char="○"/>
            </a:pPr>
            <a:r>
              <a:rPr lang="en"/>
              <a:t>Three leading OO notations decided to combine (in the 1990s)</a:t>
            </a:r>
            <a:endParaRPr/>
          </a:p>
          <a:p>
            <a:pPr indent="-330200" lvl="2" marL="1371600" rtl="0" algn="l">
              <a:lnSpc>
                <a:spcPct val="150000"/>
              </a:lnSpc>
              <a:spcBef>
                <a:spcPts val="0"/>
              </a:spcBef>
              <a:spcAft>
                <a:spcPts val="0"/>
              </a:spcAft>
              <a:buSzPts val="1600"/>
              <a:buChar char="■"/>
            </a:pPr>
            <a:r>
              <a:rPr lang="en"/>
              <a:t>Grady Booch (BOOCH)</a:t>
            </a:r>
            <a:endParaRPr/>
          </a:p>
          <a:p>
            <a:pPr indent="-330200" lvl="2" marL="1371600" rtl="0" algn="l">
              <a:lnSpc>
                <a:spcPct val="150000"/>
              </a:lnSpc>
              <a:spcBef>
                <a:spcPts val="0"/>
              </a:spcBef>
              <a:spcAft>
                <a:spcPts val="0"/>
              </a:spcAft>
              <a:buSzPts val="1600"/>
              <a:buChar char="■"/>
            </a:pPr>
            <a:r>
              <a:rPr lang="en"/>
              <a:t>Jim Rumbaugh (OMT: Object Modeling Technique)</a:t>
            </a:r>
            <a:endParaRPr/>
          </a:p>
          <a:p>
            <a:pPr indent="-330200" lvl="2" marL="1371600" rtl="0" algn="l">
              <a:lnSpc>
                <a:spcPct val="150000"/>
              </a:lnSpc>
              <a:spcBef>
                <a:spcPts val="0"/>
              </a:spcBef>
              <a:spcAft>
                <a:spcPts val="0"/>
              </a:spcAft>
              <a:buSzPts val="1600"/>
              <a:buChar char="■"/>
            </a:pPr>
            <a:r>
              <a:rPr lang="en"/>
              <a:t>Ivar Jacobsen (OOSE: OO Soft. Eng)</a:t>
            </a:r>
            <a:endParaRPr/>
          </a:p>
          <a:p>
            <a:pPr indent="-330200" lvl="1" marL="914400" rtl="0" algn="l">
              <a:lnSpc>
                <a:spcPct val="150000"/>
              </a:lnSpc>
              <a:spcBef>
                <a:spcPts val="0"/>
              </a:spcBef>
              <a:spcAft>
                <a:spcPts val="0"/>
              </a:spcAft>
              <a:buSzPts val="1600"/>
              <a:buChar char="○"/>
            </a:pPr>
            <a:r>
              <a:rPr lang="en"/>
              <a:t>Why?</a:t>
            </a:r>
            <a:endParaRPr/>
          </a:p>
          <a:p>
            <a:pPr indent="-330200" lvl="2" marL="1371600" rtl="0" algn="l">
              <a:lnSpc>
                <a:spcPct val="150000"/>
              </a:lnSpc>
              <a:spcBef>
                <a:spcPts val="0"/>
              </a:spcBef>
              <a:spcAft>
                <a:spcPts val="0"/>
              </a:spcAft>
              <a:buSzPts val="1600"/>
              <a:buChar char="■"/>
            </a:pPr>
            <a:r>
              <a:rPr lang="en"/>
              <a:t>Natural evolution towards each other</a:t>
            </a:r>
            <a:endParaRPr/>
          </a:p>
          <a:p>
            <a:pPr indent="-330200" lvl="2" marL="1371600" rtl="0" algn="l">
              <a:lnSpc>
                <a:spcPct val="150000"/>
              </a:lnSpc>
              <a:spcBef>
                <a:spcPts val="0"/>
              </a:spcBef>
              <a:spcAft>
                <a:spcPts val="0"/>
              </a:spcAft>
              <a:buSzPts val="1600"/>
              <a:buChar char="■"/>
            </a:pPr>
            <a:r>
              <a:rPr lang="en"/>
              <a:t>Effort to set an industry standard for modeling software products</a:t>
            </a:r>
            <a:endParaRPr/>
          </a:p>
          <a:p>
            <a:pPr indent="0" lvl="0" marL="0" rtl="0" algn="l">
              <a:lnSpc>
                <a:spcPct val="150000"/>
              </a:lnSpc>
              <a:spcBef>
                <a:spcPts val="1600"/>
              </a:spcBef>
              <a:spcAft>
                <a:spcPts val="0"/>
              </a:spcAft>
              <a:buNone/>
            </a:pPr>
            <a:r>
              <a:t/>
            </a:r>
            <a:endParaRPr/>
          </a:p>
          <a:p>
            <a:pPr indent="0" lvl="0" marL="91440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684" name="Google Shape;684;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6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Modeling and Design</a:t>
            </a:r>
            <a:endParaRPr sz="3400"/>
          </a:p>
        </p:txBody>
      </p:sp>
      <p:sp>
        <p:nvSpPr>
          <p:cNvPr id="690" name="Google Shape;690;p62"/>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Software Modeling Languages:</a:t>
            </a:r>
            <a:endParaRPr b="1"/>
          </a:p>
          <a:p>
            <a:pPr indent="-330200" lvl="1" marL="914400" rtl="0" algn="l">
              <a:lnSpc>
                <a:spcPct val="150000"/>
              </a:lnSpc>
              <a:spcBef>
                <a:spcPts val="0"/>
              </a:spcBef>
              <a:spcAft>
                <a:spcPts val="0"/>
              </a:spcAft>
              <a:buSzPts val="1600"/>
              <a:buChar char="○"/>
            </a:pPr>
            <a:r>
              <a:rPr lang="en"/>
              <a:t>Three leading OO notations decided to combine (in the 1990s)</a:t>
            </a:r>
            <a:endParaRPr/>
          </a:p>
          <a:p>
            <a:pPr indent="-330200" lvl="2" marL="1371600" rtl="0" algn="l">
              <a:lnSpc>
                <a:spcPct val="150000"/>
              </a:lnSpc>
              <a:spcBef>
                <a:spcPts val="0"/>
              </a:spcBef>
              <a:spcAft>
                <a:spcPts val="0"/>
              </a:spcAft>
              <a:buSzPts val="1600"/>
              <a:buChar char="■"/>
            </a:pPr>
            <a:r>
              <a:rPr lang="en"/>
              <a:t>Grady Booch (BOOCH)</a:t>
            </a:r>
            <a:endParaRPr/>
          </a:p>
          <a:p>
            <a:pPr indent="-330200" lvl="2" marL="1371600" rtl="0" algn="l">
              <a:lnSpc>
                <a:spcPct val="150000"/>
              </a:lnSpc>
              <a:spcBef>
                <a:spcPts val="0"/>
              </a:spcBef>
              <a:spcAft>
                <a:spcPts val="0"/>
              </a:spcAft>
              <a:buSzPts val="1600"/>
              <a:buChar char="■"/>
            </a:pPr>
            <a:r>
              <a:rPr lang="en"/>
              <a:t>Jim Rumbaugh (OMT: Object Modeling Technique)</a:t>
            </a:r>
            <a:endParaRPr/>
          </a:p>
          <a:p>
            <a:pPr indent="-330200" lvl="2" marL="1371600" rtl="0" algn="l">
              <a:lnSpc>
                <a:spcPct val="150000"/>
              </a:lnSpc>
              <a:spcBef>
                <a:spcPts val="0"/>
              </a:spcBef>
              <a:spcAft>
                <a:spcPts val="0"/>
              </a:spcAft>
              <a:buSzPts val="1600"/>
              <a:buChar char="■"/>
            </a:pPr>
            <a:r>
              <a:rPr lang="en"/>
              <a:t>Ivar Jacobsen (OOSE: OO Soft. Eng)</a:t>
            </a:r>
            <a:endParaRPr/>
          </a:p>
          <a:p>
            <a:pPr indent="-330200" lvl="1" marL="914400" rtl="0" algn="l">
              <a:lnSpc>
                <a:spcPct val="150000"/>
              </a:lnSpc>
              <a:spcBef>
                <a:spcPts val="0"/>
              </a:spcBef>
              <a:spcAft>
                <a:spcPts val="0"/>
              </a:spcAft>
              <a:buSzPts val="1600"/>
              <a:buChar char="○"/>
            </a:pPr>
            <a:r>
              <a:rPr lang="en"/>
              <a:t>Why?</a:t>
            </a:r>
            <a:endParaRPr/>
          </a:p>
          <a:p>
            <a:pPr indent="-330200" lvl="2" marL="1371600" rtl="0" algn="l">
              <a:lnSpc>
                <a:spcPct val="150000"/>
              </a:lnSpc>
              <a:spcBef>
                <a:spcPts val="0"/>
              </a:spcBef>
              <a:spcAft>
                <a:spcPts val="0"/>
              </a:spcAft>
              <a:buSzPts val="1600"/>
              <a:buChar char="■"/>
            </a:pPr>
            <a:r>
              <a:rPr lang="en"/>
              <a:t>Natural evolution towards each other</a:t>
            </a:r>
            <a:endParaRPr/>
          </a:p>
          <a:p>
            <a:pPr indent="-330200" lvl="2" marL="1371600" rtl="0" algn="l">
              <a:lnSpc>
                <a:spcPct val="150000"/>
              </a:lnSpc>
              <a:spcBef>
                <a:spcPts val="0"/>
              </a:spcBef>
              <a:spcAft>
                <a:spcPts val="0"/>
              </a:spcAft>
              <a:buSzPts val="1600"/>
              <a:buChar char="■"/>
            </a:pPr>
            <a:r>
              <a:rPr lang="en"/>
              <a:t>Effort to set an industry standard for modeling software products</a:t>
            </a:r>
            <a:endParaRPr/>
          </a:p>
          <a:p>
            <a:pPr indent="0" lvl="0" marL="0" rtl="0" algn="l">
              <a:lnSpc>
                <a:spcPct val="150000"/>
              </a:lnSpc>
              <a:spcBef>
                <a:spcPts val="1600"/>
              </a:spcBef>
              <a:spcAft>
                <a:spcPts val="0"/>
              </a:spcAft>
              <a:buNone/>
            </a:pPr>
            <a:r>
              <a:t/>
            </a:r>
            <a:endParaRPr/>
          </a:p>
          <a:p>
            <a:pPr indent="0" lvl="0" marL="91440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691" name="Google Shape;691;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2" name="Google Shape;692;p62"/>
          <p:cNvSpPr/>
          <p:nvPr/>
        </p:nvSpPr>
        <p:spPr>
          <a:xfrm>
            <a:off x="2143075" y="2732050"/>
            <a:ext cx="5013600" cy="105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Unified Modeling Language</a:t>
            </a:r>
            <a:endParaRPr b="1"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6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Unified Modeling Language - UML</a:t>
            </a:r>
            <a:endParaRPr sz="3400"/>
          </a:p>
        </p:txBody>
      </p:sp>
      <p:sp>
        <p:nvSpPr>
          <p:cNvPr id="698" name="Google Shape;698;p63"/>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UML  - Unified Modeling Language</a:t>
            </a:r>
            <a:r>
              <a:rPr lang="en"/>
              <a:t> : </a:t>
            </a:r>
            <a:endParaRPr/>
          </a:p>
          <a:p>
            <a:pPr indent="-330200" lvl="1" marL="914400" marR="0" rtl="0" algn="l">
              <a:lnSpc>
                <a:spcPct val="150000"/>
              </a:lnSpc>
              <a:spcBef>
                <a:spcPts val="0"/>
              </a:spcBef>
              <a:spcAft>
                <a:spcPts val="0"/>
              </a:spcAft>
              <a:buClr>
                <a:schemeClr val="dk1"/>
              </a:buClr>
              <a:buSzPts val="1600"/>
              <a:buChar char="○"/>
            </a:pPr>
            <a:r>
              <a:rPr lang="en"/>
              <a:t>is a general </a:t>
            </a:r>
            <a:r>
              <a:rPr lang="en"/>
              <a:t>purpose</a:t>
            </a:r>
            <a:r>
              <a:rPr lang="en"/>
              <a:t> notation that is used to</a:t>
            </a:r>
            <a:endParaRPr/>
          </a:p>
          <a:p>
            <a:pPr indent="-330200" lvl="2" marL="1371600" rtl="0" algn="l">
              <a:lnSpc>
                <a:spcPct val="150000"/>
              </a:lnSpc>
              <a:spcBef>
                <a:spcPts val="0"/>
              </a:spcBef>
              <a:spcAft>
                <a:spcPts val="0"/>
              </a:spcAft>
              <a:buClr>
                <a:schemeClr val="dk1"/>
              </a:buClr>
              <a:buSzPts val="1600"/>
              <a:buChar char="■"/>
            </a:pPr>
            <a:r>
              <a:rPr lang="en"/>
              <a:t>Visualize</a:t>
            </a:r>
            <a:endParaRPr/>
          </a:p>
          <a:p>
            <a:pPr indent="-330200" lvl="2" marL="1371600" rtl="0" algn="l">
              <a:lnSpc>
                <a:spcPct val="150000"/>
              </a:lnSpc>
              <a:spcBef>
                <a:spcPts val="0"/>
              </a:spcBef>
              <a:spcAft>
                <a:spcPts val="0"/>
              </a:spcAft>
              <a:buClr>
                <a:schemeClr val="dk1"/>
              </a:buClr>
              <a:buSzPts val="1600"/>
              <a:buChar char="■"/>
            </a:pPr>
            <a:r>
              <a:rPr lang="en"/>
              <a:t>Specify</a:t>
            </a:r>
            <a:endParaRPr/>
          </a:p>
          <a:p>
            <a:pPr indent="-330200" lvl="2" marL="1371600" rtl="0" algn="l">
              <a:lnSpc>
                <a:spcPct val="150000"/>
              </a:lnSpc>
              <a:spcBef>
                <a:spcPts val="0"/>
              </a:spcBef>
              <a:spcAft>
                <a:spcPts val="0"/>
              </a:spcAft>
              <a:buClr>
                <a:schemeClr val="dk1"/>
              </a:buClr>
              <a:buSzPts val="1600"/>
              <a:buChar char="■"/>
            </a:pPr>
            <a:r>
              <a:rPr lang="en"/>
              <a:t>construct and</a:t>
            </a:r>
            <a:endParaRPr/>
          </a:p>
          <a:p>
            <a:pPr indent="-330200" lvl="2" marL="1371600" rtl="0" algn="l">
              <a:lnSpc>
                <a:spcPct val="150000"/>
              </a:lnSpc>
              <a:spcBef>
                <a:spcPts val="0"/>
              </a:spcBef>
              <a:spcAft>
                <a:spcPts val="0"/>
              </a:spcAft>
              <a:buClr>
                <a:schemeClr val="dk1"/>
              </a:buClr>
              <a:buSzPts val="1600"/>
              <a:buChar char="■"/>
            </a:pPr>
            <a:r>
              <a:rPr lang="en"/>
              <a:t>Document the artifacts of :</a:t>
            </a:r>
            <a:endParaRPr sz="1600">
              <a:solidFill>
                <a:schemeClr val="dk2"/>
              </a:solidFill>
            </a:endParaRPr>
          </a:p>
          <a:p>
            <a:pPr indent="-330200" lvl="3" marL="1828800" rtl="0" algn="l">
              <a:lnSpc>
                <a:spcPct val="150000"/>
              </a:lnSpc>
              <a:spcBef>
                <a:spcPts val="0"/>
              </a:spcBef>
              <a:spcAft>
                <a:spcPts val="0"/>
              </a:spcAft>
              <a:buClr>
                <a:schemeClr val="dk1"/>
              </a:buClr>
              <a:buSzPts val="1600"/>
              <a:buChar char="●"/>
            </a:pPr>
            <a:r>
              <a:rPr lang="en">
                <a:solidFill>
                  <a:schemeClr val="dk1"/>
                </a:solidFill>
              </a:rPr>
              <a:t>Software-based systems</a:t>
            </a:r>
            <a:endParaRPr/>
          </a:p>
          <a:p>
            <a:pPr indent="-330200" lvl="3" marL="1828800" marR="0" rtl="0" algn="l">
              <a:lnSpc>
                <a:spcPct val="150000"/>
              </a:lnSpc>
              <a:spcBef>
                <a:spcPts val="0"/>
              </a:spcBef>
              <a:spcAft>
                <a:spcPts val="0"/>
              </a:spcAft>
              <a:buClr>
                <a:schemeClr val="dk1"/>
              </a:buClr>
              <a:buSzPts val="1600"/>
              <a:buChar char="●"/>
            </a:pPr>
            <a:r>
              <a:rPr lang="en"/>
              <a:t>B</a:t>
            </a:r>
            <a:r>
              <a:rPr lang="en" sz="1600">
                <a:solidFill>
                  <a:schemeClr val="dk2"/>
                </a:solidFill>
              </a:rPr>
              <a:t>usiness and similar processes,</a:t>
            </a:r>
            <a:endParaRPr sz="1600">
              <a:solidFill>
                <a:schemeClr val="dk2"/>
              </a:solidFill>
            </a:endParaRPr>
          </a:p>
          <a:p>
            <a:pPr indent="0" lvl="0" marL="0" marR="0" rtl="0" algn="l">
              <a:lnSpc>
                <a:spcPct val="150000"/>
              </a:lnSpc>
              <a:spcBef>
                <a:spcPts val="1600"/>
              </a:spcBef>
              <a:spcAft>
                <a:spcPts val="0"/>
              </a:spcAft>
              <a:buNone/>
            </a:pPr>
            <a:r>
              <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699" name="Google Shape;699;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00" name="Google Shape;700;p63"/>
          <p:cNvPicPr preferRelativeResize="0"/>
          <p:nvPr/>
        </p:nvPicPr>
        <p:blipFill>
          <a:blip r:embed="rId3">
            <a:alphaModFix/>
          </a:blip>
          <a:stretch>
            <a:fillRect/>
          </a:stretch>
        </p:blipFill>
        <p:spPr>
          <a:xfrm>
            <a:off x="6233475" y="2206825"/>
            <a:ext cx="2030497" cy="1476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6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Unified Modeling Language - UML</a:t>
            </a:r>
            <a:endParaRPr sz="3400"/>
          </a:p>
        </p:txBody>
      </p:sp>
      <p:sp>
        <p:nvSpPr>
          <p:cNvPr id="706" name="Google Shape;706;p64"/>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Types of UML diagrams</a:t>
            </a:r>
            <a:r>
              <a:rPr lang="en"/>
              <a:t> :</a:t>
            </a:r>
            <a:endParaRPr/>
          </a:p>
          <a:p>
            <a:pPr indent="-330200" lvl="1" marL="914400" marR="0" rtl="0" algn="l">
              <a:lnSpc>
                <a:spcPct val="150000"/>
              </a:lnSpc>
              <a:spcBef>
                <a:spcPts val="0"/>
              </a:spcBef>
              <a:spcAft>
                <a:spcPts val="0"/>
              </a:spcAft>
              <a:buClr>
                <a:schemeClr val="dk1"/>
              </a:buClr>
              <a:buSzPts val="1600"/>
              <a:buChar char="○"/>
            </a:pPr>
            <a:r>
              <a:rPr lang="en"/>
              <a:t>UML diagrams represent two different views of a system model:</a:t>
            </a:r>
            <a:endParaRPr/>
          </a:p>
          <a:p>
            <a:pPr indent="-330200" lvl="2" marL="1371600" marR="0" rtl="0" algn="l">
              <a:lnSpc>
                <a:spcPct val="150000"/>
              </a:lnSpc>
              <a:spcBef>
                <a:spcPts val="0"/>
              </a:spcBef>
              <a:spcAft>
                <a:spcPts val="0"/>
              </a:spcAft>
              <a:buClr>
                <a:schemeClr val="dk1"/>
              </a:buClr>
              <a:buSzPts val="1600"/>
              <a:buChar char="■"/>
            </a:pPr>
            <a:r>
              <a:rPr b="1" lang="en"/>
              <a:t>Static</a:t>
            </a:r>
            <a:r>
              <a:rPr lang="en"/>
              <a:t> (or </a:t>
            </a:r>
            <a:r>
              <a:rPr b="1" lang="en"/>
              <a:t>structural</a:t>
            </a:r>
            <a:r>
              <a:rPr lang="en"/>
              <a:t>) view: visualize the static structure of the system using objects, attributes, operations and relationships. It includes class diagrams and composite structure diagrams.</a:t>
            </a:r>
            <a:endParaRPr/>
          </a:p>
          <a:p>
            <a:pPr indent="-330200" lvl="2" marL="1371600" marR="0" rtl="0" algn="l">
              <a:lnSpc>
                <a:spcPct val="150000"/>
              </a:lnSpc>
              <a:spcBef>
                <a:spcPts val="0"/>
              </a:spcBef>
              <a:spcAft>
                <a:spcPts val="0"/>
              </a:spcAft>
              <a:buClr>
                <a:schemeClr val="dk1"/>
              </a:buClr>
              <a:buSzPts val="1600"/>
              <a:buChar char="■"/>
            </a:pPr>
            <a:r>
              <a:rPr b="1" lang="en"/>
              <a:t>Dynamic </a:t>
            </a:r>
            <a:r>
              <a:rPr lang="en"/>
              <a:t>(or </a:t>
            </a:r>
            <a:r>
              <a:rPr b="1" lang="en"/>
              <a:t>behavioral</a:t>
            </a:r>
            <a:r>
              <a:rPr lang="en"/>
              <a:t>) view: emphasizes the dynamic behavior of the system by showing collaborations and interactions among objects and changes to the internal states of objects. This view includes sequence diagrams, activity diagrams and state machine diagrams.</a:t>
            </a:r>
            <a:endParaRPr/>
          </a:p>
          <a:p>
            <a:pPr indent="0" lvl="0" marL="457200" rtl="0" algn="l">
              <a:lnSpc>
                <a:spcPct val="150000"/>
              </a:lnSpc>
              <a:spcBef>
                <a:spcPts val="1600"/>
              </a:spcBef>
              <a:spcAft>
                <a:spcPts val="1600"/>
              </a:spcAft>
              <a:buNone/>
            </a:pPr>
            <a:r>
              <a:t/>
            </a:r>
            <a:endParaRPr/>
          </a:p>
        </p:txBody>
      </p:sp>
      <p:sp>
        <p:nvSpPr>
          <p:cNvPr id="707" name="Google Shape;707;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6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Unified Modeling Language - UML</a:t>
            </a:r>
            <a:endParaRPr sz="3400"/>
          </a:p>
        </p:txBody>
      </p:sp>
      <p:sp>
        <p:nvSpPr>
          <p:cNvPr id="713" name="Google Shape;713;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4" name="Google Shape;714;p65"/>
          <p:cNvPicPr preferRelativeResize="0"/>
          <p:nvPr/>
        </p:nvPicPr>
        <p:blipFill>
          <a:blip r:embed="rId3">
            <a:alphaModFix/>
          </a:blip>
          <a:stretch>
            <a:fillRect/>
          </a:stretch>
        </p:blipFill>
        <p:spPr>
          <a:xfrm>
            <a:off x="1421875" y="1456625"/>
            <a:ext cx="6534302" cy="3638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8"/>
          <p:cNvSpPr txBox="1"/>
          <p:nvPr>
            <p:ph type="title"/>
          </p:nvPr>
        </p:nvSpPr>
        <p:spPr>
          <a:xfrm>
            <a:off x="266675" y="585169"/>
            <a:ext cx="2866200" cy="16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Outline :</a:t>
            </a:r>
            <a:endParaRPr b="1"/>
          </a:p>
        </p:txBody>
      </p:sp>
      <p:sp>
        <p:nvSpPr>
          <p:cNvPr id="577" name="Google Shape;577;p48"/>
          <p:cNvSpPr txBox="1"/>
          <p:nvPr>
            <p:ph idx="1" type="subTitle"/>
          </p:nvPr>
        </p:nvSpPr>
        <p:spPr>
          <a:xfrm>
            <a:off x="2737775" y="64200"/>
            <a:ext cx="6444000" cy="47103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b="1" lang="en" sz="2000"/>
              <a:t>Software Design and Modeling</a:t>
            </a:r>
            <a:endParaRPr b="1" sz="2000"/>
          </a:p>
          <a:p>
            <a:pPr indent="-355600" lvl="0" marL="457200" rtl="0" algn="l">
              <a:lnSpc>
                <a:spcPct val="200000"/>
              </a:lnSpc>
              <a:spcBef>
                <a:spcPts val="0"/>
              </a:spcBef>
              <a:spcAft>
                <a:spcPts val="0"/>
              </a:spcAft>
              <a:buSzPts val="2000"/>
              <a:buChar char="●"/>
            </a:pPr>
            <a:r>
              <a:rPr b="1" lang="en" sz="2000"/>
              <a:t>Unified Modeling Language</a:t>
            </a:r>
            <a:endParaRPr b="1" sz="2000"/>
          </a:p>
          <a:p>
            <a:pPr indent="-355600" lvl="1" marL="914400" rtl="0" algn="l">
              <a:lnSpc>
                <a:spcPct val="200000"/>
              </a:lnSpc>
              <a:spcBef>
                <a:spcPts val="0"/>
              </a:spcBef>
              <a:spcAft>
                <a:spcPts val="0"/>
              </a:spcAft>
              <a:buSzPts val="2000"/>
              <a:buChar char="○"/>
            </a:pPr>
            <a:r>
              <a:rPr b="1" lang="en" sz="2000"/>
              <a:t>UML History</a:t>
            </a:r>
            <a:endParaRPr b="1" sz="2000"/>
          </a:p>
          <a:p>
            <a:pPr indent="-355600" lvl="1" marL="914400" rtl="0" algn="l">
              <a:lnSpc>
                <a:spcPct val="200000"/>
              </a:lnSpc>
              <a:spcBef>
                <a:spcPts val="0"/>
              </a:spcBef>
              <a:spcAft>
                <a:spcPts val="0"/>
              </a:spcAft>
              <a:buSzPts val="2000"/>
              <a:buChar char="○"/>
            </a:pPr>
            <a:r>
              <a:rPr b="1" lang="en" sz="2000"/>
              <a:t>Behavioural Diagrams</a:t>
            </a:r>
            <a:endParaRPr b="1" sz="2000"/>
          </a:p>
          <a:p>
            <a:pPr indent="-336550" lvl="2" marL="1371600" rtl="0" algn="l">
              <a:lnSpc>
                <a:spcPct val="150000"/>
              </a:lnSpc>
              <a:spcBef>
                <a:spcPts val="0"/>
              </a:spcBef>
              <a:spcAft>
                <a:spcPts val="0"/>
              </a:spcAft>
              <a:buSzPts val="1700"/>
              <a:buChar char="■"/>
            </a:pPr>
            <a:r>
              <a:rPr b="1" i="1" lang="en" sz="1700"/>
              <a:t>Use Case </a:t>
            </a:r>
            <a:r>
              <a:rPr b="1" i="1" lang="en" sz="1700">
                <a:solidFill>
                  <a:schemeClr val="dk1"/>
                </a:solidFill>
              </a:rPr>
              <a:t>Diagram</a:t>
            </a:r>
            <a:endParaRPr b="1" i="1" sz="1700">
              <a:solidFill>
                <a:schemeClr val="dk1"/>
              </a:solidFill>
            </a:endParaRPr>
          </a:p>
          <a:p>
            <a:pPr indent="-336550" lvl="2" marL="1371600" rtl="0" algn="l">
              <a:lnSpc>
                <a:spcPct val="150000"/>
              </a:lnSpc>
              <a:spcBef>
                <a:spcPts val="0"/>
              </a:spcBef>
              <a:spcAft>
                <a:spcPts val="0"/>
              </a:spcAft>
              <a:buClr>
                <a:schemeClr val="dk1"/>
              </a:buClr>
              <a:buSzPts val="1700"/>
              <a:buChar char="■"/>
            </a:pPr>
            <a:r>
              <a:rPr b="1" i="1" lang="en" sz="1700">
                <a:solidFill>
                  <a:schemeClr val="dk1"/>
                </a:solidFill>
              </a:rPr>
              <a:t>State Diagram</a:t>
            </a:r>
            <a:endParaRPr b="1" i="1" sz="1700">
              <a:solidFill>
                <a:schemeClr val="dk1"/>
              </a:solidFill>
            </a:endParaRPr>
          </a:p>
          <a:p>
            <a:pPr indent="-336550" lvl="2" marL="1371600" rtl="0" algn="l">
              <a:lnSpc>
                <a:spcPct val="150000"/>
              </a:lnSpc>
              <a:spcBef>
                <a:spcPts val="0"/>
              </a:spcBef>
              <a:spcAft>
                <a:spcPts val="0"/>
              </a:spcAft>
              <a:buSzPts val="1700"/>
              <a:buChar char="■"/>
            </a:pPr>
            <a:r>
              <a:rPr b="1" i="1" lang="en" sz="1700"/>
              <a:t>Activity </a:t>
            </a:r>
            <a:r>
              <a:rPr b="1" i="1" lang="en" sz="1700">
                <a:solidFill>
                  <a:schemeClr val="dk1"/>
                </a:solidFill>
              </a:rPr>
              <a:t>Diagram</a:t>
            </a:r>
            <a:endParaRPr b="1" i="1" sz="1700"/>
          </a:p>
          <a:p>
            <a:pPr indent="-336550" lvl="2" marL="1371600" rtl="0" algn="l">
              <a:lnSpc>
                <a:spcPct val="150000"/>
              </a:lnSpc>
              <a:spcBef>
                <a:spcPts val="0"/>
              </a:spcBef>
              <a:spcAft>
                <a:spcPts val="0"/>
              </a:spcAft>
              <a:buSzPts val="1700"/>
              <a:buChar char="■"/>
            </a:pPr>
            <a:r>
              <a:rPr b="1" i="1" lang="en" sz="1700"/>
              <a:t>Sequence </a:t>
            </a:r>
            <a:r>
              <a:rPr b="1" i="1" lang="en" sz="1700">
                <a:solidFill>
                  <a:schemeClr val="dk1"/>
                </a:solidFill>
              </a:rPr>
              <a:t>Diagram</a:t>
            </a:r>
            <a:endParaRPr b="1" i="1" sz="1800"/>
          </a:p>
          <a:p>
            <a:pPr indent="0" lvl="0" marL="0" rtl="0" algn="l">
              <a:lnSpc>
                <a:spcPct val="200000"/>
              </a:lnSpc>
              <a:spcBef>
                <a:spcPts val="1600"/>
              </a:spcBef>
              <a:spcAft>
                <a:spcPts val="0"/>
              </a:spcAft>
              <a:buNone/>
            </a:pPr>
            <a:r>
              <a:t/>
            </a:r>
            <a:endParaRPr b="1" sz="2000"/>
          </a:p>
          <a:p>
            <a:pPr indent="0" lvl="0" marL="0" rtl="0" algn="l">
              <a:lnSpc>
                <a:spcPct val="200000"/>
              </a:lnSpc>
              <a:spcBef>
                <a:spcPts val="1600"/>
              </a:spcBef>
              <a:spcAft>
                <a:spcPts val="0"/>
              </a:spcAft>
              <a:buNone/>
            </a:pPr>
            <a:r>
              <a:t/>
            </a:r>
            <a:endParaRPr b="1" sz="2000"/>
          </a:p>
          <a:p>
            <a:pPr indent="0" lvl="0" marL="0" rtl="0" algn="l">
              <a:lnSpc>
                <a:spcPct val="200000"/>
              </a:lnSpc>
              <a:spcBef>
                <a:spcPts val="1600"/>
              </a:spcBef>
              <a:spcAft>
                <a:spcPts val="1600"/>
              </a:spcAft>
              <a:buNone/>
            </a:pPr>
            <a:r>
              <a:t/>
            </a:r>
            <a:endParaRPr b="1" sz="2000"/>
          </a:p>
        </p:txBody>
      </p:sp>
      <p:sp>
        <p:nvSpPr>
          <p:cNvPr id="578" name="Google Shape;5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6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20" name="Google Shape;720;p66"/>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Use Case Diagram</a:t>
            </a:r>
            <a:r>
              <a:rPr lang="en"/>
              <a:t> :</a:t>
            </a:r>
            <a:endParaRPr b="1"/>
          </a:p>
          <a:p>
            <a:pPr indent="-330200" lvl="1" marL="914400" rtl="0" algn="l">
              <a:lnSpc>
                <a:spcPct val="150000"/>
              </a:lnSpc>
              <a:spcBef>
                <a:spcPts val="0"/>
              </a:spcBef>
              <a:spcAft>
                <a:spcPts val="0"/>
              </a:spcAft>
              <a:buSzPts val="1600"/>
              <a:buChar char="○"/>
            </a:pPr>
            <a:r>
              <a:rPr lang="en"/>
              <a:t>is a graphical depiction of a user's possible interactions with a system.</a:t>
            </a:r>
            <a:endParaRPr/>
          </a:p>
          <a:p>
            <a:pPr indent="-330200" lvl="2" marL="1371600" rtl="0" algn="l">
              <a:lnSpc>
                <a:spcPct val="150000"/>
              </a:lnSpc>
              <a:spcBef>
                <a:spcPts val="0"/>
              </a:spcBef>
              <a:spcAft>
                <a:spcPts val="0"/>
              </a:spcAft>
              <a:buSzPts val="1600"/>
              <a:buChar char="■"/>
            </a:pPr>
            <a:r>
              <a:rPr lang="en"/>
              <a:t>The user can be an end-user or an external software</a:t>
            </a:r>
            <a:endParaRPr/>
          </a:p>
          <a:p>
            <a:pPr indent="-330200" lvl="1" marL="914400" rtl="0" algn="l">
              <a:lnSpc>
                <a:spcPct val="150000"/>
              </a:lnSpc>
              <a:spcBef>
                <a:spcPts val="0"/>
              </a:spcBef>
              <a:spcAft>
                <a:spcPts val="0"/>
              </a:spcAft>
              <a:buSzPts val="1600"/>
              <a:buChar char="○"/>
            </a:pPr>
            <a:r>
              <a:rPr lang="en"/>
              <a:t>It shows the high-level behaviors of the system, user goals and external entities which interact with the system</a:t>
            </a:r>
            <a:endParaRPr/>
          </a:p>
          <a:p>
            <a:pPr indent="0" lvl="0" marL="91440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721" name="Google Shape;721;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6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27" name="Google Shape;727;p67"/>
          <p:cNvSpPr txBox="1"/>
          <p:nvPr>
            <p:ph idx="2" type="subTitle"/>
          </p:nvPr>
        </p:nvSpPr>
        <p:spPr>
          <a:xfrm>
            <a:off x="126100" y="1781525"/>
            <a:ext cx="43182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a:t>
            </a:r>
            <a:r>
              <a:rPr b="1" lang="en"/>
              <a:t>Use Case Diagram</a:t>
            </a:r>
            <a:r>
              <a:rPr lang="en"/>
              <a:t> :</a:t>
            </a:r>
            <a:endParaRPr b="1"/>
          </a:p>
          <a:p>
            <a:pPr indent="-330200" lvl="1" marL="914400" rtl="0" algn="l">
              <a:lnSpc>
                <a:spcPct val="150000"/>
              </a:lnSpc>
              <a:spcBef>
                <a:spcPts val="0"/>
              </a:spcBef>
              <a:spcAft>
                <a:spcPts val="0"/>
              </a:spcAft>
              <a:buSzPts val="1600"/>
              <a:buAutoNum type="arabicPeriod"/>
            </a:pPr>
            <a:r>
              <a:rPr lang="en"/>
              <a:t>Systems</a:t>
            </a:r>
            <a:endParaRPr/>
          </a:p>
          <a:p>
            <a:pPr indent="-330200" lvl="1" marL="914400" rtl="0" algn="l">
              <a:lnSpc>
                <a:spcPct val="150000"/>
              </a:lnSpc>
              <a:spcBef>
                <a:spcPts val="0"/>
              </a:spcBef>
              <a:spcAft>
                <a:spcPts val="0"/>
              </a:spcAft>
              <a:buSzPts val="1600"/>
              <a:buAutoNum type="arabicPeriod"/>
            </a:pPr>
            <a:r>
              <a:rPr lang="en"/>
              <a:t>Actors</a:t>
            </a:r>
            <a:endParaRPr/>
          </a:p>
          <a:p>
            <a:pPr indent="-330200" lvl="1" marL="914400" rtl="0" algn="l">
              <a:lnSpc>
                <a:spcPct val="150000"/>
              </a:lnSpc>
              <a:spcBef>
                <a:spcPts val="0"/>
              </a:spcBef>
              <a:spcAft>
                <a:spcPts val="0"/>
              </a:spcAft>
              <a:buSzPts val="1600"/>
              <a:buAutoNum type="arabicPeriod"/>
            </a:pPr>
            <a:r>
              <a:rPr lang="en"/>
              <a:t>Use Cases</a:t>
            </a:r>
            <a:endParaRPr/>
          </a:p>
          <a:p>
            <a:pPr indent="-330200" lvl="1" marL="914400" rtl="0" algn="l">
              <a:lnSpc>
                <a:spcPct val="150000"/>
              </a:lnSpc>
              <a:spcBef>
                <a:spcPts val="0"/>
              </a:spcBef>
              <a:spcAft>
                <a:spcPts val="0"/>
              </a:spcAft>
              <a:buSzPts val="1600"/>
              <a:buAutoNum type="arabicPeriod"/>
            </a:pPr>
            <a:r>
              <a:rPr lang="en"/>
              <a:t>Relationships</a:t>
            </a:r>
            <a:endParaRPr/>
          </a:p>
          <a:p>
            <a:pPr indent="0" lvl="0" marL="91440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728" name="Google Shape;728;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6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34" name="Google Shape;734;p68"/>
          <p:cNvSpPr txBox="1"/>
          <p:nvPr>
            <p:ph idx="2" type="subTitle"/>
          </p:nvPr>
        </p:nvSpPr>
        <p:spPr>
          <a:xfrm>
            <a:off x="126100" y="1781525"/>
            <a:ext cx="43182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AutoNum type="arabicPeriod"/>
            </a:pPr>
            <a:r>
              <a:rPr lang="en"/>
              <a:t>Systems</a:t>
            </a:r>
            <a:endParaRPr/>
          </a:p>
          <a:p>
            <a:pPr indent="-330200" lvl="1" marL="914400" rtl="0" algn="l">
              <a:lnSpc>
                <a:spcPct val="150000"/>
              </a:lnSpc>
              <a:spcBef>
                <a:spcPts val="0"/>
              </a:spcBef>
              <a:spcAft>
                <a:spcPts val="0"/>
              </a:spcAft>
              <a:buSzPts val="1600"/>
              <a:buAutoNum type="arabicPeriod"/>
            </a:pPr>
            <a:r>
              <a:rPr lang="en"/>
              <a:t>Actors</a:t>
            </a:r>
            <a:endParaRPr/>
          </a:p>
          <a:p>
            <a:pPr indent="-330200" lvl="1" marL="914400" rtl="0" algn="l">
              <a:lnSpc>
                <a:spcPct val="150000"/>
              </a:lnSpc>
              <a:spcBef>
                <a:spcPts val="0"/>
              </a:spcBef>
              <a:spcAft>
                <a:spcPts val="0"/>
              </a:spcAft>
              <a:buSzPts val="1600"/>
              <a:buAutoNum type="arabicPeriod"/>
            </a:pPr>
            <a:r>
              <a:rPr lang="en"/>
              <a:t>Use Cases</a:t>
            </a:r>
            <a:endParaRPr/>
          </a:p>
          <a:p>
            <a:pPr indent="-330200" lvl="1" marL="914400" rtl="0" algn="l">
              <a:lnSpc>
                <a:spcPct val="150000"/>
              </a:lnSpc>
              <a:spcBef>
                <a:spcPts val="0"/>
              </a:spcBef>
              <a:spcAft>
                <a:spcPts val="0"/>
              </a:spcAft>
              <a:buSzPts val="1600"/>
              <a:buAutoNum type="arabicPeriod"/>
            </a:pPr>
            <a:r>
              <a:rPr lang="en"/>
              <a:t>Relationships</a:t>
            </a:r>
            <a:endParaRPr/>
          </a:p>
          <a:p>
            <a:pPr indent="0" lvl="0" marL="91440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735" name="Google Shape;735;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6" name="Google Shape;736;p68"/>
          <p:cNvSpPr/>
          <p:nvPr/>
        </p:nvSpPr>
        <p:spPr>
          <a:xfrm>
            <a:off x="4037675" y="3698650"/>
            <a:ext cx="5013600" cy="105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Banking Mobile App will be used as a case study</a:t>
            </a:r>
            <a:endParaRPr b="1"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6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42" name="Google Shape;742;p69"/>
          <p:cNvSpPr txBox="1"/>
          <p:nvPr>
            <p:ph idx="2" type="subTitle"/>
          </p:nvPr>
        </p:nvSpPr>
        <p:spPr>
          <a:xfrm>
            <a:off x="126100" y="1781525"/>
            <a:ext cx="49902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Systems :</a:t>
            </a:r>
            <a:endParaRPr b="1"/>
          </a:p>
          <a:p>
            <a:pPr indent="-330200" lvl="2" marL="1371600" rtl="0" algn="l">
              <a:lnSpc>
                <a:spcPct val="150000"/>
              </a:lnSpc>
              <a:spcBef>
                <a:spcPts val="0"/>
              </a:spcBef>
              <a:spcAft>
                <a:spcPts val="0"/>
              </a:spcAft>
              <a:buSzPts val="1600"/>
              <a:buChar char="■"/>
            </a:pPr>
            <a:r>
              <a:rPr lang="en"/>
              <a:t>Software product to develop</a:t>
            </a:r>
            <a:endParaRPr/>
          </a:p>
          <a:p>
            <a:pPr indent="-330200" lvl="3" marL="1828800" rtl="0" algn="l">
              <a:lnSpc>
                <a:spcPct val="150000"/>
              </a:lnSpc>
              <a:spcBef>
                <a:spcPts val="0"/>
              </a:spcBef>
              <a:spcAft>
                <a:spcPts val="0"/>
              </a:spcAft>
              <a:buSzPts val="1600"/>
              <a:buChar char="●"/>
            </a:pPr>
            <a:r>
              <a:rPr lang="en"/>
              <a:t>Website</a:t>
            </a:r>
            <a:endParaRPr/>
          </a:p>
          <a:p>
            <a:pPr indent="-330200" lvl="3" marL="1828800" rtl="0" algn="l">
              <a:lnSpc>
                <a:spcPct val="150000"/>
              </a:lnSpc>
              <a:spcBef>
                <a:spcPts val="0"/>
              </a:spcBef>
              <a:spcAft>
                <a:spcPts val="0"/>
              </a:spcAft>
              <a:buSzPts val="1600"/>
              <a:buChar char="●"/>
            </a:pPr>
            <a:r>
              <a:rPr lang="en"/>
              <a:t>Mobile App</a:t>
            </a:r>
            <a:endParaRPr/>
          </a:p>
          <a:p>
            <a:pPr indent="-330200" lvl="3" marL="1828800" rtl="0" algn="l">
              <a:lnSpc>
                <a:spcPct val="150000"/>
              </a:lnSpc>
              <a:spcBef>
                <a:spcPts val="0"/>
              </a:spcBef>
              <a:spcAft>
                <a:spcPts val="0"/>
              </a:spcAft>
              <a:buSzPts val="1600"/>
              <a:buChar char="●"/>
            </a:pPr>
            <a:r>
              <a:rPr lang="en"/>
              <a:t>Software Component…</a:t>
            </a:r>
            <a:endParaRPr/>
          </a:p>
          <a:p>
            <a:pPr indent="-330200" lvl="2" marL="1371600" rtl="0" algn="l">
              <a:lnSpc>
                <a:spcPct val="150000"/>
              </a:lnSpc>
              <a:spcBef>
                <a:spcPts val="0"/>
              </a:spcBef>
              <a:spcAft>
                <a:spcPts val="0"/>
              </a:spcAft>
              <a:buSzPts val="1600"/>
              <a:buChar char="■"/>
            </a:pPr>
            <a:r>
              <a:rPr lang="en"/>
              <a:t>It is represented as a rectangle with its name at the top </a:t>
            </a:r>
            <a:endParaRPr/>
          </a:p>
          <a:p>
            <a:pPr indent="0" lvl="0" marL="0" rtl="0" algn="l">
              <a:lnSpc>
                <a:spcPct val="150000"/>
              </a:lnSpc>
              <a:spcBef>
                <a:spcPts val="1600"/>
              </a:spcBef>
              <a:spcAft>
                <a:spcPts val="1600"/>
              </a:spcAft>
              <a:buNone/>
            </a:pPr>
            <a:r>
              <a:t/>
            </a:r>
            <a:endParaRPr/>
          </a:p>
        </p:txBody>
      </p:sp>
      <p:sp>
        <p:nvSpPr>
          <p:cNvPr id="743" name="Google Shape;743;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7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49" name="Google Shape;749;p70"/>
          <p:cNvSpPr txBox="1"/>
          <p:nvPr>
            <p:ph idx="2" type="subTitle"/>
          </p:nvPr>
        </p:nvSpPr>
        <p:spPr>
          <a:xfrm>
            <a:off x="126100" y="1781525"/>
            <a:ext cx="49902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Systems :</a:t>
            </a:r>
            <a:endParaRPr b="1"/>
          </a:p>
          <a:p>
            <a:pPr indent="-330200" lvl="2" marL="1371600" rtl="0" algn="l">
              <a:lnSpc>
                <a:spcPct val="150000"/>
              </a:lnSpc>
              <a:spcBef>
                <a:spcPts val="0"/>
              </a:spcBef>
              <a:spcAft>
                <a:spcPts val="0"/>
              </a:spcAft>
              <a:buSzPts val="1600"/>
              <a:buChar char="■"/>
            </a:pPr>
            <a:r>
              <a:rPr lang="en"/>
              <a:t>Software product to develop</a:t>
            </a:r>
            <a:endParaRPr/>
          </a:p>
          <a:p>
            <a:pPr indent="-330200" lvl="3" marL="1828800" rtl="0" algn="l">
              <a:lnSpc>
                <a:spcPct val="150000"/>
              </a:lnSpc>
              <a:spcBef>
                <a:spcPts val="0"/>
              </a:spcBef>
              <a:spcAft>
                <a:spcPts val="0"/>
              </a:spcAft>
              <a:buSzPts val="1600"/>
              <a:buChar char="●"/>
            </a:pPr>
            <a:r>
              <a:rPr lang="en"/>
              <a:t>Website</a:t>
            </a:r>
            <a:endParaRPr/>
          </a:p>
          <a:p>
            <a:pPr indent="-330200" lvl="3" marL="1828800" rtl="0" algn="l">
              <a:lnSpc>
                <a:spcPct val="150000"/>
              </a:lnSpc>
              <a:spcBef>
                <a:spcPts val="0"/>
              </a:spcBef>
              <a:spcAft>
                <a:spcPts val="0"/>
              </a:spcAft>
              <a:buSzPts val="1600"/>
              <a:buChar char="●"/>
            </a:pPr>
            <a:r>
              <a:rPr lang="en"/>
              <a:t>Mobile App</a:t>
            </a:r>
            <a:endParaRPr/>
          </a:p>
          <a:p>
            <a:pPr indent="-330200" lvl="3" marL="1828800" rtl="0" algn="l">
              <a:lnSpc>
                <a:spcPct val="150000"/>
              </a:lnSpc>
              <a:spcBef>
                <a:spcPts val="0"/>
              </a:spcBef>
              <a:spcAft>
                <a:spcPts val="0"/>
              </a:spcAft>
              <a:buSzPts val="1600"/>
              <a:buChar char="●"/>
            </a:pPr>
            <a:r>
              <a:rPr lang="en"/>
              <a:t>Software Component…</a:t>
            </a:r>
            <a:endParaRPr/>
          </a:p>
          <a:p>
            <a:pPr indent="-330200" lvl="2" marL="1371600" rtl="0" algn="l">
              <a:lnSpc>
                <a:spcPct val="150000"/>
              </a:lnSpc>
              <a:spcBef>
                <a:spcPts val="0"/>
              </a:spcBef>
              <a:spcAft>
                <a:spcPts val="0"/>
              </a:spcAft>
              <a:buSzPts val="1600"/>
              <a:buChar char="■"/>
            </a:pPr>
            <a:r>
              <a:rPr lang="en"/>
              <a:t>It is represented as a rectangle with its name at the top </a:t>
            </a:r>
            <a:br>
              <a:rPr lang="en"/>
            </a:br>
            <a:r>
              <a:rPr i="1" lang="en" sz="1200"/>
              <a:t>(The shown picture, represents a </a:t>
            </a:r>
            <a:r>
              <a:rPr i="1" lang="en" sz="1200"/>
              <a:t>package)</a:t>
            </a:r>
            <a:endParaRPr i="1" sz="1200"/>
          </a:p>
          <a:p>
            <a:pPr indent="0" lvl="0" marL="0" rtl="0" algn="l">
              <a:lnSpc>
                <a:spcPct val="150000"/>
              </a:lnSpc>
              <a:spcBef>
                <a:spcPts val="1600"/>
              </a:spcBef>
              <a:spcAft>
                <a:spcPts val="1600"/>
              </a:spcAft>
              <a:buNone/>
            </a:pPr>
            <a:r>
              <a:t/>
            </a:r>
            <a:endParaRPr/>
          </a:p>
        </p:txBody>
      </p:sp>
      <p:sp>
        <p:nvSpPr>
          <p:cNvPr id="750" name="Google Shape;750;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51" name="Google Shape;751;p70"/>
          <p:cNvPicPr preferRelativeResize="0"/>
          <p:nvPr/>
        </p:nvPicPr>
        <p:blipFill>
          <a:blip r:embed="rId3">
            <a:alphaModFix/>
          </a:blip>
          <a:stretch>
            <a:fillRect/>
          </a:stretch>
        </p:blipFill>
        <p:spPr>
          <a:xfrm>
            <a:off x="5667000" y="1548650"/>
            <a:ext cx="2996300" cy="336013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7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57" name="Google Shape;757;p71"/>
          <p:cNvSpPr txBox="1"/>
          <p:nvPr>
            <p:ph idx="2" type="subTitle"/>
          </p:nvPr>
        </p:nvSpPr>
        <p:spPr>
          <a:xfrm>
            <a:off x="126100" y="1781525"/>
            <a:ext cx="50721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Actors :</a:t>
            </a:r>
            <a:endParaRPr b="1"/>
          </a:p>
          <a:p>
            <a:pPr indent="-330200" lvl="2" marL="1371600" rtl="0" algn="l">
              <a:lnSpc>
                <a:spcPct val="150000"/>
              </a:lnSpc>
              <a:spcBef>
                <a:spcPts val="0"/>
              </a:spcBef>
              <a:spcAft>
                <a:spcPts val="0"/>
              </a:spcAft>
              <a:buSzPts val="1600"/>
              <a:buChar char="■"/>
            </a:pPr>
            <a:r>
              <a:rPr lang="en"/>
              <a:t>Any entity interacting with the system to achieve a goal</a:t>
            </a:r>
            <a:endParaRPr/>
          </a:p>
          <a:p>
            <a:pPr indent="-330200" lvl="2" marL="1371600" rtl="0" algn="l">
              <a:lnSpc>
                <a:spcPct val="150000"/>
              </a:lnSpc>
              <a:spcBef>
                <a:spcPts val="0"/>
              </a:spcBef>
              <a:spcAft>
                <a:spcPts val="0"/>
              </a:spcAft>
              <a:buSzPts val="1600"/>
              <a:buChar char="■"/>
            </a:pPr>
            <a:r>
              <a:rPr lang="en"/>
              <a:t>Can be a user, external system, organization or device</a:t>
            </a:r>
            <a:endParaRPr/>
          </a:p>
          <a:p>
            <a:pPr indent="-330200" lvl="2" marL="1371600" rtl="0" algn="l">
              <a:lnSpc>
                <a:spcPct val="150000"/>
              </a:lnSpc>
              <a:spcBef>
                <a:spcPts val="0"/>
              </a:spcBef>
              <a:spcAft>
                <a:spcPts val="0"/>
              </a:spcAft>
              <a:buSzPts val="1600"/>
              <a:buChar char="■"/>
            </a:pPr>
            <a:r>
              <a:rPr lang="en"/>
              <a:t>Depicted by the Stick Figure</a:t>
            </a:r>
            <a:endParaRPr/>
          </a:p>
          <a:p>
            <a:pPr indent="0" lvl="0" marL="457200" rtl="0" algn="l">
              <a:lnSpc>
                <a:spcPct val="150000"/>
              </a:lnSpc>
              <a:spcBef>
                <a:spcPts val="1600"/>
              </a:spcBef>
              <a:spcAft>
                <a:spcPts val="1600"/>
              </a:spcAft>
              <a:buNone/>
            </a:pPr>
            <a:r>
              <a:t/>
            </a:r>
            <a:endParaRPr/>
          </a:p>
        </p:txBody>
      </p:sp>
      <p:sp>
        <p:nvSpPr>
          <p:cNvPr id="758" name="Google Shape;758;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7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64" name="Google Shape;764;p72"/>
          <p:cNvSpPr txBox="1"/>
          <p:nvPr>
            <p:ph idx="2" type="subTitle"/>
          </p:nvPr>
        </p:nvSpPr>
        <p:spPr>
          <a:xfrm>
            <a:off x="126100" y="1781525"/>
            <a:ext cx="50721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Actors :</a:t>
            </a:r>
            <a:endParaRPr b="1"/>
          </a:p>
          <a:p>
            <a:pPr indent="-330200" lvl="2" marL="1371600" rtl="0" algn="l">
              <a:lnSpc>
                <a:spcPct val="150000"/>
              </a:lnSpc>
              <a:spcBef>
                <a:spcPts val="0"/>
              </a:spcBef>
              <a:spcAft>
                <a:spcPts val="0"/>
              </a:spcAft>
              <a:buSzPts val="1600"/>
              <a:buChar char="■"/>
            </a:pPr>
            <a:r>
              <a:rPr lang="en"/>
              <a:t>Any entity interacting with the system to achieve a goal</a:t>
            </a:r>
            <a:endParaRPr/>
          </a:p>
          <a:p>
            <a:pPr indent="-330200" lvl="2" marL="1371600" rtl="0" algn="l">
              <a:lnSpc>
                <a:spcPct val="150000"/>
              </a:lnSpc>
              <a:spcBef>
                <a:spcPts val="0"/>
              </a:spcBef>
              <a:spcAft>
                <a:spcPts val="0"/>
              </a:spcAft>
              <a:buSzPts val="1600"/>
              <a:buChar char="■"/>
            </a:pPr>
            <a:r>
              <a:rPr lang="en"/>
              <a:t>Can be a user, external system, organization or device</a:t>
            </a:r>
            <a:endParaRPr/>
          </a:p>
          <a:p>
            <a:pPr indent="-330200" lvl="2" marL="1371600" rtl="0" algn="l">
              <a:lnSpc>
                <a:spcPct val="150000"/>
              </a:lnSpc>
              <a:spcBef>
                <a:spcPts val="0"/>
              </a:spcBef>
              <a:spcAft>
                <a:spcPts val="0"/>
              </a:spcAft>
              <a:buSzPts val="1600"/>
              <a:buChar char="■"/>
            </a:pPr>
            <a:r>
              <a:rPr lang="en"/>
              <a:t>Depicted by the Stick Figure</a:t>
            </a:r>
            <a:endParaRPr/>
          </a:p>
          <a:p>
            <a:pPr indent="0" lvl="0" marL="457200" rtl="0" algn="l">
              <a:lnSpc>
                <a:spcPct val="150000"/>
              </a:lnSpc>
              <a:spcBef>
                <a:spcPts val="1600"/>
              </a:spcBef>
              <a:spcAft>
                <a:spcPts val="1600"/>
              </a:spcAft>
              <a:buNone/>
            </a:pPr>
            <a:r>
              <a:t/>
            </a:r>
            <a:endParaRPr/>
          </a:p>
        </p:txBody>
      </p:sp>
      <p:sp>
        <p:nvSpPr>
          <p:cNvPr id="765" name="Google Shape;765;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66" name="Google Shape;766;p72"/>
          <p:cNvPicPr preferRelativeResize="0"/>
          <p:nvPr/>
        </p:nvPicPr>
        <p:blipFill>
          <a:blip r:embed="rId3">
            <a:alphaModFix/>
          </a:blip>
          <a:stretch>
            <a:fillRect/>
          </a:stretch>
        </p:blipFill>
        <p:spPr>
          <a:xfrm>
            <a:off x="5295875" y="1835113"/>
            <a:ext cx="3207798" cy="29156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7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72" name="Google Shape;772;p73"/>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Actors :</a:t>
            </a:r>
            <a:endParaRPr b="1"/>
          </a:p>
          <a:p>
            <a:pPr indent="-330200" lvl="2" marL="1371600" rtl="0" algn="l">
              <a:lnSpc>
                <a:spcPct val="150000"/>
              </a:lnSpc>
              <a:spcBef>
                <a:spcPts val="0"/>
              </a:spcBef>
              <a:spcAft>
                <a:spcPts val="0"/>
              </a:spcAft>
              <a:buSzPts val="1600"/>
              <a:buChar char="■"/>
            </a:pPr>
            <a:r>
              <a:rPr lang="en"/>
              <a:t>Two types of Actors:</a:t>
            </a:r>
            <a:endParaRPr/>
          </a:p>
          <a:p>
            <a:pPr indent="-317500" lvl="3" marL="1828800" rtl="0" algn="l">
              <a:lnSpc>
                <a:spcPct val="150000"/>
              </a:lnSpc>
              <a:spcBef>
                <a:spcPts val="0"/>
              </a:spcBef>
              <a:spcAft>
                <a:spcPts val="0"/>
              </a:spcAft>
              <a:buSzPts val="1400"/>
              <a:buChar char="●"/>
            </a:pPr>
            <a:r>
              <a:rPr b="1" lang="en" sz="1400"/>
              <a:t>Primary Actors</a:t>
            </a:r>
            <a:r>
              <a:rPr lang="en" sz="1400"/>
              <a:t> : initiates the use of the system. Placed on the left side</a:t>
            </a:r>
            <a:endParaRPr sz="1400"/>
          </a:p>
          <a:p>
            <a:pPr indent="-317500" lvl="3" marL="1828800" rtl="0" algn="l">
              <a:lnSpc>
                <a:spcPct val="150000"/>
              </a:lnSpc>
              <a:spcBef>
                <a:spcPts val="0"/>
              </a:spcBef>
              <a:spcAft>
                <a:spcPts val="0"/>
              </a:spcAft>
              <a:buSzPts val="1400"/>
              <a:buChar char="●"/>
            </a:pPr>
            <a:r>
              <a:rPr b="1" lang="en" sz="1400"/>
              <a:t>Secondary Actors</a:t>
            </a:r>
            <a:r>
              <a:rPr lang="en" sz="1400"/>
              <a:t> : are reactionary Actors where the system initiates interaction with them.</a:t>
            </a:r>
            <a:br>
              <a:rPr lang="en" sz="1400"/>
            </a:br>
            <a:r>
              <a:rPr lang="en" sz="1400">
                <a:solidFill>
                  <a:schemeClr val="dk1"/>
                </a:solidFill>
              </a:rPr>
              <a:t>Placed on the right side.</a:t>
            </a:r>
            <a:endParaRPr sz="1400"/>
          </a:p>
          <a:p>
            <a:pPr indent="0" lvl="0" marL="457200" rtl="0" algn="l">
              <a:lnSpc>
                <a:spcPct val="150000"/>
              </a:lnSpc>
              <a:spcBef>
                <a:spcPts val="1600"/>
              </a:spcBef>
              <a:spcAft>
                <a:spcPts val="1600"/>
              </a:spcAft>
              <a:buNone/>
            </a:pPr>
            <a:r>
              <a:t/>
            </a:r>
            <a:endParaRPr/>
          </a:p>
        </p:txBody>
      </p:sp>
      <p:sp>
        <p:nvSpPr>
          <p:cNvPr id="773" name="Google Shape;773;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4" name="Google Shape;774;p73"/>
          <p:cNvPicPr preferRelativeResize="0"/>
          <p:nvPr/>
        </p:nvPicPr>
        <p:blipFill>
          <a:blip r:embed="rId3">
            <a:alphaModFix/>
          </a:blip>
          <a:stretch>
            <a:fillRect/>
          </a:stretch>
        </p:blipFill>
        <p:spPr>
          <a:xfrm>
            <a:off x="5295875" y="1835113"/>
            <a:ext cx="3207798" cy="2915626"/>
          </a:xfrm>
          <a:prstGeom prst="rect">
            <a:avLst/>
          </a:prstGeom>
          <a:noFill/>
          <a:ln>
            <a:noFill/>
          </a:ln>
        </p:spPr>
      </p:pic>
      <p:sp>
        <p:nvSpPr>
          <p:cNvPr id="775" name="Google Shape;775;p73"/>
          <p:cNvSpPr/>
          <p:nvPr/>
        </p:nvSpPr>
        <p:spPr>
          <a:xfrm>
            <a:off x="5218725" y="2366550"/>
            <a:ext cx="1019100" cy="991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73"/>
          <p:cNvSpPr/>
          <p:nvPr/>
        </p:nvSpPr>
        <p:spPr>
          <a:xfrm>
            <a:off x="5142525" y="3280950"/>
            <a:ext cx="1019100" cy="991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7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82" name="Google Shape;782;p74"/>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Actors :</a:t>
            </a:r>
            <a:endParaRPr b="1"/>
          </a:p>
          <a:p>
            <a:pPr indent="-330200" lvl="2" marL="1371600" rtl="0" algn="l">
              <a:lnSpc>
                <a:spcPct val="150000"/>
              </a:lnSpc>
              <a:spcBef>
                <a:spcPts val="0"/>
              </a:spcBef>
              <a:spcAft>
                <a:spcPts val="0"/>
              </a:spcAft>
              <a:buSzPts val="1600"/>
              <a:buChar char="■"/>
            </a:pPr>
            <a:r>
              <a:rPr lang="en"/>
              <a:t>Two types of Actors:</a:t>
            </a:r>
            <a:endParaRPr/>
          </a:p>
          <a:p>
            <a:pPr indent="-317500" lvl="3" marL="1828800" rtl="0" algn="l">
              <a:lnSpc>
                <a:spcPct val="150000"/>
              </a:lnSpc>
              <a:spcBef>
                <a:spcPts val="0"/>
              </a:spcBef>
              <a:spcAft>
                <a:spcPts val="0"/>
              </a:spcAft>
              <a:buSzPts val="1400"/>
              <a:buChar char="●"/>
            </a:pPr>
            <a:r>
              <a:rPr b="1" lang="en" sz="1400"/>
              <a:t>Primary Actors</a:t>
            </a:r>
            <a:r>
              <a:rPr lang="en" sz="1400"/>
              <a:t> : initiates the use of the system. Placed on the left side</a:t>
            </a:r>
            <a:endParaRPr sz="1400"/>
          </a:p>
          <a:p>
            <a:pPr indent="-317500" lvl="3" marL="1828800" rtl="0" algn="l">
              <a:lnSpc>
                <a:spcPct val="150000"/>
              </a:lnSpc>
              <a:spcBef>
                <a:spcPts val="0"/>
              </a:spcBef>
              <a:spcAft>
                <a:spcPts val="0"/>
              </a:spcAft>
              <a:buSzPts val="1400"/>
              <a:buChar char="●"/>
            </a:pPr>
            <a:r>
              <a:rPr b="1" lang="en" sz="1400"/>
              <a:t>Secondary Actors</a:t>
            </a:r>
            <a:r>
              <a:rPr lang="en" sz="1400"/>
              <a:t> : are reactionary Actors where the system initiates interaction with them.</a:t>
            </a:r>
            <a:br>
              <a:rPr lang="en" sz="1400"/>
            </a:br>
            <a:r>
              <a:rPr lang="en" sz="1400">
                <a:solidFill>
                  <a:schemeClr val="dk1"/>
                </a:solidFill>
              </a:rPr>
              <a:t>Placed on the right side.</a:t>
            </a:r>
            <a:endParaRPr sz="1400"/>
          </a:p>
          <a:p>
            <a:pPr indent="0" lvl="0" marL="457200" rtl="0" algn="l">
              <a:lnSpc>
                <a:spcPct val="150000"/>
              </a:lnSpc>
              <a:spcBef>
                <a:spcPts val="1600"/>
              </a:spcBef>
              <a:spcAft>
                <a:spcPts val="1600"/>
              </a:spcAft>
              <a:buNone/>
            </a:pPr>
            <a:r>
              <a:t/>
            </a:r>
            <a:endParaRPr/>
          </a:p>
        </p:txBody>
      </p:sp>
      <p:sp>
        <p:nvSpPr>
          <p:cNvPr id="783" name="Google Shape;783;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4" name="Google Shape;784;p74"/>
          <p:cNvPicPr preferRelativeResize="0"/>
          <p:nvPr/>
        </p:nvPicPr>
        <p:blipFill>
          <a:blip r:embed="rId3">
            <a:alphaModFix/>
          </a:blip>
          <a:stretch>
            <a:fillRect/>
          </a:stretch>
        </p:blipFill>
        <p:spPr>
          <a:xfrm>
            <a:off x="5412100" y="1960825"/>
            <a:ext cx="3545300" cy="28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7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90" name="Google Shape;790;p75"/>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Use Cases :</a:t>
            </a:r>
            <a:endParaRPr b="1"/>
          </a:p>
          <a:p>
            <a:pPr indent="-330200" lvl="2" marL="1371600" rtl="0" algn="l">
              <a:lnSpc>
                <a:spcPct val="150000"/>
              </a:lnSpc>
              <a:spcBef>
                <a:spcPts val="0"/>
              </a:spcBef>
              <a:spcAft>
                <a:spcPts val="0"/>
              </a:spcAft>
              <a:buSzPts val="1600"/>
              <a:buChar char="■"/>
            </a:pPr>
            <a:r>
              <a:rPr lang="en"/>
              <a:t>Represents a high-level action/feature to be provided by the system.</a:t>
            </a:r>
            <a:endParaRPr/>
          </a:p>
          <a:p>
            <a:pPr indent="-330200" lvl="2" marL="1371600" rtl="0" algn="l">
              <a:lnSpc>
                <a:spcPct val="150000"/>
              </a:lnSpc>
              <a:spcBef>
                <a:spcPts val="0"/>
              </a:spcBef>
              <a:spcAft>
                <a:spcPts val="0"/>
              </a:spcAft>
              <a:buSzPts val="1600"/>
              <a:buChar char="■"/>
            </a:pPr>
            <a:r>
              <a:rPr lang="en"/>
              <a:t>Depicted by an Oval shape </a:t>
            </a:r>
            <a:endParaRPr/>
          </a:p>
          <a:p>
            <a:pPr indent="-330200" lvl="2" marL="1371600" rtl="0" algn="l">
              <a:lnSpc>
                <a:spcPct val="150000"/>
              </a:lnSpc>
              <a:spcBef>
                <a:spcPts val="0"/>
              </a:spcBef>
              <a:spcAft>
                <a:spcPts val="0"/>
              </a:spcAft>
              <a:buSzPts val="1600"/>
              <a:buChar char="■"/>
            </a:pPr>
            <a:r>
              <a:rPr lang="en"/>
              <a:t>Each Use Case has a unique label (usually starting with a verb)</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791" name="Google Shape;791;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2" name="Google Shape;792;p75"/>
          <p:cNvPicPr preferRelativeResize="0"/>
          <p:nvPr/>
        </p:nvPicPr>
        <p:blipFill>
          <a:blip r:embed="rId3">
            <a:alphaModFix/>
          </a:blip>
          <a:stretch>
            <a:fillRect/>
          </a:stretch>
        </p:blipFill>
        <p:spPr>
          <a:xfrm>
            <a:off x="5234275" y="1839150"/>
            <a:ext cx="3815107" cy="302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endParaRPr sz="3400"/>
          </a:p>
        </p:txBody>
      </p:sp>
      <p:sp>
        <p:nvSpPr>
          <p:cNvPr id="584" name="Google Shape;584;p4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1800"/>
              <a:t>Software Process :</a:t>
            </a:r>
            <a:br>
              <a:rPr lang="en" sz="1800"/>
            </a:br>
            <a:endParaRPr sz="1800"/>
          </a:p>
          <a:p>
            <a:pPr indent="-342900" lvl="0" marL="457200" rtl="0" algn="l">
              <a:lnSpc>
                <a:spcPct val="150000"/>
              </a:lnSpc>
              <a:spcBef>
                <a:spcPts val="0"/>
              </a:spcBef>
              <a:spcAft>
                <a:spcPts val="0"/>
              </a:spcAft>
              <a:buSzPts val="1800"/>
              <a:buChar char="●"/>
            </a:pPr>
            <a:r>
              <a:rPr lang="en" sz="1800"/>
              <a:t>Software Process Model :</a:t>
            </a:r>
            <a:endParaRPr sz="1800"/>
          </a:p>
        </p:txBody>
      </p:sp>
      <p:sp>
        <p:nvSpPr>
          <p:cNvPr id="585" name="Google Shape;58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7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98" name="Google Shape;798;p76"/>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Relationships : </a:t>
            </a:r>
            <a:endParaRPr b="1"/>
          </a:p>
          <a:p>
            <a:pPr indent="-330200" lvl="2" marL="1371600" rtl="0" algn="l">
              <a:lnSpc>
                <a:spcPct val="150000"/>
              </a:lnSpc>
              <a:spcBef>
                <a:spcPts val="0"/>
              </a:spcBef>
              <a:spcAft>
                <a:spcPts val="0"/>
              </a:spcAft>
              <a:buSzPts val="1600"/>
              <a:buChar char="■"/>
            </a:pPr>
            <a:r>
              <a:rPr b="1" lang="en"/>
              <a:t>Association :</a:t>
            </a:r>
            <a:endParaRPr b="1"/>
          </a:p>
          <a:p>
            <a:pPr indent="-330200" lvl="3" marL="1828800" rtl="0" algn="l">
              <a:lnSpc>
                <a:spcPct val="150000"/>
              </a:lnSpc>
              <a:spcBef>
                <a:spcPts val="0"/>
              </a:spcBef>
              <a:spcAft>
                <a:spcPts val="0"/>
              </a:spcAft>
              <a:buSzPts val="1600"/>
              <a:buChar char="●"/>
            </a:pPr>
            <a:r>
              <a:rPr lang="en"/>
              <a:t> it is a relationship between an Actor and User case.</a:t>
            </a:r>
            <a:endParaRPr/>
          </a:p>
          <a:p>
            <a:pPr indent="-330200" lvl="3" marL="1828800" rtl="0" algn="l">
              <a:lnSpc>
                <a:spcPct val="150000"/>
              </a:lnSpc>
              <a:spcBef>
                <a:spcPts val="0"/>
              </a:spcBef>
              <a:spcAft>
                <a:spcPts val="0"/>
              </a:spcAft>
              <a:buSzPts val="1600"/>
              <a:buChar char="●"/>
            </a:pPr>
            <a:r>
              <a:rPr lang="en"/>
              <a:t>Represented as a solid line.</a:t>
            </a:r>
            <a:endParaRPr/>
          </a:p>
          <a:p>
            <a:pPr indent="-330200" lvl="3" marL="1828800" rtl="0" algn="l">
              <a:lnSpc>
                <a:spcPct val="150000"/>
              </a:lnSpc>
              <a:spcBef>
                <a:spcPts val="0"/>
              </a:spcBef>
              <a:spcAft>
                <a:spcPts val="0"/>
              </a:spcAft>
              <a:buSzPts val="1600"/>
              <a:buChar char="●"/>
            </a:pPr>
            <a:r>
              <a:rPr lang="en"/>
              <a:t>An Actor can interact or have associations with many uses cases.</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799" name="Google Shape;799;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0" name="Google Shape;800;p76"/>
          <p:cNvPicPr preferRelativeResize="0"/>
          <p:nvPr/>
        </p:nvPicPr>
        <p:blipFill>
          <a:blip r:embed="rId3">
            <a:alphaModFix/>
          </a:blip>
          <a:stretch>
            <a:fillRect/>
          </a:stretch>
        </p:blipFill>
        <p:spPr>
          <a:xfrm>
            <a:off x="5104325" y="1781525"/>
            <a:ext cx="3946100" cy="3129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7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806" name="Google Shape;806;p77"/>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Relationships : </a:t>
            </a:r>
            <a:endParaRPr b="1"/>
          </a:p>
          <a:p>
            <a:pPr indent="-330200" lvl="2" marL="1371600" rtl="0" algn="l">
              <a:lnSpc>
                <a:spcPct val="150000"/>
              </a:lnSpc>
              <a:spcBef>
                <a:spcPts val="0"/>
              </a:spcBef>
              <a:spcAft>
                <a:spcPts val="0"/>
              </a:spcAft>
              <a:buSzPts val="1600"/>
              <a:buChar char="■"/>
            </a:pPr>
            <a:r>
              <a:rPr b="1" lang="en"/>
              <a:t>Include :</a:t>
            </a:r>
            <a:endParaRPr b="1"/>
          </a:p>
          <a:p>
            <a:pPr indent="-330200" lvl="3" marL="1828800" rtl="0" algn="l">
              <a:lnSpc>
                <a:spcPct val="150000"/>
              </a:lnSpc>
              <a:spcBef>
                <a:spcPts val="0"/>
              </a:spcBef>
              <a:spcAft>
                <a:spcPts val="0"/>
              </a:spcAft>
              <a:buSzPts val="1600"/>
              <a:buChar char="●"/>
            </a:pPr>
            <a:r>
              <a:rPr lang="en"/>
              <a:t> It is a relationship between a base use case and another use case that needs to will be done along with the base use case</a:t>
            </a:r>
            <a:endParaRPr/>
          </a:p>
          <a:p>
            <a:pPr indent="0" lvl="0" marL="457200" rtl="0" algn="l">
              <a:lnSpc>
                <a:spcPct val="150000"/>
              </a:lnSpc>
              <a:spcBef>
                <a:spcPts val="1600"/>
              </a:spcBef>
              <a:spcAft>
                <a:spcPts val="1600"/>
              </a:spcAft>
              <a:buNone/>
            </a:pPr>
            <a:r>
              <a:t/>
            </a:r>
            <a:endParaRPr/>
          </a:p>
        </p:txBody>
      </p:sp>
      <p:sp>
        <p:nvSpPr>
          <p:cNvPr id="807" name="Google Shape;807;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8" name="Google Shape;808;p77"/>
          <p:cNvPicPr preferRelativeResize="0"/>
          <p:nvPr/>
        </p:nvPicPr>
        <p:blipFill>
          <a:blip r:embed="rId3">
            <a:alphaModFix/>
          </a:blip>
          <a:stretch>
            <a:fillRect/>
          </a:stretch>
        </p:blipFill>
        <p:spPr>
          <a:xfrm>
            <a:off x="5201825" y="1666401"/>
            <a:ext cx="3837649" cy="3022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7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814" name="Google Shape;814;p78"/>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Relationships : </a:t>
            </a:r>
            <a:endParaRPr b="1"/>
          </a:p>
          <a:p>
            <a:pPr indent="-330200" lvl="2" marL="1371600" rtl="0" algn="l">
              <a:lnSpc>
                <a:spcPct val="150000"/>
              </a:lnSpc>
              <a:spcBef>
                <a:spcPts val="0"/>
              </a:spcBef>
              <a:spcAft>
                <a:spcPts val="0"/>
              </a:spcAft>
              <a:buSzPts val="1600"/>
              <a:buChar char="■"/>
            </a:pPr>
            <a:r>
              <a:rPr b="1" lang="en"/>
              <a:t>Extend :</a:t>
            </a:r>
            <a:endParaRPr b="1"/>
          </a:p>
          <a:p>
            <a:pPr indent="-330200" lvl="3" marL="1828800" rtl="0" algn="l">
              <a:lnSpc>
                <a:spcPct val="150000"/>
              </a:lnSpc>
              <a:spcBef>
                <a:spcPts val="0"/>
              </a:spcBef>
              <a:spcAft>
                <a:spcPts val="0"/>
              </a:spcAft>
              <a:buSzPts val="1600"/>
              <a:buChar char="●"/>
            </a:pPr>
            <a:r>
              <a:rPr lang="en"/>
              <a:t> A relationship from a base use case to another case that will be </a:t>
            </a:r>
            <a:r>
              <a:rPr b="1" lang="en"/>
              <a:t>optional</a:t>
            </a:r>
            <a:r>
              <a:rPr lang="en"/>
              <a:t>ly done based on some criteria.</a:t>
            </a:r>
            <a:endParaRPr/>
          </a:p>
          <a:p>
            <a:pPr indent="0" lvl="0" marL="457200" rtl="0" algn="l">
              <a:lnSpc>
                <a:spcPct val="150000"/>
              </a:lnSpc>
              <a:spcBef>
                <a:spcPts val="1600"/>
              </a:spcBef>
              <a:spcAft>
                <a:spcPts val="1600"/>
              </a:spcAft>
              <a:buNone/>
            </a:pPr>
            <a:r>
              <a:t/>
            </a:r>
            <a:endParaRPr/>
          </a:p>
        </p:txBody>
      </p:sp>
      <p:sp>
        <p:nvSpPr>
          <p:cNvPr id="815" name="Google Shape;815;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16" name="Google Shape;816;p78"/>
          <p:cNvPicPr preferRelativeResize="0"/>
          <p:nvPr/>
        </p:nvPicPr>
        <p:blipFill rotWithShape="1">
          <a:blip r:embed="rId3">
            <a:alphaModFix/>
          </a:blip>
          <a:srcRect b="0" l="17730" r="18834" t="13284"/>
          <a:stretch/>
        </p:blipFill>
        <p:spPr>
          <a:xfrm>
            <a:off x="5293900" y="2510200"/>
            <a:ext cx="3645575" cy="1877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7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822" name="Google Shape;822;p79"/>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Relationships : </a:t>
            </a:r>
            <a:endParaRPr b="1"/>
          </a:p>
          <a:p>
            <a:pPr indent="-330200" lvl="2" marL="1371600" rtl="0" algn="l">
              <a:lnSpc>
                <a:spcPct val="150000"/>
              </a:lnSpc>
              <a:spcBef>
                <a:spcPts val="0"/>
              </a:spcBef>
              <a:spcAft>
                <a:spcPts val="0"/>
              </a:spcAft>
              <a:buSzPts val="1600"/>
              <a:buChar char="■"/>
            </a:pPr>
            <a:r>
              <a:rPr b="1" lang="en"/>
              <a:t>Generalization :</a:t>
            </a:r>
            <a:endParaRPr b="1"/>
          </a:p>
          <a:p>
            <a:pPr indent="-330200" lvl="3" marL="1828800" rtl="0" algn="l">
              <a:lnSpc>
                <a:spcPct val="150000"/>
              </a:lnSpc>
              <a:spcBef>
                <a:spcPts val="0"/>
              </a:spcBef>
              <a:spcAft>
                <a:spcPts val="0"/>
              </a:spcAft>
              <a:buSzPts val="1600"/>
              <a:buChar char="●"/>
            </a:pPr>
            <a:r>
              <a:rPr lang="en"/>
              <a:t> Called also Inheritance, to show specialized use cases from the general base case.</a:t>
            </a:r>
            <a:endParaRPr/>
          </a:p>
          <a:p>
            <a:pPr indent="-330200" lvl="3" marL="1828800" rtl="0" algn="l">
              <a:lnSpc>
                <a:spcPct val="150000"/>
              </a:lnSpc>
              <a:spcBef>
                <a:spcPts val="0"/>
              </a:spcBef>
              <a:spcAft>
                <a:spcPts val="0"/>
              </a:spcAft>
              <a:buSzPts val="1600"/>
              <a:buChar char="●"/>
            </a:pPr>
            <a:r>
              <a:rPr lang="en"/>
              <a:t>Depicted by an arrowed line.</a:t>
            </a:r>
            <a:endParaRPr/>
          </a:p>
          <a:p>
            <a:pPr indent="-330200" lvl="4" marL="2286000" rtl="0" algn="l">
              <a:lnSpc>
                <a:spcPct val="150000"/>
              </a:lnSpc>
              <a:spcBef>
                <a:spcPts val="0"/>
              </a:spcBef>
              <a:spcAft>
                <a:spcPts val="0"/>
              </a:spcAft>
              <a:buSzPts val="1600"/>
              <a:buChar char="○"/>
            </a:pPr>
            <a:r>
              <a:rPr lang="en"/>
              <a:t>Use Cases</a:t>
            </a:r>
            <a:endParaRPr/>
          </a:p>
          <a:p>
            <a:pPr indent="-330200" lvl="4" marL="2286000" rtl="0" algn="l">
              <a:lnSpc>
                <a:spcPct val="150000"/>
              </a:lnSpc>
              <a:spcBef>
                <a:spcPts val="0"/>
              </a:spcBef>
              <a:spcAft>
                <a:spcPts val="0"/>
              </a:spcAft>
              <a:buSzPts val="1600"/>
              <a:buChar char="○"/>
            </a:pPr>
            <a:r>
              <a:rPr lang="en"/>
              <a:t>Actors</a:t>
            </a:r>
            <a:endParaRPr/>
          </a:p>
          <a:p>
            <a:pPr indent="0" lvl="0" marL="457200" rtl="0" algn="l">
              <a:lnSpc>
                <a:spcPct val="150000"/>
              </a:lnSpc>
              <a:spcBef>
                <a:spcPts val="1600"/>
              </a:spcBef>
              <a:spcAft>
                <a:spcPts val="1600"/>
              </a:spcAft>
              <a:buNone/>
            </a:pPr>
            <a:r>
              <a:t/>
            </a:r>
            <a:endParaRPr/>
          </a:p>
        </p:txBody>
      </p:sp>
      <p:sp>
        <p:nvSpPr>
          <p:cNvPr id="823" name="Google Shape;823;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24" name="Google Shape;824;p79"/>
          <p:cNvPicPr preferRelativeResize="0"/>
          <p:nvPr/>
        </p:nvPicPr>
        <p:blipFill>
          <a:blip r:embed="rId3">
            <a:alphaModFix/>
          </a:blip>
          <a:stretch>
            <a:fillRect/>
          </a:stretch>
        </p:blipFill>
        <p:spPr>
          <a:xfrm>
            <a:off x="5947425" y="2047025"/>
            <a:ext cx="2314575" cy="2609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8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830" name="Google Shape;830;p80"/>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Relationships : </a:t>
            </a:r>
            <a:endParaRPr b="1"/>
          </a:p>
          <a:p>
            <a:pPr indent="-330200" lvl="2" marL="1371600" rtl="0" algn="l">
              <a:lnSpc>
                <a:spcPct val="150000"/>
              </a:lnSpc>
              <a:spcBef>
                <a:spcPts val="0"/>
              </a:spcBef>
              <a:spcAft>
                <a:spcPts val="0"/>
              </a:spcAft>
              <a:buSzPts val="1600"/>
              <a:buChar char="■"/>
            </a:pPr>
            <a:r>
              <a:rPr b="1" lang="en"/>
              <a:t>Generalization :</a:t>
            </a:r>
            <a:endParaRPr b="1"/>
          </a:p>
          <a:p>
            <a:pPr indent="-330200" lvl="3" marL="1828800" rtl="0" algn="l">
              <a:lnSpc>
                <a:spcPct val="150000"/>
              </a:lnSpc>
              <a:spcBef>
                <a:spcPts val="0"/>
              </a:spcBef>
              <a:spcAft>
                <a:spcPts val="0"/>
              </a:spcAft>
              <a:buSzPts val="1600"/>
              <a:buChar char="●"/>
            </a:pPr>
            <a:r>
              <a:rPr lang="en"/>
              <a:t> Called also Inheritance, to show specialized use cases from the general base case.</a:t>
            </a:r>
            <a:endParaRPr/>
          </a:p>
          <a:p>
            <a:pPr indent="-330200" lvl="3" marL="1828800" rtl="0" algn="l">
              <a:lnSpc>
                <a:spcPct val="150000"/>
              </a:lnSpc>
              <a:spcBef>
                <a:spcPts val="0"/>
              </a:spcBef>
              <a:spcAft>
                <a:spcPts val="0"/>
              </a:spcAft>
              <a:buSzPts val="1600"/>
              <a:buChar char="●"/>
            </a:pPr>
            <a:r>
              <a:rPr lang="en"/>
              <a:t>Depicted by an arrowed line.</a:t>
            </a:r>
            <a:endParaRPr/>
          </a:p>
          <a:p>
            <a:pPr indent="-330200" lvl="4" marL="2286000" rtl="0" algn="l">
              <a:lnSpc>
                <a:spcPct val="150000"/>
              </a:lnSpc>
              <a:spcBef>
                <a:spcPts val="0"/>
              </a:spcBef>
              <a:spcAft>
                <a:spcPts val="0"/>
              </a:spcAft>
              <a:buSzPts val="1600"/>
              <a:buChar char="○"/>
            </a:pPr>
            <a:r>
              <a:rPr lang="en"/>
              <a:t>Use Cases</a:t>
            </a:r>
            <a:endParaRPr/>
          </a:p>
          <a:p>
            <a:pPr indent="-330200" lvl="4" marL="2286000" rtl="0" algn="l">
              <a:lnSpc>
                <a:spcPct val="150000"/>
              </a:lnSpc>
              <a:spcBef>
                <a:spcPts val="0"/>
              </a:spcBef>
              <a:spcAft>
                <a:spcPts val="0"/>
              </a:spcAft>
              <a:buSzPts val="1600"/>
              <a:buChar char="○"/>
            </a:pPr>
            <a:r>
              <a:rPr lang="en"/>
              <a:t>Actors</a:t>
            </a:r>
            <a:endParaRPr/>
          </a:p>
          <a:p>
            <a:pPr indent="0" lvl="0" marL="457200" rtl="0" algn="l">
              <a:lnSpc>
                <a:spcPct val="150000"/>
              </a:lnSpc>
              <a:spcBef>
                <a:spcPts val="1600"/>
              </a:spcBef>
              <a:spcAft>
                <a:spcPts val="1600"/>
              </a:spcAft>
              <a:buNone/>
            </a:pPr>
            <a:r>
              <a:t/>
            </a:r>
            <a:endParaRPr/>
          </a:p>
        </p:txBody>
      </p:sp>
      <p:sp>
        <p:nvSpPr>
          <p:cNvPr id="831" name="Google Shape;831;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32" name="Google Shape;832;p80"/>
          <p:cNvPicPr preferRelativeResize="0"/>
          <p:nvPr/>
        </p:nvPicPr>
        <p:blipFill>
          <a:blip r:embed="rId3">
            <a:alphaModFix/>
          </a:blip>
          <a:stretch>
            <a:fillRect/>
          </a:stretch>
        </p:blipFill>
        <p:spPr>
          <a:xfrm>
            <a:off x="5293900" y="2849450"/>
            <a:ext cx="3545299" cy="195488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8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838" name="Google Shape;838;p81"/>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Examples</a:t>
            </a:r>
            <a:r>
              <a:rPr b="1" lang="en"/>
              <a:t> of the Use Case </a:t>
            </a:r>
            <a:br>
              <a:rPr b="1" lang="en"/>
            </a:br>
            <a:r>
              <a:rPr b="1" lang="en"/>
              <a:t>Diagram</a:t>
            </a:r>
            <a:r>
              <a:rPr lang="en"/>
              <a:t> :</a:t>
            </a:r>
            <a:endParaRPr/>
          </a:p>
          <a:p>
            <a:pPr indent="0" lvl="0" marL="457200" rtl="0" algn="l">
              <a:lnSpc>
                <a:spcPct val="150000"/>
              </a:lnSpc>
              <a:spcBef>
                <a:spcPts val="1600"/>
              </a:spcBef>
              <a:spcAft>
                <a:spcPts val="1600"/>
              </a:spcAft>
              <a:buNone/>
            </a:pPr>
            <a:r>
              <a:t/>
            </a:r>
            <a:endParaRPr/>
          </a:p>
        </p:txBody>
      </p:sp>
      <p:sp>
        <p:nvSpPr>
          <p:cNvPr id="839" name="Google Shape;839;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40" name="Google Shape;840;p81"/>
          <p:cNvPicPr preferRelativeResize="0"/>
          <p:nvPr/>
        </p:nvPicPr>
        <p:blipFill>
          <a:blip r:embed="rId3">
            <a:alphaModFix/>
          </a:blip>
          <a:stretch>
            <a:fillRect/>
          </a:stretch>
        </p:blipFill>
        <p:spPr>
          <a:xfrm>
            <a:off x="3626400" y="1373352"/>
            <a:ext cx="5132301" cy="37089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8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846" name="Google Shape;846;p82"/>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Examples of the Use Case Diagram</a:t>
            </a:r>
            <a:r>
              <a:rPr lang="en"/>
              <a:t> :</a:t>
            </a:r>
            <a:endParaRPr/>
          </a:p>
          <a:p>
            <a:pPr indent="0" lvl="0" marL="457200" rtl="0" algn="l">
              <a:lnSpc>
                <a:spcPct val="150000"/>
              </a:lnSpc>
              <a:spcBef>
                <a:spcPts val="1600"/>
              </a:spcBef>
              <a:spcAft>
                <a:spcPts val="1600"/>
              </a:spcAft>
              <a:buNone/>
            </a:pPr>
            <a:r>
              <a:t/>
            </a:r>
            <a:endParaRPr/>
          </a:p>
        </p:txBody>
      </p:sp>
      <p:sp>
        <p:nvSpPr>
          <p:cNvPr id="847" name="Google Shape;847;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48" name="Google Shape;848;p82"/>
          <p:cNvPicPr preferRelativeResize="0"/>
          <p:nvPr/>
        </p:nvPicPr>
        <p:blipFill>
          <a:blip r:embed="rId3">
            <a:alphaModFix/>
          </a:blip>
          <a:stretch>
            <a:fillRect/>
          </a:stretch>
        </p:blipFill>
        <p:spPr>
          <a:xfrm>
            <a:off x="3529950" y="2214150"/>
            <a:ext cx="4973800" cy="2842175"/>
          </a:xfrm>
          <a:prstGeom prst="rect">
            <a:avLst/>
          </a:prstGeom>
          <a:noFill/>
          <a:ln>
            <a:noFill/>
          </a:ln>
        </p:spPr>
      </p:pic>
      <p:sp>
        <p:nvSpPr>
          <p:cNvPr id="849" name="Google Shape;849;p82"/>
          <p:cNvSpPr/>
          <p:nvPr/>
        </p:nvSpPr>
        <p:spPr>
          <a:xfrm>
            <a:off x="155275" y="3713625"/>
            <a:ext cx="2692500" cy="13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t>Use Cases are having an inclined line to indicate that they are business use cases ( not for software systems)</a:t>
            </a:r>
            <a:endParaRPr b="1" sz="13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8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State Machine</a:t>
            </a:r>
            <a:endParaRPr sz="3400"/>
          </a:p>
        </p:txBody>
      </p:sp>
      <p:sp>
        <p:nvSpPr>
          <p:cNvPr id="855" name="Google Shape;855;p83"/>
          <p:cNvSpPr txBox="1"/>
          <p:nvPr>
            <p:ph idx="2" type="subTitle"/>
          </p:nvPr>
        </p:nvSpPr>
        <p:spPr>
          <a:xfrm>
            <a:off x="126100" y="1781525"/>
            <a:ext cx="88617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State Machine </a:t>
            </a:r>
            <a:r>
              <a:rPr b="1" lang="en"/>
              <a:t> Diagram</a:t>
            </a:r>
            <a:r>
              <a:rPr lang="en"/>
              <a:t>:</a:t>
            </a:r>
            <a:endParaRPr b="1"/>
          </a:p>
          <a:p>
            <a:pPr indent="-330200" lvl="1" marL="914400" marR="0" rtl="0" algn="l">
              <a:lnSpc>
                <a:spcPct val="150000"/>
              </a:lnSpc>
              <a:spcBef>
                <a:spcPts val="0"/>
              </a:spcBef>
              <a:spcAft>
                <a:spcPts val="0"/>
              </a:spcAft>
              <a:buSzPts val="1600"/>
              <a:buChar char="○"/>
            </a:pPr>
            <a:r>
              <a:rPr lang="en"/>
              <a:t>is drawn for a single class to show the lifetime behavior of a single object.</a:t>
            </a:r>
            <a:endParaRPr/>
          </a:p>
          <a:p>
            <a:pPr indent="-330200" lvl="2" marL="1371600" marR="0" rtl="0" algn="l">
              <a:lnSpc>
                <a:spcPct val="150000"/>
              </a:lnSpc>
              <a:spcBef>
                <a:spcPts val="0"/>
              </a:spcBef>
              <a:spcAft>
                <a:spcPts val="0"/>
              </a:spcAft>
              <a:buSzPts val="1600"/>
              <a:buChar char="■"/>
            </a:pPr>
            <a:r>
              <a:rPr lang="en"/>
              <a:t>It describes all of the possible </a:t>
            </a:r>
            <a:r>
              <a:rPr b="1" lang="en"/>
              <a:t>states</a:t>
            </a:r>
            <a:r>
              <a:rPr lang="en"/>
              <a:t> that a particular object can get into based on some events/triggers.</a:t>
            </a:r>
            <a:endParaRPr/>
          </a:p>
          <a:p>
            <a:pPr indent="-330200" lvl="2" marL="1371600" marR="0" rtl="0" algn="l">
              <a:lnSpc>
                <a:spcPct val="150000"/>
              </a:lnSpc>
              <a:spcBef>
                <a:spcPts val="0"/>
              </a:spcBef>
              <a:spcAft>
                <a:spcPts val="0"/>
              </a:spcAft>
              <a:buSzPts val="1600"/>
              <a:buChar char="■"/>
            </a:pPr>
            <a:r>
              <a:rPr lang="en"/>
              <a:t>State of an object is defined by the value of its attributes and its relationships with other objects at a particular point in time.</a:t>
            </a:r>
            <a:endParaRPr/>
          </a:p>
          <a:p>
            <a:pPr indent="-330200" lvl="3" marL="1828800" marR="0" rtl="0" algn="l">
              <a:lnSpc>
                <a:spcPct val="150000"/>
              </a:lnSpc>
              <a:spcBef>
                <a:spcPts val="0"/>
              </a:spcBef>
              <a:spcAft>
                <a:spcPts val="0"/>
              </a:spcAft>
              <a:buSzPts val="1600"/>
              <a:buChar char="●"/>
            </a:pPr>
            <a:r>
              <a:rPr lang="en"/>
              <a:t>Example : </a:t>
            </a:r>
            <a:endParaRPr/>
          </a:p>
          <a:p>
            <a:pPr indent="-330200" lvl="4" marL="2286000" marR="0" rtl="0" algn="l">
              <a:lnSpc>
                <a:spcPct val="150000"/>
              </a:lnSpc>
              <a:spcBef>
                <a:spcPts val="0"/>
              </a:spcBef>
              <a:spcAft>
                <a:spcPts val="0"/>
              </a:spcAft>
              <a:buSzPts val="1600"/>
              <a:buChar char="○"/>
            </a:pPr>
            <a:r>
              <a:rPr lang="en"/>
              <a:t>Customer states: New , Pending, Active, Suspended, Inactive</a:t>
            </a:r>
            <a:endParaRPr/>
          </a:p>
          <a:p>
            <a:pPr indent="-330200" lvl="4" marL="2286000" marR="0" rtl="0" algn="l">
              <a:lnSpc>
                <a:spcPct val="150000"/>
              </a:lnSpc>
              <a:spcBef>
                <a:spcPts val="0"/>
              </a:spcBef>
              <a:spcAft>
                <a:spcPts val="0"/>
              </a:spcAft>
              <a:buSzPts val="1600"/>
              <a:buChar char="○"/>
            </a:pPr>
            <a:r>
              <a:rPr lang="en"/>
              <a:t>Cheque : Handed, Deposited, Returned, Cashed, Rejected</a:t>
            </a:r>
            <a:endParaRPr/>
          </a:p>
          <a:p>
            <a:pPr indent="0" lvl="0" marL="457200" rtl="0" algn="l">
              <a:lnSpc>
                <a:spcPct val="150000"/>
              </a:lnSpc>
              <a:spcBef>
                <a:spcPts val="1600"/>
              </a:spcBef>
              <a:spcAft>
                <a:spcPts val="1600"/>
              </a:spcAft>
              <a:buNone/>
            </a:pPr>
            <a:r>
              <a:t/>
            </a:r>
            <a:endParaRPr/>
          </a:p>
        </p:txBody>
      </p:sp>
      <p:sp>
        <p:nvSpPr>
          <p:cNvPr id="856" name="Google Shape;856;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84"/>
          <p:cNvSpPr/>
          <p:nvPr/>
        </p:nvSpPr>
        <p:spPr>
          <a:xfrm>
            <a:off x="3663100" y="1973850"/>
            <a:ext cx="5442300" cy="202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State Machine</a:t>
            </a:r>
            <a:endParaRPr sz="3400"/>
          </a:p>
        </p:txBody>
      </p:sp>
      <p:sp>
        <p:nvSpPr>
          <p:cNvPr id="863" name="Google Shape;863;p84"/>
          <p:cNvSpPr txBox="1"/>
          <p:nvPr>
            <p:ph idx="2" type="subTitle"/>
          </p:nvPr>
        </p:nvSpPr>
        <p:spPr>
          <a:xfrm>
            <a:off x="126100" y="1857725"/>
            <a:ext cx="41430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State Machine</a:t>
            </a:r>
            <a:r>
              <a:rPr b="1" lang="en"/>
              <a:t> Diagram</a:t>
            </a:r>
            <a:r>
              <a:rPr lang="en"/>
              <a:t>:</a:t>
            </a:r>
            <a:endParaRPr b="1"/>
          </a:p>
          <a:p>
            <a:pPr indent="-330200" lvl="1" marL="914400" rtl="0" algn="l">
              <a:lnSpc>
                <a:spcPct val="150000"/>
              </a:lnSpc>
              <a:spcBef>
                <a:spcPts val="0"/>
              </a:spcBef>
              <a:spcAft>
                <a:spcPts val="0"/>
              </a:spcAft>
              <a:buSzPts val="1600"/>
              <a:buChar char="○"/>
            </a:pPr>
            <a:r>
              <a:rPr lang="en"/>
              <a:t>Components</a:t>
            </a:r>
            <a:endParaRPr/>
          </a:p>
          <a:p>
            <a:pPr indent="-317500" lvl="2" marL="1371600" rtl="0" algn="l">
              <a:lnSpc>
                <a:spcPct val="115000"/>
              </a:lnSpc>
              <a:spcBef>
                <a:spcPts val="0"/>
              </a:spcBef>
              <a:spcAft>
                <a:spcPts val="0"/>
              </a:spcAft>
              <a:buSzPts val="1400"/>
              <a:buChar char="■"/>
            </a:pPr>
            <a:r>
              <a:rPr i="1" lang="en" sz="1400"/>
              <a:t>Object Box</a:t>
            </a:r>
            <a:endParaRPr i="1" sz="1400"/>
          </a:p>
          <a:p>
            <a:pPr indent="-317500" lvl="2" marL="1371600" rtl="0" algn="l">
              <a:lnSpc>
                <a:spcPct val="115000"/>
              </a:lnSpc>
              <a:spcBef>
                <a:spcPts val="0"/>
              </a:spcBef>
              <a:spcAft>
                <a:spcPts val="0"/>
              </a:spcAft>
              <a:buSzPts val="1400"/>
              <a:buChar char="■"/>
            </a:pPr>
            <a:r>
              <a:rPr i="1" lang="en" sz="1400"/>
              <a:t>States:</a:t>
            </a:r>
            <a:endParaRPr i="1" sz="1400"/>
          </a:p>
          <a:p>
            <a:pPr indent="-317500" lvl="3" marL="1828800" rtl="0" algn="l">
              <a:lnSpc>
                <a:spcPct val="115000"/>
              </a:lnSpc>
              <a:spcBef>
                <a:spcPts val="0"/>
              </a:spcBef>
              <a:spcAft>
                <a:spcPts val="0"/>
              </a:spcAft>
              <a:buSzPts val="1400"/>
              <a:buChar char="●"/>
            </a:pPr>
            <a:r>
              <a:rPr i="1" lang="en" sz="1400"/>
              <a:t>Initial </a:t>
            </a:r>
            <a:endParaRPr i="1" sz="1400"/>
          </a:p>
          <a:p>
            <a:pPr indent="-317500" lvl="3" marL="1828800" rtl="0" algn="l">
              <a:lnSpc>
                <a:spcPct val="115000"/>
              </a:lnSpc>
              <a:spcBef>
                <a:spcPts val="0"/>
              </a:spcBef>
              <a:spcAft>
                <a:spcPts val="0"/>
              </a:spcAft>
              <a:buSzPts val="1400"/>
              <a:buChar char="●"/>
            </a:pPr>
            <a:r>
              <a:rPr i="1" lang="en" sz="1400"/>
              <a:t>Final/Exit State</a:t>
            </a:r>
            <a:endParaRPr i="1" sz="1400"/>
          </a:p>
          <a:p>
            <a:pPr indent="-317500" lvl="3" marL="1828800" rtl="0" algn="l">
              <a:lnSpc>
                <a:spcPct val="115000"/>
              </a:lnSpc>
              <a:spcBef>
                <a:spcPts val="0"/>
              </a:spcBef>
              <a:spcAft>
                <a:spcPts val="0"/>
              </a:spcAft>
              <a:buSzPts val="1400"/>
              <a:buChar char="●"/>
            </a:pPr>
            <a:r>
              <a:rPr i="1" lang="en" sz="1400"/>
              <a:t>State</a:t>
            </a:r>
            <a:endParaRPr i="1" sz="1400"/>
          </a:p>
          <a:p>
            <a:pPr indent="-317500" lvl="2" marL="1371600" rtl="0" algn="l">
              <a:lnSpc>
                <a:spcPct val="115000"/>
              </a:lnSpc>
              <a:spcBef>
                <a:spcPts val="0"/>
              </a:spcBef>
              <a:spcAft>
                <a:spcPts val="0"/>
              </a:spcAft>
              <a:buSzPts val="1400"/>
              <a:buChar char="■"/>
            </a:pPr>
            <a:r>
              <a:rPr i="1" lang="en" sz="1400"/>
              <a:t>Transitions</a:t>
            </a:r>
            <a:endParaRPr i="1" sz="1400"/>
          </a:p>
          <a:p>
            <a:pPr indent="-317500" lvl="3" marL="1828800" rtl="0" algn="l">
              <a:lnSpc>
                <a:spcPct val="115000"/>
              </a:lnSpc>
              <a:spcBef>
                <a:spcPts val="0"/>
              </a:spcBef>
              <a:spcAft>
                <a:spcPts val="0"/>
              </a:spcAft>
              <a:buSzPts val="1400"/>
              <a:buChar char="●"/>
            </a:pPr>
            <a:r>
              <a:rPr i="1" lang="en" sz="1400"/>
              <a:t>Arrow</a:t>
            </a:r>
            <a:endParaRPr i="1" sz="1400"/>
          </a:p>
          <a:p>
            <a:pPr indent="-317500" lvl="3" marL="1828800" rtl="0" algn="l">
              <a:lnSpc>
                <a:spcPct val="115000"/>
              </a:lnSpc>
              <a:spcBef>
                <a:spcPts val="0"/>
              </a:spcBef>
              <a:spcAft>
                <a:spcPts val="0"/>
              </a:spcAft>
              <a:buSzPts val="1400"/>
              <a:buChar char="●"/>
            </a:pPr>
            <a:r>
              <a:rPr i="1" lang="en" sz="1400"/>
              <a:t>Event Label</a:t>
            </a:r>
            <a:endParaRPr i="1" sz="1400"/>
          </a:p>
          <a:p>
            <a:pPr indent="-317500" lvl="2" marL="1371600" rtl="0" algn="l">
              <a:lnSpc>
                <a:spcPct val="115000"/>
              </a:lnSpc>
              <a:spcBef>
                <a:spcPts val="0"/>
              </a:spcBef>
              <a:spcAft>
                <a:spcPts val="0"/>
              </a:spcAft>
              <a:buSzPts val="1400"/>
              <a:buChar char="■"/>
            </a:pPr>
            <a:r>
              <a:rPr i="1" lang="en" sz="1400"/>
              <a:t>Other Elements : notes,...</a:t>
            </a:r>
            <a:endParaRPr i="1" sz="1400"/>
          </a:p>
          <a:p>
            <a:pPr indent="0" lvl="0" marL="457200" rtl="0" algn="l">
              <a:lnSpc>
                <a:spcPct val="150000"/>
              </a:lnSpc>
              <a:spcBef>
                <a:spcPts val="1600"/>
              </a:spcBef>
              <a:spcAft>
                <a:spcPts val="1600"/>
              </a:spcAft>
              <a:buNone/>
            </a:pPr>
            <a:r>
              <a:t/>
            </a:r>
            <a:endParaRPr/>
          </a:p>
        </p:txBody>
      </p:sp>
      <p:sp>
        <p:nvSpPr>
          <p:cNvPr id="864" name="Google Shape;864;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65" name="Google Shape;865;p84"/>
          <p:cNvPicPr preferRelativeResize="0"/>
          <p:nvPr/>
        </p:nvPicPr>
        <p:blipFill>
          <a:blip r:embed="rId3">
            <a:alphaModFix/>
          </a:blip>
          <a:stretch>
            <a:fillRect/>
          </a:stretch>
        </p:blipFill>
        <p:spPr>
          <a:xfrm>
            <a:off x="5345275" y="2622600"/>
            <a:ext cx="1819275" cy="857250"/>
          </a:xfrm>
          <a:prstGeom prst="rect">
            <a:avLst/>
          </a:prstGeom>
          <a:noFill/>
          <a:ln>
            <a:noFill/>
          </a:ln>
        </p:spPr>
      </p:pic>
      <p:pic>
        <p:nvPicPr>
          <p:cNvPr id="866" name="Google Shape;866;p84"/>
          <p:cNvPicPr preferRelativeResize="0"/>
          <p:nvPr/>
        </p:nvPicPr>
        <p:blipFill>
          <a:blip r:embed="rId4">
            <a:alphaModFix/>
          </a:blip>
          <a:stretch>
            <a:fillRect/>
          </a:stretch>
        </p:blipFill>
        <p:spPr>
          <a:xfrm>
            <a:off x="3819500" y="2741663"/>
            <a:ext cx="647700" cy="619125"/>
          </a:xfrm>
          <a:prstGeom prst="rect">
            <a:avLst/>
          </a:prstGeom>
          <a:noFill/>
          <a:ln>
            <a:noFill/>
          </a:ln>
        </p:spPr>
      </p:pic>
      <p:pic>
        <p:nvPicPr>
          <p:cNvPr id="867" name="Google Shape;867;p84"/>
          <p:cNvPicPr preferRelativeResize="0"/>
          <p:nvPr/>
        </p:nvPicPr>
        <p:blipFill>
          <a:blip r:embed="rId5">
            <a:alphaModFix/>
          </a:blip>
          <a:stretch>
            <a:fillRect/>
          </a:stretch>
        </p:blipFill>
        <p:spPr>
          <a:xfrm>
            <a:off x="8161825" y="2708325"/>
            <a:ext cx="647700" cy="685800"/>
          </a:xfrm>
          <a:prstGeom prst="rect">
            <a:avLst/>
          </a:prstGeom>
          <a:noFill/>
          <a:ln>
            <a:noFill/>
          </a:ln>
        </p:spPr>
      </p:pic>
      <p:cxnSp>
        <p:nvCxnSpPr>
          <p:cNvPr id="868" name="Google Shape;868;p84"/>
          <p:cNvCxnSpPr>
            <a:stCxn id="866" idx="3"/>
            <a:endCxn id="865" idx="1"/>
          </p:cNvCxnSpPr>
          <p:nvPr/>
        </p:nvCxnSpPr>
        <p:spPr>
          <a:xfrm>
            <a:off x="4467200" y="3051225"/>
            <a:ext cx="878100" cy="0"/>
          </a:xfrm>
          <a:prstGeom prst="straightConnector1">
            <a:avLst/>
          </a:prstGeom>
          <a:noFill/>
          <a:ln cap="flat" cmpd="sng" w="9525">
            <a:solidFill>
              <a:schemeClr val="dk2"/>
            </a:solidFill>
            <a:prstDash val="solid"/>
            <a:round/>
            <a:headEnd len="med" w="med" type="none"/>
            <a:tailEnd len="med" w="med" type="triangle"/>
          </a:ln>
        </p:spPr>
      </p:cxnSp>
      <p:cxnSp>
        <p:nvCxnSpPr>
          <p:cNvPr id="869" name="Google Shape;869;p84"/>
          <p:cNvCxnSpPr>
            <a:stCxn id="865" idx="3"/>
            <a:endCxn id="867" idx="1"/>
          </p:cNvCxnSpPr>
          <p:nvPr/>
        </p:nvCxnSpPr>
        <p:spPr>
          <a:xfrm>
            <a:off x="7164550" y="3051225"/>
            <a:ext cx="997200" cy="0"/>
          </a:xfrm>
          <a:prstGeom prst="straightConnector1">
            <a:avLst/>
          </a:prstGeom>
          <a:noFill/>
          <a:ln cap="flat" cmpd="sng" w="9525">
            <a:solidFill>
              <a:schemeClr val="dk2"/>
            </a:solidFill>
            <a:prstDash val="solid"/>
            <a:round/>
            <a:headEnd len="med" w="med" type="none"/>
            <a:tailEnd len="med" w="med" type="triangle"/>
          </a:ln>
        </p:spPr>
      </p:cxnSp>
      <p:sp>
        <p:nvSpPr>
          <p:cNvPr id="870" name="Google Shape;870;p84"/>
          <p:cNvSpPr txBox="1"/>
          <p:nvPr/>
        </p:nvSpPr>
        <p:spPr>
          <a:xfrm>
            <a:off x="4467200" y="3100325"/>
            <a:ext cx="7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Event 1</a:t>
            </a:r>
            <a:endParaRPr>
              <a:latin typeface="Raleway"/>
              <a:ea typeface="Raleway"/>
              <a:cs typeface="Raleway"/>
              <a:sym typeface="Raleway"/>
            </a:endParaRPr>
          </a:p>
        </p:txBody>
      </p:sp>
      <p:sp>
        <p:nvSpPr>
          <p:cNvPr id="871" name="Google Shape;871;p84"/>
          <p:cNvSpPr txBox="1"/>
          <p:nvPr/>
        </p:nvSpPr>
        <p:spPr>
          <a:xfrm>
            <a:off x="7297675" y="3091150"/>
            <a:ext cx="7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Event 2</a:t>
            </a:r>
            <a:endParaRPr>
              <a:latin typeface="Raleway"/>
              <a:ea typeface="Raleway"/>
              <a:cs typeface="Raleway"/>
              <a:sym typeface="Raleway"/>
            </a:endParaRPr>
          </a:p>
        </p:txBody>
      </p:sp>
      <p:sp>
        <p:nvSpPr>
          <p:cNvPr id="872" name="Google Shape;872;p84"/>
          <p:cNvSpPr txBox="1"/>
          <p:nvPr/>
        </p:nvSpPr>
        <p:spPr>
          <a:xfrm>
            <a:off x="3663100" y="1983025"/>
            <a:ext cx="14781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Object name</a:t>
            </a:r>
            <a:endParaRPr>
              <a:latin typeface="Raleway"/>
              <a:ea typeface="Raleway"/>
              <a:cs typeface="Raleway"/>
              <a:sym typeface="Raleway"/>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8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State Machine</a:t>
            </a:r>
            <a:endParaRPr sz="3400"/>
          </a:p>
        </p:txBody>
      </p:sp>
      <p:sp>
        <p:nvSpPr>
          <p:cNvPr id="878" name="Google Shape;878;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79" name="Google Shape;879;p85"/>
          <p:cNvPicPr preferRelativeResize="0"/>
          <p:nvPr/>
        </p:nvPicPr>
        <p:blipFill>
          <a:blip r:embed="rId3">
            <a:alphaModFix/>
          </a:blip>
          <a:stretch>
            <a:fillRect/>
          </a:stretch>
        </p:blipFill>
        <p:spPr>
          <a:xfrm>
            <a:off x="152400" y="1681825"/>
            <a:ext cx="8834519" cy="3068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endParaRPr sz="3400"/>
          </a:p>
        </p:txBody>
      </p:sp>
      <p:sp>
        <p:nvSpPr>
          <p:cNvPr id="591" name="Google Shape;591;p5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chemeClr val="dk1"/>
              </a:buClr>
              <a:buSzPts val="2200"/>
              <a:buAutoNum type="arabicPeriod"/>
            </a:pPr>
            <a:r>
              <a:rPr lang="en" sz="1800"/>
              <a:t>Code and Fix Model</a:t>
            </a:r>
            <a:endParaRPr sz="1800"/>
          </a:p>
          <a:p>
            <a:pPr indent="-368300" lvl="0" marL="457200" rtl="0" algn="l">
              <a:lnSpc>
                <a:spcPct val="150000"/>
              </a:lnSpc>
              <a:spcBef>
                <a:spcPts val="0"/>
              </a:spcBef>
              <a:spcAft>
                <a:spcPts val="0"/>
              </a:spcAft>
              <a:buSzPts val="2200"/>
              <a:buAutoNum type="arabicPeriod"/>
            </a:pPr>
            <a:r>
              <a:rPr lang="en" sz="1800"/>
              <a:t>Plan-Driven / Conventional Methods</a:t>
            </a:r>
            <a:endParaRPr sz="1800"/>
          </a:p>
          <a:p>
            <a:pPr indent="-368300" lvl="0" marL="457200" rtl="0" algn="l">
              <a:lnSpc>
                <a:spcPct val="150000"/>
              </a:lnSpc>
              <a:spcBef>
                <a:spcPts val="0"/>
              </a:spcBef>
              <a:spcAft>
                <a:spcPts val="0"/>
              </a:spcAft>
              <a:buSzPts val="2200"/>
              <a:buAutoNum type="arabicPeriod"/>
            </a:pPr>
            <a:r>
              <a:rPr lang="en" sz="1800"/>
              <a:t>Agile Methodologies</a:t>
            </a:r>
            <a:endParaRPr sz="1800"/>
          </a:p>
          <a:p>
            <a:pPr indent="-368300" lvl="0" marL="457200" rtl="0" algn="l">
              <a:lnSpc>
                <a:spcPct val="150000"/>
              </a:lnSpc>
              <a:spcBef>
                <a:spcPts val="0"/>
              </a:spcBef>
              <a:spcAft>
                <a:spcPts val="0"/>
              </a:spcAft>
              <a:buSzPts val="2200"/>
              <a:buAutoNum type="arabicPeriod"/>
            </a:pPr>
            <a:r>
              <a:rPr lang="en" sz="1800"/>
              <a:t>No-Code </a:t>
            </a:r>
            <a:r>
              <a:rPr lang="en" sz="1800"/>
              <a:t>Development</a:t>
            </a:r>
            <a:r>
              <a:rPr lang="en" sz="1800"/>
              <a:t> Model</a:t>
            </a:r>
            <a:endParaRPr sz="1800"/>
          </a:p>
        </p:txBody>
      </p:sp>
      <p:sp>
        <p:nvSpPr>
          <p:cNvPr id="592" name="Google Shape;592;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8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State Machine</a:t>
            </a:r>
            <a:endParaRPr sz="3400"/>
          </a:p>
        </p:txBody>
      </p:sp>
      <p:sp>
        <p:nvSpPr>
          <p:cNvPr id="885" name="Google Shape;885;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86" name="Google Shape;886;p86"/>
          <p:cNvPicPr preferRelativeResize="0"/>
          <p:nvPr/>
        </p:nvPicPr>
        <p:blipFill>
          <a:blip r:embed="rId3">
            <a:alphaModFix/>
          </a:blip>
          <a:stretch>
            <a:fillRect/>
          </a:stretch>
        </p:blipFill>
        <p:spPr>
          <a:xfrm>
            <a:off x="152400" y="1681825"/>
            <a:ext cx="8834519" cy="3068025"/>
          </a:xfrm>
          <a:prstGeom prst="rect">
            <a:avLst/>
          </a:prstGeom>
          <a:noFill/>
          <a:ln>
            <a:noFill/>
          </a:ln>
        </p:spPr>
      </p:pic>
      <p:sp>
        <p:nvSpPr>
          <p:cNvPr id="887" name="Google Shape;887;p86"/>
          <p:cNvSpPr/>
          <p:nvPr/>
        </p:nvSpPr>
        <p:spPr>
          <a:xfrm>
            <a:off x="1973951" y="2086425"/>
            <a:ext cx="5515500" cy="220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Boolean</a:t>
            </a:r>
            <a:r>
              <a:rPr b="1" lang="en" sz="1900"/>
              <a:t> Expression are expressed inside [  ]</a:t>
            </a:r>
            <a:endParaRPr b="1" sz="1900"/>
          </a:p>
          <a:p>
            <a:pPr indent="0" lvl="0" marL="0" rtl="0" algn="ctr">
              <a:spcBef>
                <a:spcPts val="0"/>
              </a:spcBef>
              <a:spcAft>
                <a:spcPts val="0"/>
              </a:spcAft>
              <a:buNone/>
            </a:pPr>
            <a:r>
              <a:t/>
            </a:r>
            <a:endParaRPr b="1" sz="1900"/>
          </a:p>
          <a:p>
            <a:pPr indent="0" lvl="0" marL="0" rtl="0" algn="ctr">
              <a:spcBef>
                <a:spcPts val="0"/>
              </a:spcBef>
              <a:spcAft>
                <a:spcPts val="0"/>
              </a:spcAft>
              <a:buNone/>
            </a:pPr>
            <a:r>
              <a:rPr b="1" lang="en" sz="1900"/>
              <a:t>Action/Events can be added next to the boolean condition</a:t>
            </a:r>
            <a:br>
              <a:rPr b="1" lang="en" sz="1900"/>
            </a:br>
            <a:r>
              <a:rPr b="1" lang="en" sz="1900"/>
              <a:t>[Condition] ActionName</a:t>
            </a:r>
            <a:endParaRPr b="1" sz="19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8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State Machine</a:t>
            </a:r>
            <a:endParaRPr sz="3400"/>
          </a:p>
        </p:txBody>
      </p:sp>
      <p:sp>
        <p:nvSpPr>
          <p:cNvPr id="893" name="Google Shape;893;p87"/>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State Machine Diagram</a:t>
            </a:r>
            <a:r>
              <a:rPr lang="en"/>
              <a:t>:</a:t>
            </a:r>
            <a:endParaRPr b="1"/>
          </a:p>
          <a:p>
            <a:pPr indent="-330200" lvl="1" marL="914400" marR="0" rtl="0" algn="l">
              <a:lnSpc>
                <a:spcPct val="150000"/>
              </a:lnSpc>
              <a:spcBef>
                <a:spcPts val="0"/>
              </a:spcBef>
              <a:spcAft>
                <a:spcPts val="0"/>
              </a:spcAft>
              <a:buSzPts val="1600"/>
              <a:buChar char="○"/>
            </a:pPr>
            <a:r>
              <a:rPr lang="en"/>
              <a:t>State can be written to include optionally more details about </a:t>
            </a:r>
            <a:r>
              <a:rPr b="1" lang="en"/>
              <a:t>the internal behaviour of the object</a:t>
            </a:r>
            <a:r>
              <a:rPr lang="en"/>
              <a:t>:</a:t>
            </a:r>
            <a:endParaRPr/>
          </a:p>
          <a:p>
            <a:pPr indent="-330200" lvl="2" marL="1371600" marR="0" rtl="0" algn="l">
              <a:lnSpc>
                <a:spcPct val="150000"/>
              </a:lnSpc>
              <a:spcBef>
                <a:spcPts val="0"/>
              </a:spcBef>
              <a:spcAft>
                <a:spcPts val="0"/>
              </a:spcAft>
              <a:buSzPts val="1600"/>
              <a:buChar char="■"/>
            </a:pPr>
            <a:r>
              <a:rPr lang="en"/>
              <a:t>Entry Action</a:t>
            </a:r>
            <a:endParaRPr/>
          </a:p>
          <a:p>
            <a:pPr indent="-330200" lvl="2" marL="1371600" marR="0" rtl="0" algn="l">
              <a:lnSpc>
                <a:spcPct val="150000"/>
              </a:lnSpc>
              <a:spcBef>
                <a:spcPts val="0"/>
              </a:spcBef>
              <a:spcAft>
                <a:spcPts val="0"/>
              </a:spcAft>
              <a:buSzPts val="1600"/>
              <a:buChar char="■"/>
            </a:pPr>
            <a:r>
              <a:rPr lang="en"/>
              <a:t>Exit Action</a:t>
            </a:r>
            <a:endParaRPr/>
          </a:p>
          <a:p>
            <a:pPr indent="-330200" lvl="2" marL="1371600" marR="0" rtl="0" algn="l">
              <a:lnSpc>
                <a:spcPct val="150000"/>
              </a:lnSpc>
              <a:spcBef>
                <a:spcPts val="0"/>
              </a:spcBef>
              <a:spcAft>
                <a:spcPts val="0"/>
              </a:spcAft>
              <a:buSzPts val="1600"/>
              <a:buChar char="■"/>
            </a:pPr>
            <a:r>
              <a:rPr lang="en"/>
              <a:t>Do Action</a:t>
            </a:r>
            <a:endParaRPr/>
          </a:p>
          <a:p>
            <a:pPr indent="0" lvl="0" marL="457200" rtl="0" algn="l">
              <a:lnSpc>
                <a:spcPct val="150000"/>
              </a:lnSpc>
              <a:spcBef>
                <a:spcPts val="1600"/>
              </a:spcBef>
              <a:spcAft>
                <a:spcPts val="1600"/>
              </a:spcAft>
              <a:buNone/>
            </a:pPr>
            <a:r>
              <a:t/>
            </a:r>
            <a:endParaRPr/>
          </a:p>
        </p:txBody>
      </p:sp>
      <p:sp>
        <p:nvSpPr>
          <p:cNvPr id="894" name="Google Shape;894;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5" name="Google Shape;895;p87"/>
          <p:cNvSpPr/>
          <p:nvPr/>
        </p:nvSpPr>
        <p:spPr>
          <a:xfrm>
            <a:off x="5268825" y="2763400"/>
            <a:ext cx="3598800" cy="19188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6" name="Google Shape;896;p87"/>
          <p:cNvCxnSpPr/>
          <p:nvPr/>
        </p:nvCxnSpPr>
        <p:spPr>
          <a:xfrm flipH="1" rot="10800000">
            <a:off x="5259625" y="3222200"/>
            <a:ext cx="3608100" cy="18600"/>
          </a:xfrm>
          <a:prstGeom prst="straightConnector1">
            <a:avLst/>
          </a:prstGeom>
          <a:noFill/>
          <a:ln cap="flat" cmpd="sng" w="19050">
            <a:solidFill>
              <a:schemeClr val="dk2"/>
            </a:solidFill>
            <a:prstDash val="solid"/>
            <a:round/>
            <a:headEnd len="med" w="med" type="none"/>
            <a:tailEnd len="med" w="med" type="none"/>
          </a:ln>
        </p:spPr>
      </p:cxnSp>
      <p:sp>
        <p:nvSpPr>
          <p:cNvPr id="897" name="Google Shape;897;p87"/>
          <p:cNvSpPr txBox="1"/>
          <p:nvPr/>
        </p:nvSpPr>
        <p:spPr>
          <a:xfrm>
            <a:off x="5697575" y="2840600"/>
            <a:ext cx="250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aleway"/>
                <a:ea typeface="Raleway"/>
                <a:cs typeface="Raleway"/>
                <a:sym typeface="Raleway"/>
              </a:rPr>
              <a:t>State name</a:t>
            </a:r>
            <a:endParaRPr b="1">
              <a:latin typeface="Raleway"/>
              <a:ea typeface="Raleway"/>
              <a:cs typeface="Raleway"/>
              <a:sym typeface="Raleway"/>
            </a:endParaRPr>
          </a:p>
        </p:txBody>
      </p:sp>
      <p:sp>
        <p:nvSpPr>
          <p:cNvPr id="898" name="Google Shape;898;p87"/>
          <p:cNvSpPr txBox="1"/>
          <p:nvPr/>
        </p:nvSpPr>
        <p:spPr>
          <a:xfrm>
            <a:off x="5392775" y="3297800"/>
            <a:ext cx="33927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Raleway"/>
                <a:ea typeface="Raleway"/>
                <a:cs typeface="Raleway"/>
                <a:sym typeface="Raleway"/>
              </a:rPr>
              <a:t>entry / receive data A</a:t>
            </a:r>
            <a:endParaRPr b="1" sz="1600">
              <a:latin typeface="Raleway"/>
              <a:ea typeface="Raleway"/>
              <a:cs typeface="Raleway"/>
              <a:sym typeface="Raleway"/>
            </a:endParaRPr>
          </a:p>
          <a:p>
            <a:pPr indent="0" lvl="0" marL="0" rtl="0" algn="l">
              <a:lnSpc>
                <a:spcPct val="115000"/>
              </a:lnSpc>
              <a:spcBef>
                <a:spcPts val="0"/>
              </a:spcBef>
              <a:spcAft>
                <a:spcPts val="0"/>
              </a:spcAft>
              <a:buNone/>
            </a:pPr>
            <a:r>
              <a:rPr b="1" lang="en" sz="1600">
                <a:latin typeface="Raleway"/>
                <a:ea typeface="Raleway"/>
                <a:cs typeface="Raleway"/>
                <a:sym typeface="Raleway"/>
              </a:rPr>
              <a:t>d</a:t>
            </a:r>
            <a:r>
              <a:rPr b="1" lang="en" sz="1600">
                <a:latin typeface="Raleway"/>
                <a:ea typeface="Raleway"/>
                <a:cs typeface="Raleway"/>
                <a:sym typeface="Raleway"/>
              </a:rPr>
              <a:t>o /  check if data is valid</a:t>
            </a:r>
            <a:endParaRPr b="1" sz="1600">
              <a:latin typeface="Raleway"/>
              <a:ea typeface="Raleway"/>
              <a:cs typeface="Raleway"/>
              <a:sym typeface="Raleway"/>
            </a:endParaRPr>
          </a:p>
          <a:p>
            <a:pPr indent="0" lvl="0" marL="0" rtl="0" algn="l">
              <a:lnSpc>
                <a:spcPct val="115000"/>
              </a:lnSpc>
              <a:spcBef>
                <a:spcPts val="0"/>
              </a:spcBef>
              <a:spcAft>
                <a:spcPts val="0"/>
              </a:spcAft>
              <a:buNone/>
            </a:pPr>
            <a:r>
              <a:rPr b="1" lang="en" sz="1600">
                <a:latin typeface="Raleway"/>
                <a:ea typeface="Raleway"/>
                <a:cs typeface="Raleway"/>
                <a:sym typeface="Raleway"/>
              </a:rPr>
              <a:t>e</a:t>
            </a:r>
            <a:r>
              <a:rPr b="1" lang="en" sz="1600">
                <a:latin typeface="Raleway"/>
                <a:ea typeface="Raleway"/>
                <a:cs typeface="Raleway"/>
                <a:sym typeface="Raleway"/>
              </a:rPr>
              <a:t>xit /  inform the user</a:t>
            </a:r>
            <a:endParaRPr b="1" sz="1600">
              <a:latin typeface="Raleway"/>
              <a:ea typeface="Raleway"/>
              <a:cs typeface="Raleway"/>
              <a:sym typeface="Raleway"/>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8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State Machine</a:t>
            </a:r>
            <a:endParaRPr sz="3400"/>
          </a:p>
        </p:txBody>
      </p:sp>
      <p:sp>
        <p:nvSpPr>
          <p:cNvPr id="904" name="Google Shape;904;p88"/>
          <p:cNvSpPr txBox="1"/>
          <p:nvPr>
            <p:ph idx="2" type="subTitle"/>
          </p:nvPr>
        </p:nvSpPr>
        <p:spPr>
          <a:xfrm>
            <a:off x="126100" y="1781525"/>
            <a:ext cx="33927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State Machine Diagram</a:t>
            </a:r>
            <a:r>
              <a:rPr lang="en"/>
              <a:t>:</a:t>
            </a:r>
            <a:endParaRPr b="1"/>
          </a:p>
          <a:p>
            <a:pPr indent="-330200" lvl="1" marL="914400" marR="0" rtl="0" algn="l">
              <a:lnSpc>
                <a:spcPct val="150000"/>
              </a:lnSpc>
              <a:spcBef>
                <a:spcPts val="0"/>
              </a:spcBef>
              <a:spcAft>
                <a:spcPts val="0"/>
              </a:spcAft>
              <a:buSzPts val="1600"/>
              <a:buChar char="○"/>
            </a:pPr>
            <a:r>
              <a:rPr lang="en"/>
              <a:t>State can :</a:t>
            </a:r>
            <a:endParaRPr/>
          </a:p>
          <a:p>
            <a:pPr indent="-330200" lvl="2" marL="1371600" marR="0" rtl="0" algn="l">
              <a:lnSpc>
                <a:spcPct val="150000"/>
              </a:lnSpc>
              <a:spcBef>
                <a:spcPts val="0"/>
              </a:spcBef>
              <a:spcAft>
                <a:spcPts val="0"/>
              </a:spcAft>
              <a:buSzPts val="1600"/>
              <a:buChar char="■"/>
            </a:pPr>
            <a:r>
              <a:rPr lang="en"/>
              <a:t>Include sub-states</a:t>
            </a:r>
            <a:endParaRPr/>
          </a:p>
          <a:p>
            <a:pPr indent="-330200" lvl="2" marL="1371600" marR="0" rtl="0" algn="l">
              <a:lnSpc>
                <a:spcPct val="150000"/>
              </a:lnSpc>
              <a:spcBef>
                <a:spcPts val="0"/>
              </a:spcBef>
              <a:spcAft>
                <a:spcPts val="0"/>
              </a:spcAft>
              <a:buSzPts val="1600"/>
              <a:buChar char="■"/>
            </a:pPr>
            <a:r>
              <a:rPr lang="en"/>
              <a:t>Include Regions</a:t>
            </a:r>
            <a:br>
              <a:rPr lang="en"/>
            </a:br>
            <a:r>
              <a:rPr lang="en"/>
              <a:t>(Or Forking can be used)</a:t>
            </a:r>
            <a:endParaRPr/>
          </a:p>
          <a:p>
            <a:pPr indent="0" lvl="0" marL="457200" rtl="0" algn="l">
              <a:lnSpc>
                <a:spcPct val="150000"/>
              </a:lnSpc>
              <a:spcBef>
                <a:spcPts val="1600"/>
              </a:spcBef>
              <a:spcAft>
                <a:spcPts val="1600"/>
              </a:spcAft>
              <a:buNone/>
            </a:pPr>
            <a:r>
              <a:t/>
            </a:r>
            <a:endParaRPr/>
          </a:p>
        </p:txBody>
      </p:sp>
      <p:sp>
        <p:nvSpPr>
          <p:cNvPr id="905" name="Google Shape;905;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6" name="Google Shape;906;p88"/>
          <p:cNvSpPr/>
          <p:nvPr/>
        </p:nvSpPr>
        <p:spPr>
          <a:xfrm>
            <a:off x="3700750" y="1909600"/>
            <a:ext cx="4938300" cy="27726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7" name="Google Shape;907;p88"/>
          <p:cNvCxnSpPr/>
          <p:nvPr/>
        </p:nvCxnSpPr>
        <p:spPr>
          <a:xfrm flipH="1" rot="10800000">
            <a:off x="3700750" y="2313400"/>
            <a:ext cx="4902600" cy="15000"/>
          </a:xfrm>
          <a:prstGeom prst="straightConnector1">
            <a:avLst/>
          </a:prstGeom>
          <a:noFill/>
          <a:ln cap="flat" cmpd="sng" w="19050">
            <a:solidFill>
              <a:schemeClr val="dk2"/>
            </a:solidFill>
            <a:prstDash val="solid"/>
            <a:round/>
            <a:headEnd len="med" w="med" type="none"/>
            <a:tailEnd len="med" w="med" type="none"/>
          </a:ln>
        </p:spPr>
      </p:cxnSp>
      <p:sp>
        <p:nvSpPr>
          <p:cNvPr id="908" name="Google Shape;908;p88"/>
          <p:cNvSpPr txBox="1"/>
          <p:nvPr/>
        </p:nvSpPr>
        <p:spPr>
          <a:xfrm>
            <a:off x="5031025" y="1909600"/>
            <a:ext cx="250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aleway"/>
                <a:ea typeface="Raleway"/>
                <a:cs typeface="Raleway"/>
                <a:sym typeface="Raleway"/>
              </a:rPr>
              <a:t>State name</a:t>
            </a:r>
            <a:endParaRPr b="1">
              <a:latin typeface="Raleway"/>
              <a:ea typeface="Raleway"/>
              <a:cs typeface="Raleway"/>
              <a:sym typeface="Raleway"/>
            </a:endParaRPr>
          </a:p>
        </p:txBody>
      </p:sp>
      <p:cxnSp>
        <p:nvCxnSpPr>
          <p:cNvPr id="909" name="Google Shape;909;p88"/>
          <p:cNvCxnSpPr/>
          <p:nvPr/>
        </p:nvCxnSpPr>
        <p:spPr>
          <a:xfrm flipH="1" rot="10800000">
            <a:off x="3186550" y="3227825"/>
            <a:ext cx="514200" cy="9300"/>
          </a:xfrm>
          <a:prstGeom prst="straightConnector1">
            <a:avLst/>
          </a:prstGeom>
          <a:noFill/>
          <a:ln cap="flat" cmpd="sng" w="19050">
            <a:solidFill>
              <a:schemeClr val="dk2"/>
            </a:solidFill>
            <a:prstDash val="solid"/>
            <a:round/>
            <a:headEnd len="med" w="med" type="none"/>
            <a:tailEnd len="med" w="med" type="triangle"/>
          </a:ln>
        </p:spPr>
      </p:cxnSp>
      <p:cxnSp>
        <p:nvCxnSpPr>
          <p:cNvPr id="910" name="Google Shape;910;p88"/>
          <p:cNvCxnSpPr/>
          <p:nvPr/>
        </p:nvCxnSpPr>
        <p:spPr>
          <a:xfrm flipH="1" rot="10800000">
            <a:off x="8639050" y="3227825"/>
            <a:ext cx="514200" cy="9300"/>
          </a:xfrm>
          <a:prstGeom prst="straightConnector1">
            <a:avLst/>
          </a:prstGeom>
          <a:noFill/>
          <a:ln cap="flat" cmpd="sng" w="19050">
            <a:solidFill>
              <a:schemeClr val="dk2"/>
            </a:solidFill>
            <a:prstDash val="solid"/>
            <a:round/>
            <a:headEnd len="med" w="med" type="none"/>
            <a:tailEnd len="med" w="med" type="triangle"/>
          </a:ln>
        </p:spPr>
      </p:cxnSp>
      <p:cxnSp>
        <p:nvCxnSpPr>
          <p:cNvPr id="911" name="Google Shape;911;p88"/>
          <p:cNvCxnSpPr/>
          <p:nvPr/>
        </p:nvCxnSpPr>
        <p:spPr>
          <a:xfrm flipH="1" rot="10800000">
            <a:off x="3700750" y="3456400"/>
            <a:ext cx="4902600" cy="15000"/>
          </a:xfrm>
          <a:prstGeom prst="straightConnector1">
            <a:avLst/>
          </a:prstGeom>
          <a:noFill/>
          <a:ln cap="flat" cmpd="sng" w="19050">
            <a:solidFill>
              <a:schemeClr val="dk2"/>
            </a:solidFill>
            <a:prstDash val="dash"/>
            <a:round/>
            <a:headEnd len="med" w="med" type="none"/>
            <a:tailEnd len="med" w="med" type="none"/>
          </a:ln>
        </p:spPr>
      </p:cxnSp>
      <p:sp>
        <p:nvSpPr>
          <p:cNvPr id="912" name="Google Shape;912;p88"/>
          <p:cNvSpPr/>
          <p:nvPr/>
        </p:nvSpPr>
        <p:spPr>
          <a:xfrm>
            <a:off x="5315650" y="2694550"/>
            <a:ext cx="1368000" cy="531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3" name="Google Shape;913;p88"/>
          <p:cNvPicPr preferRelativeResize="0"/>
          <p:nvPr/>
        </p:nvPicPr>
        <p:blipFill>
          <a:blip r:embed="rId3">
            <a:alphaModFix/>
          </a:blip>
          <a:stretch>
            <a:fillRect/>
          </a:stretch>
        </p:blipFill>
        <p:spPr>
          <a:xfrm>
            <a:off x="3920400" y="2765247"/>
            <a:ext cx="394450" cy="377048"/>
          </a:xfrm>
          <a:prstGeom prst="rect">
            <a:avLst/>
          </a:prstGeom>
          <a:noFill/>
          <a:ln>
            <a:noFill/>
          </a:ln>
        </p:spPr>
      </p:pic>
      <p:pic>
        <p:nvPicPr>
          <p:cNvPr id="914" name="Google Shape;914;p88"/>
          <p:cNvPicPr preferRelativeResize="0"/>
          <p:nvPr/>
        </p:nvPicPr>
        <p:blipFill>
          <a:blip r:embed="rId4">
            <a:alphaModFix/>
          </a:blip>
          <a:stretch>
            <a:fillRect/>
          </a:stretch>
        </p:blipFill>
        <p:spPr>
          <a:xfrm>
            <a:off x="7608250" y="2681553"/>
            <a:ext cx="514200" cy="544447"/>
          </a:xfrm>
          <a:prstGeom prst="rect">
            <a:avLst/>
          </a:prstGeom>
          <a:noFill/>
          <a:ln>
            <a:noFill/>
          </a:ln>
        </p:spPr>
      </p:pic>
      <p:cxnSp>
        <p:nvCxnSpPr>
          <p:cNvPr id="915" name="Google Shape;915;p88"/>
          <p:cNvCxnSpPr>
            <a:stCxn id="912" idx="1"/>
            <a:endCxn id="912" idx="3"/>
          </p:cNvCxnSpPr>
          <p:nvPr/>
        </p:nvCxnSpPr>
        <p:spPr>
          <a:xfrm>
            <a:off x="5315650" y="2960200"/>
            <a:ext cx="1368000" cy="0"/>
          </a:xfrm>
          <a:prstGeom prst="straightConnector1">
            <a:avLst/>
          </a:prstGeom>
          <a:noFill/>
          <a:ln cap="flat" cmpd="sng" w="19050">
            <a:solidFill>
              <a:schemeClr val="dk2"/>
            </a:solidFill>
            <a:prstDash val="solid"/>
            <a:round/>
            <a:headEnd len="med" w="med" type="none"/>
            <a:tailEnd len="med" w="med" type="none"/>
          </a:ln>
        </p:spPr>
      </p:cxnSp>
      <p:cxnSp>
        <p:nvCxnSpPr>
          <p:cNvPr id="916" name="Google Shape;916;p88"/>
          <p:cNvCxnSpPr/>
          <p:nvPr/>
        </p:nvCxnSpPr>
        <p:spPr>
          <a:xfrm>
            <a:off x="4296489" y="2953771"/>
            <a:ext cx="1000800" cy="6300"/>
          </a:xfrm>
          <a:prstGeom prst="straightConnector1">
            <a:avLst/>
          </a:prstGeom>
          <a:noFill/>
          <a:ln cap="flat" cmpd="sng" w="19050">
            <a:solidFill>
              <a:schemeClr val="dk2"/>
            </a:solidFill>
            <a:prstDash val="solid"/>
            <a:round/>
            <a:headEnd len="med" w="med" type="none"/>
            <a:tailEnd len="med" w="med" type="triangle"/>
          </a:ln>
        </p:spPr>
      </p:cxnSp>
      <p:cxnSp>
        <p:nvCxnSpPr>
          <p:cNvPr id="917" name="Google Shape;917;p88"/>
          <p:cNvCxnSpPr/>
          <p:nvPr/>
        </p:nvCxnSpPr>
        <p:spPr>
          <a:xfrm>
            <a:off x="6683650" y="2953896"/>
            <a:ext cx="1000800" cy="6300"/>
          </a:xfrm>
          <a:prstGeom prst="straightConnector1">
            <a:avLst/>
          </a:prstGeom>
          <a:noFill/>
          <a:ln cap="flat" cmpd="sng" w="19050">
            <a:solidFill>
              <a:schemeClr val="dk2"/>
            </a:solidFill>
            <a:prstDash val="solid"/>
            <a:round/>
            <a:headEnd len="med" w="med" type="none"/>
            <a:tailEnd len="med" w="med" type="triangle"/>
          </a:ln>
        </p:spPr>
      </p:cxnSp>
      <p:sp>
        <p:nvSpPr>
          <p:cNvPr id="918" name="Google Shape;918;p88"/>
          <p:cNvSpPr txBox="1"/>
          <p:nvPr/>
        </p:nvSpPr>
        <p:spPr>
          <a:xfrm>
            <a:off x="5252407" y="2627531"/>
            <a:ext cx="146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aleway"/>
                <a:ea typeface="Raleway"/>
                <a:cs typeface="Raleway"/>
                <a:sym typeface="Raleway"/>
              </a:rPr>
              <a:t>State A</a:t>
            </a:r>
            <a:endParaRPr b="1">
              <a:latin typeface="Raleway"/>
              <a:ea typeface="Raleway"/>
              <a:cs typeface="Raleway"/>
              <a:sym typeface="Raleway"/>
            </a:endParaRPr>
          </a:p>
        </p:txBody>
      </p:sp>
      <p:sp>
        <p:nvSpPr>
          <p:cNvPr id="919" name="Google Shape;919;p88"/>
          <p:cNvSpPr txBox="1"/>
          <p:nvPr/>
        </p:nvSpPr>
        <p:spPr>
          <a:xfrm>
            <a:off x="5291884" y="2923150"/>
            <a:ext cx="1462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Raleway"/>
                <a:ea typeface="Raleway"/>
                <a:cs typeface="Raleway"/>
                <a:sym typeface="Raleway"/>
              </a:rPr>
              <a:t>do / some action</a:t>
            </a:r>
            <a:endParaRPr b="1" sz="1100">
              <a:latin typeface="Raleway"/>
              <a:ea typeface="Raleway"/>
              <a:cs typeface="Raleway"/>
              <a:sym typeface="Raleway"/>
            </a:endParaRPr>
          </a:p>
        </p:txBody>
      </p:sp>
      <p:pic>
        <p:nvPicPr>
          <p:cNvPr id="920" name="Google Shape;920;p88"/>
          <p:cNvPicPr preferRelativeResize="0"/>
          <p:nvPr/>
        </p:nvPicPr>
        <p:blipFill>
          <a:blip r:embed="rId3">
            <a:alphaModFix/>
          </a:blip>
          <a:stretch>
            <a:fillRect/>
          </a:stretch>
        </p:blipFill>
        <p:spPr>
          <a:xfrm>
            <a:off x="3996600" y="3984447"/>
            <a:ext cx="394450" cy="377048"/>
          </a:xfrm>
          <a:prstGeom prst="rect">
            <a:avLst/>
          </a:prstGeom>
          <a:noFill/>
          <a:ln>
            <a:noFill/>
          </a:ln>
        </p:spPr>
      </p:pic>
      <p:pic>
        <p:nvPicPr>
          <p:cNvPr id="921" name="Google Shape;921;p88"/>
          <p:cNvPicPr preferRelativeResize="0"/>
          <p:nvPr/>
        </p:nvPicPr>
        <p:blipFill>
          <a:blip r:embed="rId4">
            <a:alphaModFix/>
          </a:blip>
          <a:stretch>
            <a:fillRect/>
          </a:stretch>
        </p:blipFill>
        <p:spPr>
          <a:xfrm>
            <a:off x="7684450" y="3900753"/>
            <a:ext cx="514200" cy="544447"/>
          </a:xfrm>
          <a:prstGeom prst="rect">
            <a:avLst/>
          </a:prstGeom>
          <a:noFill/>
          <a:ln>
            <a:noFill/>
          </a:ln>
        </p:spPr>
      </p:pic>
      <p:cxnSp>
        <p:nvCxnSpPr>
          <p:cNvPr id="922" name="Google Shape;922;p88"/>
          <p:cNvCxnSpPr/>
          <p:nvPr/>
        </p:nvCxnSpPr>
        <p:spPr>
          <a:xfrm>
            <a:off x="4372689" y="4172971"/>
            <a:ext cx="1000800" cy="6300"/>
          </a:xfrm>
          <a:prstGeom prst="straightConnector1">
            <a:avLst/>
          </a:prstGeom>
          <a:noFill/>
          <a:ln cap="flat" cmpd="sng" w="19050">
            <a:solidFill>
              <a:schemeClr val="dk2"/>
            </a:solidFill>
            <a:prstDash val="solid"/>
            <a:round/>
            <a:headEnd len="med" w="med" type="none"/>
            <a:tailEnd len="med" w="med" type="triangle"/>
          </a:ln>
        </p:spPr>
      </p:cxnSp>
      <p:cxnSp>
        <p:nvCxnSpPr>
          <p:cNvPr id="923" name="Google Shape;923;p88"/>
          <p:cNvCxnSpPr/>
          <p:nvPr/>
        </p:nvCxnSpPr>
        <p:spPr>
          <a:xfrm>
            <a:off x="6759850" y="4173096"/>
            <a:ext cx="1000800" cy="6300"/>
          </a:xfrm>
          <a:prstGeom prst="straightConnector1">
            <a:avLst/>
          </a:prstGeom>
          <a:noFill/>
          <a:ln cap="flat" cmpd="sng" w="19050">
            <a:solidFill>
              <a:schemeClr val="dk2"/>
            </a:solidFill>
            <a:prstDash val="solid"/>
            <a:round/>
            <a:headEnd len="med" w="med" type="none"/>
            <a:tailEnd len="med" w="med" type="triangle"/>
          </a:ln>
        </p:spPr>
      </p:cxnSp>
      <p:sp>
        <p:nvSpPr>
          <p:cNvPr id="924" name="Google Shape;924;p88"/>
          <p:cNvSpPr/>
          <p:nvPr/>
        </p:nvSpPr>
        <p:spPr>
          <a:xfrm>
            <a:off x="5315650" y="3913750"/>
            <a:ext cx="1368000" cy="531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8"/>
          <p:cNvSpPr txBox="1"/>
          <p:nvPr/>
        </p:nvSpPr>
        <p:spPr>
          <a:xfrm>
            <a:off x="5389200" y="3837550"/>
            <a:ext cx="146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aleway"/>
                <a:ea typeface="Raleway"/>
                <a:cs typeface="Raleway"/>
                <a:sym typeface="Raleway"/>
              </a:rPr>
              <a:t>State B</a:t>
            </a:r>
            <a:endParaRPr b="1">
              <a:latin typeface="Raleway"/>
              <a:ea typeface="Raleway"/>
              <a:cs typeface="Raleway"/>
              <a:sym typeface="Raleway"/>
            </a:endParaRPr>
          </a:p>
        </p:txBody>
      </p:sp>
      <p:sp>
        <p:nvSpPr>
          <p:cNvPr id="926" name="Google Shape;926;p88"/>
          <p:cNvSpPr txBox="1"/>
          <p:nvPr/>
        </p:nvSpPr>
        <p:spPr>
          <a:xfrm>
            <a:off x="5368084" y="4142350"/>
            <a:ext cx="1462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Raleway"/>
                <a:ea typeface="Raleway"/>
                <a:cs typeface="Raleway"/>
                <a:sym typeface="Raleway"/>
              </a:rPr>
              <a:t>do / some action</a:t>
            </a:r>
            <a:endParaRPr b="1" sz="1100">
              <a:latin typeface="Raleway"/>
              <a:ea typeface="Raleway"/>
              <a:cs typeface="Raleway"/>
              <a:sym typeface="Raleway"/>
            </a:endParaRPr>
          </a:p>
        </p:txBody>
      </p:sp>
      <p:cxnSp>
        <p:nvCxnSpPr>
          <p:cNvPr id="927" name="Google Shape;927;p88"/>
          <p:cNvCxnSpPr/>
          <p:nvPr/>
        </p:nvCxnSpPr>
        <p:spPr>
          <a:xfrm flipH="1" rot="10800000">
            <a:off x="5349714" y="4186325"/>
            <a:ext cx="1297200" cy="3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8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State Machine</a:t>
            </a:r>
            <a:endParaRPr sz="3400"/>
          </a:p>
        </p:txBody>
      </p:sp>
      <p:sp>
        <p:nvSpPr>
          <p:cNvPr id="933" name="Google Shape;933;p89"/>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State Machine</a:t>
            </a:r>
            <a:r>
              <a:rPr b="1" lang="en"/>
              <a:t> Diagram</a:t>
            </a:r>
            <a:r>
              <a:rPr lang="en"/>
              <a:t>:</a:t>
            </a:r>
            <a:endParaRPr b="1"/>
          </a:p>
          <a:p>
            <a:pPr indent="-330200" lvl="1" marL="914400" rtl="0" algn="l">
              <a:lnSpc>
                <a:spcPct val="150000"/>
              </a:lnSpc>
              <a:spcBef>
                <a:spcPts val="0"/>
              </a:spcBef>
              <a:spcAft>
                <a:spcPts val="0"/>
              </a:spcAft>
              <a:buSzPts val="1600"/>
              <a:buChar char="○"/>
            </a:pPr>
            <a:r>
              <a:rPr lang="en"/>
              <a:t>A decision node (Diamond Shape) can used for branching from a single state to multiple states.</a:t>
            </a:r>
            <a:endParaRPr/>
          </a:p>
          <a:p>
            <a:pPr indent="0" lvl="0" marL="457200" rtl="0" algn="l">
              <a:lnSpc>
                <a:spcPct val="150000"/>
              </a:lnSpc>
              <a:spcBef>
                <a:spcPts val="1600"/>
              </a:spcBef>
              <a:spcAft>
                <a:spcPts val="1600"/>
              </a:spcAft>
              <a:buNone/>
            </a:pPr>
            <a:r>
              <a:t/>
            </a:r>
            <a:endParaRPr/>
          </a:p>
        </p:txBody>
      </p:sp>
      <p:sp>
        <p:nvSpPr>
          <p:cNvPr id="934" name="Google Shape;934;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35" name="Google Shape;935;p89"/>
          <p:cNvPicPr preferRelativeResize="0"/>
          <p:nvPr/>
        </p:nvPicPr>
        <p:blipFill>
          <a:blip r:embed="rId3">
            <a:alphaModFix/>
          </a:blip>
          <a:stretch>
            <a:fillRect/>
          </a:stretch>
        </p:blipFill>
        <p:spPr>
          <a:xfrm>
            <a:off x="5334300" y="2429225"/>
            <a:ext cx="2781300" cy="13525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9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State Machine</a:t>
            </a:r>
            <a:endParaRPr sz="3400"/>
          </a:p>
        </p:txBody>
      </p:sp>
      <p:sp>
        <p:nvSpPr>
          <p:cNvPr id="941" name="Google Shape;941;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42" name="Google Shape;942;p90"/>
          <p:cNvPicPr preferRelativeResize="0"/>
          <p:nvPr/>
        </p:nvPicPr>
        <p:blipFill>
          <a:blip r:embed="rId3">
            <a:alphaModFix/>
          </a:blip>
          <a:stretch>
            <a:fillRect/>
          </a:stretch>
        </p:blipFill>
        <p:spPr>
          <a:xfrm>
            <a:off x="4276325" y="0"/>
            <a:ext cx="4867668" cy="51434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9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Activity</a:t>
            </a:r>
            <a:endParaRPr sz="3400"/>
          </a:p>
        </p:txBody>
      </p:sp>
      <p:sp>
        <p:nvSpPr>
          <p:cNvPr id="948" name="Google Shape;948;p91"/>
          <p:cNvSpPr txBox="1"/>
          <p:nvPr>
            <p:ph idx="2" type="subTitle"/>
          </p:nvPr>
        </p:nvSpPr>
        <p:spPr>
          <a:xfrm>
            <a:off x="126100" y="1781525"/>
            <a:ext cx="8834100" cy="31089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Activity Diagram</a:t>
            </a:r>
            <a:r>
              <a:rPr lang="en"/>
              <a:t>:</a:t>
            </a:r>
            <a:endParaRPr b="1"/>
          </a:p>
          <a:p>
            <a:pPr indent="-330200" lvl="1" marL="914400" rtl="0" algn="l">
              <a:lnSpc>
                <a:spcPct val="150000"/>
              </a:lnSpc>
              <a:spcBef>
                <a:spcPts val="0"/>
              </a:spcBef>
              <a:spcAft>
                <a:spcPts val="0"/>
              </a:spcAft>
              <a:buSzPts val="1600"/>
              <a:buChar char="○"/>
            </a:pPr>
            <a:r>
              <a:rPr lang="en"/>
              <a:t>It is like the state machine diagram but with more control features including iteration, concurrency and choice.</a:t>
            </a:r>
            <a:endParaRPr/>
          </a:p>
          <a:p>
            <a:pPr indent="-330200" lvl="2" marL="1371600" rtl="0" algn="l">
              <a:lnSpc>
                <a:spcPct val="150000"/>
              </a:lnSpc>
              <a:spcBef>
                <a:spcPts val="0"/>
              </a:spcBef>
              <a:spcAft>
                <a:spcPts val="0"/>
              </a:spcAft>
              <a:buSzPts val="1600"/>
              <a:buChar char="■"/>
            </a:pPr>
            <a:r>
              <a:rPr lang="en"/>
              <a:t>Instead of capturing the behavior of an object state</a:t>
            </a:r>
            <a:endParaRPr/>
          </a:p>
          <a:p>
            <a:pPr indent="-330200" lvl="2" marL="1371600" rtl="0" algn="l">
              <a:lnSpc>
                <a:spcPct val="150000"/>
              </a:lnSpc>
              <a:spcBef>
                <a:spcPts val="0"/>
              </a:spcBef>
              <a:spcAft>
                <a:spcPts val="0"/>
              </a:spcAft>
              <a:buSzPts val="1600"/>
              <a:buChar char="■"/>
            </a:pPr>
            <a:r>
              <a:rPr lang="en"/>
              <a:t>Used to model the behavior of a system, component or even algorithm</a:t>
            </a:r>
            <a:endParaRPr/>
          </a:p>
          <a:p>
            <a:pPr indent="-330200" lvl="1" marL="914400" rtl="0" algn="l">
              <a:lnSpc>
                <a:spcPct val="150000"/>
              </a:lnSpc>
              <a:spcBef>
                <a:spcPts val="0"/>
              </a:spcBef>
              <a:spcAft>
                <a:spcPts val="0"/>
              </a:spcAft>
              <a:buSzPts val="1600"/>
              <a:buChar char="○"/>
            </a:pPr>
            <a:r>
              <a:rPr lang="en"/>
              <a:t>Used to represent to flow of control from one activity to another activity for processes and procedures/algorithms</a:t>
            </a:r>
            <a:endParaRPr/>
          </a:p>
          <a:p>
            <a:pPr indent="0" lvl="0" marL="457200" rtl="0" algn="l">
              <a:lnSpc>
                <a:spcPct val="150000"/>
              </a:lnSpc>
              <a:spcBef>
                <a:spcPts val="1600"/>
              </a:spcBef>
              <a:spcAft>
                <a:spcPts val="1600"/>
              </a:spcAft>
              <a:buNone/>
            </a:pPr>
            <a:r>
              <a:t/>
            </a:r>
            <a:endParaRPr/>
          </a:p>
        </p:txBody>
      </p:sp>
      <p:sp>
        <p:nvSpPr>
          <p:cNvPr id="949" name="Google Shape;949;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9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Activity</a:t>
            </a:r>
            <a:endParaRPr sz="3400"/>
          </a:p>
        </p:txBody>
      </p:sp>
      <p:sp>
        <p:nvSpPr>
          <p:cNvPr id="955" name="Google Shape;955;p92"/>
          <p:cNvSpPr txBox="1"/>
          <p:nvPr>
            <p:ph idx="2" type="subTitle"/>
          </p:nvPr>
        </p:nvSpPr>
        <p:spPr>
          <a:xfrm>
            <a:off x="126100" y="1781525"/>
            <a:ext cx="57975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Activity Diagram</a:t>
            </a:r>
            <a:r>
              <a:rPr lang="en"/>
              <a:t>:</a:t>
            </a:r>
            <a:endParaRPr b="1"/>
          </a:p>
          <a:p>
            <a:pPr indent="-330200" lvl="1" marL="914400" rtl="0" algn="l">
              <a:lnSpc>
                <a:spcPct val="150000"/>
              </a:lnSpc>
              <a:spcBef>
                <a:spcPts val="0"/>
              </a:spcBef>
              <a:spcAft>
                <a:spcPts val="0"/>
              </a:spcAft>
              <a:buClr>
                <a:schemeClr val="dk1"/>
              </a:buClr>
              <a:buSzPts val="1600"/>
              <a:buChar char="○"/>
            </a:pPr>
            <a:r>
              <a:rPr lang="en">
                <a:solidFill>
                  <a:schemeClr val="dk1"/>
                </a:solidFill>
              </a:rPr>
              <a:t>Components</a:t>
            </a:r>
            <a:endParaRPr i="1" sz="1400">
              <a:solidFill>
                <a:schemeClr val="dk1"/>
              </a:solidFill>
            </a:endParaRPr>
          </a:p>
          <a:p>
            <a:pPr indent="-317500" lvl="2" marL="1371600" rtl="0" algn="l">
              <a:spcBef>
                <a:spcPts val="0"/>
              </a:spcBef>
              <a:spcAft>
                <a:spcPts val="0"/>
              </a:spcAft>
              <a:buClr>
                <a:schemeClr val="dk1"/>
              </a:buClr>
              <a:buSzPts val="1400"/>
              <a:buChar char="■"/>
            </a:pPr>
            <a:r>
              <a:rPr i="1" lang="en" sz="1400">
                <a:solidFill>
                  <a:schemeClr val="dk1"/>
                </a:solidFill>
              </a:rPr>
              <a:t>Activity (set of action ) and Actions ( non-decomposable)</a:t>
            </a:r>
            <a:endParaRPr i="1" sz="1400">
              <a:solidFill>
                <a:schemeClr val="dk1"/>
              </a:solidFill>
            </a:endParaRPr>
          </a:p>
          <a:p>
            <a:pPr indent="-317500" lvl="2" marL="1371600" rtl="0" algn="l">
              <a:spcBef>
                <a:spcPts val="0"/>
              </a:spcBef>
              <a:spcAft>
                <a:spcPts val="0"/>
              </a:spcAft>
              <a:buClr>
                <a:schemeClr val="dk1"/>
              </a:buClr>
              <a:buSzPts val="1400"/>
              <a:buChar char="■"/>
            </a:pPr>
            <a:r>
              <a:rPr i="1" lang="en" sz="1400">
                <a:solidFill>
                  <a:schemeClr val="dk1"/>
                </a:solidFill>
              </a:rPr>
              <a:t>Object Node : To represent data/object</a:t>
            </a:r>
            <a:endParaRPr i="1" sz="1400">
              <a:solidFill>
                <a:schemeClr val="dk1"/>
              </a:solidFill>
            </a:endParaRPr>
          </a:p>
          <a:p>
            <a:pPr indent="-317500" lvl="2" marL="1371600" rtl="0" algn="l">
              <a:spcBef>
                <a:spcPts val="0"/>
              </a:spcBef>
              <a:spcAft>
                <a:spcPts val="0"/>
              </a:spcAft>
              <a:buClr>
                <a:schemeClr val="dk1"/>
              </a:buClr>
              <a:buSzPts val="1400"/>
              <a:buChar char="■"/>
            </a:pPr>
            <a:r>
              <a:rPr i="1" lang="en" sz="1400">
                <a:solidFill>
                  <a:schemeClr val="dk1"/>
                </a:solidFill>
              </a:rPr>
              <a:t>Transitions</a:t>
            </a:r>
            <a:endParaRPr i="1" sz="1400">
              <a:solidFill>
                <a:schemeClr val="dk1"/>
              </a:solidFill>
            </a:endParaRPr>
          </a:p>
          <a:p>
            <a:pPr indent="-317500" lvl="3" marL="1828800" rtl="0" algn="l">
              <a:spcBef>
                <a:spcPts val="0"/>
              </a:spcBef>
              <a:spcAft>
                <a:spcPts val="0"/>
              </a:spcAft>
              <a:buClr>
                <a:schemeClr val="dk1"/>
              </a:buClr>
              <a:buSzPts val="1400"/>
              <a:buChar char="●"/>
            </a:pPr>
            <a:r>
              <a:rPr i="1" lang="en" sz="1400">
                <a:solidFill>
                  <a:schemeClr val="dk1"/>
                </a:solidFill>
              </a:rPr>
              <a:t>Solid Line : Transition from activity to another activity</a:t>
            </a:r>
            <a:endParaRPr i="1" sz="1400">
              <a:solidFill>
                <a:schemeClr val="dk1"/>
              </a:solidFill>
            </a:endParaRPr>
          </a:p>
          <a:p>
            <a:pPr indent="-317500" lvl="3" marL="1828800" rtl="0" algn="l">
              <a:spcBef>
                <a:spcPts val="0"/>
              </a:spcBef>
              <a:spcAft>
                <a:spcPts val="0"/>
              </a:spcAft>
              <a:buClr>
                <a:schemeClr val="dk1"/>
              </a:buClr>
              <a:buSzPts val="1400"/>
              <a:buChar char="●"/>
            </a:pPr>
            <a:r>
              <a:rPr i="1" lang="en" sz="1400">
                <a:solidFill>
                  <a:schemeClr val="dk1"/>
                </a:solidFill>
              </a:rPr>
              <a:t>Dashed Line : Transition </a:t>
            </a:r>
            <a:endParaRPr i="1" sz="1400">
              <a:solidFill>
                <a:schemeClr val="dk1"/>
              </a:solidFill>
            </a:endParaRPr>
          </a:p>
          <a:p>
            <a:pPr indent="-317500" lvl="2" marL="1371600" rtl="0" algn="l">
              <a:spcBef>
                <a:spcPts val="0"/>
              </a:spcBef>
              <a:spcAft>
                <a:spcPts val="0"/>
              </a:spcAft>
              <a:buClr>
                <a:schemeClr val="dk1"/>
              </a:buClr>
              <a:buSzPts val="1400"/>
              <a:buChar char="■"/>
            </a:pPr>
            <a:r>
              <a:rPr i="1" lang="en" sz="1400">
                <a:solidFill>
                  <a:schemeClr val="dk1"/>
                </a:solidFill>
              </a:rPr>
              <a:t>Swimlines : Used to contain activities related to a specific actor</a:t>
            </a:r>
            <a:endParaRPr/>
          </a:p>
          <a:p>
            <a:pPr indent="0" lvl="0" marL="457200" rtl="0" algn="l">
              <a:lnSpc>
                <a:spcPct val="150000"/>
              </a:lnSpc>
              <a:spcBef>
                <a:spcPts val="1600"/>
              </a:spcBef>
              <a:spcAft>
                <a:spcPts val="1600"/>
              </a:spcAft>
              <a:buNone/>
            </a:pPr>
            <a:r>
              <a:t/>
            </a:r>
            <a:endParaRPr/>
          </a:p>
        </p:txBody>
      </p:sp>
      <p:sp>
        <p:nvSpPr>
          <p:cNvPr id="956" name="Google Shape;956;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57" name="Google Shape;957;p92"/>
          <p:cNvPicPr preferRelativeResize="0"/>
          <p:nvPr/>
        </p:nvPicPr>
        <p:blipFill>
          <a:blip r:embed="rId3">
            <a:alphaModFix/>
          </a:blip>
          <a:stretch>
            <a:fillRect/>
          </a:stretch>
        </p:blipFill>
        <p:spPr>
          <a:xfrm>
            <a:off x="6772150" y="1613625"/>
            <a:ext cx="1403775" cy="661075"/>
          </a:xfrm>
          <a:prstGeom prst="rect">
            <a:avLst/>
          </a:prstGeom>
          <a:noFill/>
          <a:ln>
            <a:noFill/>
          </a:ln>
        </p:spPr>
      </p:pic>
      <p:pic>
        <p:nvPicPr>
          <p:cNvPr id="958" name="Google Shape;958;p92"/>
          <p:cNvPicPr preferRelativeResize="0"/>
          <p:nvPr/>
        </p:nvPicPr>
        <p:blipFill>
          <a:blip r:embed="rId4">
            <a:alphaModFix/>
          </a:blip>
          <a:stretch>
            <a:fillRect/>
          </a:stretch>
        </p:blipFill>
        <p:spPr>
          <a:xfrm>
            <a:off x="6772150" y="2517475"/>
            <a:ext cx="1403775" cy="607251"/>
          </a:xfrm>
          <a:prstGeom prst="rect">
            <a:avLst/>
          </a:prstGeom>
          <a:noFill/>
          <a:ln>
            <a:noFill/>
          </a:ln>
        </p:spPr>
      </p:pic>
      <p:cxnSp>
        <p:nvCxnSpPr>
          <p:cNvPr id="959" name="Google Shape;959;p92"/>
          <p:cNvCxnSpPr/>
          <p:nvPr/>
        </p:nvCxnSpPr>
        <p:spPr>
          <a:xfrm>
            <a:off x="6735475" y="3707575"/>
            <a:ext cx="1491300" cy="15000"/>
          </a:xfrm>
          <a:prstGeom prst="straightConnector1">
            <a:avLst/>
          </a:prstGeom>
          <a:noFill/>
          <a:ln cap="flat" cmpd="sng" w="38100">
            <a:solidFill>
              <a:schemeClr val="dk2"/>
            </a:solidFill>
            <a:prstDash val="solid"/>
            <a:round/>
            <a:headEnd len="med" w="med" type="none"/>
            <a:tailEnd len="med" w="med" type="triangle"/>
          </a:ln>
        </p:spPr>
      </p:cxnSp>
      <p:cxnSp>
        <p:nvCxnSpPr>
          <p:cNvPr id="960" name="Google Shape;960;p92"/>
          <p:cNvCxnSpPr/>
          <p:nvPr/>
        </p:nvCxnSpPr>
        <p:spPr>
          <a:xfrm>
            <a:off x="6735475" y="4317175"/>
            <a:ext cx="1491300" cy="15000"/>
          </a:xfrm>
          <a:prstGeom prst="straightConnector1">
            <a:avLst/>
          </a:prstGeom>
          <a:noFill/>
          <a:ln cap="flat" cmpd="sng" w="38100">
            <a:solidFill>
              <a:schemeClr val="dk2"/>
            </a:solidFill>
            <a:prstDash val="dash"/>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9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Activity</a:t>
            </a:r>
            <a:endParaRPr sz="3400"/>
          </a:p>
        </p:txBody>
      </p:sp>
      <p:sp>
        <p:nvSpPr>
          <p:cNvPr id="966" name="Google Shape;966;p93"/>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Activity Diagram</a:t>
            </a:r>
            <a:r>
              <a:rPr lang="en"/>
              <a:t>:</a:t>
            </a:r>
            <a:endParaRPr b="1"/>
          </a:p>
          <a:p>
            <a:pPr indent="-330200" lvl="1" marL="914400" rtl="0" algn="l">
              <a:lnSpc>
                <a:spcPct val="150000"/>
              </a:lnSpc>
              <a:spcBef>
                <a:spcPts val="0"/>
              </a:spcBef>
              <a:spcAft>
                <a:spcPts val="0"/>
              </a:spcAft>
              <a:buClr>
                <a:schemeClr val="dk1"/>
              </a:buClr>
              <a:buSzPts val="1600"/>
              <a:buChar char="○"/>
            </a:pPr>
            <a:r>
              <a:rPr lang="en">
                <a:solidFill>
                  <a:schemeClr val="dk1"/>
                </a:solidFill>
              </a:rPr>
              <a:t>Components : nodes</a:t>
            </a:r>
            <a:endParaRPr i="1" sz="1400">
              <a:solidFill>
                <a:schemeClr val="dk1"/>
              </a:solidFill>
            </a:endParaRPr>
          </a:p>
          <a:p>
            <a:pPr indent="-317500" lvl="2" marL="1371600" rtl="0" algn="l">
              <a:spcBef>
                <a:spcPts val="0"/>
              </a:spcBef>
              <a:spcAft>
                <a:spcPts val="0"/>
              </a:spcAft>
              <a:buClr>
                <a:schemeClr val="dk1"/>
              </a:buClr>
              <a:buSzPts val="1400"/>
              <a:buChar char="■"/>
            </a:pPr>
            <a:r>
              <a:rPr i="1" lang="en" sz="1400">
                <a:solidFill>
                  <a:schemeClr val="dk1"/>
                </a:solidFill>
              </a:rPr>
              <a:t>Nodes:</a:t>
            </a:r>
            <a:endParaRPr i="1" sz="1400">
              <a:solidFill>
                <a:schemeClr val="dk1"/>
              </a:solidFill>
            </a:endParaRPr>
          </a:p>
          <a:p>
            <a:pPr indent="-317500" lvl="3" marL="1828800" rtl="0" algn="l">
              <a:spcBef>
                <a:spcPts val="0"/>
              </a:spcBef>
              <a:spcAft>
                <a:spcPts val="0"/>
              </a:spcAft>
              <a:buClr>
                <a:schemeClr val="dk1"/>
              </a:buClr>
              <a:buSzPts val="1400"/>
              <a:buChar char="●"/>
            </a:pPr>
            <a:r>
              <a:rPr b="1" i="1" lang="en" sz="1400">
                <a:solidFill>
                  <a:schemeClr val="dk1"/>
                </a:solidFill>
              </a:rPr>
              <a:t>Initial</a:t>
            </a:r>
            <a:r>
              <a:rPr i="1" lang="en" sz="1400">
                <a:solidFill>
                  <a:schemeClr val="dk1"/>
                </a:solidFill>
              </a:rPr>
              <a:t>  :</a:t>
            </a:r>
            <a:br>
              <a:rPr i="1" lang="en" sz="1400">
                <a:solidFill>
                  <a:schemeClr val="dk1"/>
                </a:solidFill>
              </a:rPr>
            </a:br>
            <a:endParaRPr i="1" sz="1400">
              <a:solidFill>
                <a:schemeClr val="dk1"/>
              </a:solidFill>
            </a:endParaRPr>
          </a:p>
          <a:p>
            <a:pPr indent="-317500" lvl="3" marL="1828800" rtl="0" algn="l">
              <a:spcBef>
                <a:spcPts val="0"/>
              </a:spcBef>
              <a:spcAft>
                <a:spcPts val="0"/>
              </a:spcAft>
              <a:buClr>
                <a:schemeClr val="dk1"/>
              </a:buClr>
              <a:buSzPts val="1400"/>
              <a:buChar char="●"/>
            </a:pPr>
            <a:r>
              <a:rPr b="1" i="1" lang="en" sz="1400">
                <a:solidFill>
                  <a:schemeClr val="dk1"/>
                </a:solidFill>
              </a:rPr>
              <a:t>Final-Flow</a:t>
            </a:r>
            <a:r>
              <a:rPr i="1" lang="en" sz="1400">
                <a:solidFill>
                  <a:schemeClr val="dk1"/>
                </a:solidFill>
              </a:rPr>
              <a:t> : Is used to stop a specific control flow or object flow </a:t>
            </a:r>
            <a:br>
              <a:rPr i="1" lang="en" sz="1400">
                <a:solidFill>
                  <a:schemeClr val="dk1"/>
                </a:solidFill>
              </a:rPr>
            </a:br>
            <a:endParaRPr i="1" sz="1400">
              <a:solidFill>
                <a:schemeClr val="dk1"/>
              </a:solidFill>
            </a:endParaRPr>
          </a:p>
          <a:p>
            <a:pPr indent="-317500" lvl="3" marL="1828800" rtl="0" algn="l">
              <a:spcBef>
                <a:spcPts val="0"/>
              </a:spcBef>
              <a:spcAft>
                <a:spcPts val="0"/>
              </a:spcAft>
              <a:buClr>
                <a:schemeClr val="dk1"/>
              </a:buClr>
              <a:buSzPts val="1400"/>
              <a:buChar char="●"/>
            </a:pPr>
            <a:r>
              <a:rPr b="1" i="1" lang="en" sz="1400">
                <a:solidFill>
                  <a:schemeClr val="dk1"/>
                </a:solidFill>
              </a:rPr>
              <a:t>Final-Activity</a:t>
            </a:r>
            <a:r>
              <a:rPr i="1" lang="en" sz="1400">
                <a:solidFill>
                  <a:schemeClr val="dk1"/>
                </a:solidFill>
              </a:rPr>
              <a:t> : Is used to stop all control flows and object flows in an activity</a:t>
            </a:r>
            <a:endParaRPr i="1" sz="1400">
              <a:solidFill>
                <a:schemeClr val="dk1"/>
              </a:solidFill>
            </a:endParaRPr>
          </a:p>
          <a:p>
            <a:pPr indent="0" lvl="0" marL="1828800" rtl="0" algn="l">
              <a:spcBef>
                <a:spcPts val="1600"/>
              </a:spcBef>
              <a:spcAft>
                <a:spcPts val="0"/>
              </a:spcAft>
              <a:buNone/>
            </a:pPr>
            <a:r>
              <a:t/>
            </a:r>
            <a:endParaRPr i="1" sz="1400">
              <a:solidFill>
                <a:schemeClr val="dk1"/>
              </a:solidFill>
            </a:endParaRPr>
          </a:p>
          <a:p>
            <a:pPr indent="0" lvl="0" marL="457200" rtl="0" algn="l">
              <a:lnSpc>
                <a:spcPct val="150000"/>
              </a:lnSpc>
              <a:spcBef>
                <a:spcPts val="1600"/>
              </a:spcBef>
              <a:spcAft>
                <a:spcPts val="1600"/>
              </a:spcAft>
              <a:buNone/>
            </a:pPr>
            <a:r>
              <a:t/>
            </a:r>
            <a:endParaRPr/>
          </a:p>
        </p:txBody>
      </p:sp>
      <p:sp>
        <p:nvSpPr>
          <p:cNvPr id="967" name="Google Shape;967;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68" name="Google Shape;968;p93"/>
          <p:cNvPicPr preferRelativeResize="0"/>
          <p:nvPr/>
        </p:nvPicPr>
        <p:blipFill>
          <a:blip r:embed="rId3">
            <a:alphaModFix/>
          </a:blip>
          <a:stretch>
            <a:fillRect/>
          </a:stretch>
        </p:blipFill>
        <p:spPr>
          <a:xfrm>
            <a:off x="6076500" y="2667475"/>
            <a:ext cx="548700" cy="480112"/>
          </a:xfrm>
          <a:prstGeom prst="rect">
            <a:avLst/>
          </a:prstGeom>
          <a:noFill/>
          <a:ln>
            <a:noFill/>
          </a:ln>
        </p:spPr>
      </p:pic>
      <p:pic>
        <p:nvPicPr>
          <p:cNvPr id="969" name="Google Shape;969;p93"/>
          <p:cNvPicPr preferRelativeResize="0"/>
          <p:nvPr/>
        </p:nvPicPr>
        <p:blipFill>
          <a:blip r:embed="rId4">
            <a:alphaModFix/>
          </a:blip>
          <a:stretch>
            <a:fillRect/>
          </a:stretch>
        </p:blipFill>
        <p:spPr>
          <a:xfrm>
            <a:off x="6079388" y="4280450"/>
            <a:ext cx="542925" cy="523875"/>
          </a:xfrm>
          <a:prstGeom prst="rect">
            <a:avLst/>
          </a:prstGeom>
          <a:noFill/>
          <a:ln>
            <a:noFill/>
          </a:ln>
        </p:spPr>
      </p:pic>
      <p:pic>
        <p:nvPicPr>
          <p:cNvPr id="970" name="Google Shape;970;p93"/>
          <p:cNvPicPr preferRelativeResize="0"/>
          <p:nvPr/>
        </p:nvPicPr>
        <p:blipFill>
          <a:blip r:embed="rId5">
            <a:alphaModFix/>
          </a:blip>
          <a:stretch>
            <a:fillRect/>
          </a:stretch>
        </p:blipFill>
        <p:spPr>
          <a:xfrm>
            <a:off x="6055575" y="3433025"/>
            <a:ext cx="590550" cy="561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9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Activity</a:t>
            </a:r>
            <a:endParaRPr sz="3400"/>
          </a:p>
        </p:txBody>
      </p:sp>
      <p:sp>
        <p:nvSpPr>
          <p:cNvPr id="976" name="Google Shape;976;p94"/>
          <p:cNvSpPr txBox="1"/>
          <p:nvPr>
            <p:ph idx="2" type="subTitle"/>
          </p:nvPr>
        </p:nvSpPr>
        <p:spPr>
          <a:xfrm>
            <a:off x="126100" y="1781525"/>
            <a:ext cx="56031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Activity Diagram</a:t>
            </a:r>
            <a:r>
              <a:rPr lang="en"/>
              <a:t>:</a:t>
            </a:r>
            <a:endParaRPr b="1"/>
          </a:p>
          <a:p>
            <a:pPr indent="-330200" lvl="1" marL="914400" rtl="0" algn="l">
              <a:lnSpc>
                <a:spcPct val="150000"/>
              </a:lnSpc>
              <a:spcBef>
                <a:spcPts val="0"/>
              </a:spcBef>
              <a:spcAft>
                <a:spcPts val="0"/>
              </a:spcAft>
              <a:buClr>
                <a:schemeClr val="dk1"/>
              </a:buClr>
              <a:buSzPts val="1600"/>
              <a:buChar char="○"/>
            </a:pPr>
            <a:r>
              <a:rPr lang="en">
                <a:solidFill>
                  <a:schemeClr val="dk1"/>
                </a:solidFill>
              </a:rPr>
              <a:t>Components : nodes</a:t>
            </a:r>
            <a:endParaRPr i="1" sz="1400">
              <a:solidFill>
                <a:schemeClr val="dk1"/>
              </a:solidFill>
            </a:endParaRPr>
          </a:p>
          <a:p>
            <a:pPr indent="-317500" lvl="2" marL="1371600" rtl="0" algn="l">
              <a:spcBef>
                <a:spcPts val="0"/>
              </a:spcBef>
              <a:spcAft>
                <a:spcPts val="0"/>
              </a:spcAft>
              <a:buClr>
                <a:schemeClr val="dk1"/>
              </a:buClr>
              <a:buSzPts val="1400"/>
              <a:buChar char="■"/>
            </a:pPr>
            <a:r>
              <a:rPr i="1" lang="en" sz="1400">
                <a:solidFill>
                  <a:schemeClr val="dk1"/>
                </a:solidFill>
              </a:rPr>
              <a:t>Nodes:</a:t>
            </a:r>
            <a:endParaRPr i="1" sz="1400">
              <a:solidFill>
                <a:schemeClr val="dk1"/>
              </a:solidFill>
            </a:endParaRPr>
          </a:p>
          <a:p>
            <a:pPr indent="-317500" lvl="3" marL="1828800" rtl="0" algn="l">
              <a:spcBef>
                <a:spcPts val="0"/>
              </a:spcBef>
              <a:spcAft>
                <a:spcPts val="0"/>
              </a:spcAft>
              <a:buClr>
                <a:schemeClr val="dk1"/>
              </a:buClr>
              <a:buSzPts val="1400"/>
              <a:buChar char="●"/>
            </a:pPr>
            <a:r>
              <a:rPr b="1" i="1" lang="en" sz="1400">
                <a:solidFill>
                  <a:schemeClr val="dk1"/>
                </a:solidFill>
              </a:rPr>
              <a:t>Decision</a:t>
            </a:r>
            <a:r>
              <a:rPr i="1" lang="en" sz="1400">
                <a:solidFill>
                  <a:schemeClr val="dk1"/>
                </a:solidFill>
              </a:rPr>
              <a:t> : used for branching the flow based on some condition, it is not restricted to binary branching.</a:t>
            </a:r>
            <a:endParaRPr i="1" sz="1400">
              <a:solidFill>
                <a:schemeClr val="dk1"/>
              </a:solidFill>
            </a:endParaRPr>
          </a:p>
          <a:p>
            <a:pPr indent="-317500" lvl="3" marL="1828800" rtl="0" algn="l">
              <a:spcBef>
                <a:spcPts val="0"/>
              </a:spcBef>
              <a:spcAft>
                <a:spcPts val="0"/>
              </a:spcAft>
              <a:buClr>
                <a:schemeClr val="dk1"/>
              </a:buClr>
              <a:buSzPts val="1400"/>
              <a:buChar char="●"/>
            </a:pPr>
            <a:r>
              <a:rPr b="1" i="1" lang="en" sz="1400">
                <a:solidFill>
                  <a:schemeClr val="dk1"/>
                </a:solidFill>
              </a:rPr>
              <a:t>Merge</a:t>
            </a:r>
            <a:r>
              <a:rPr i="1" lang="en" sz="1400">
                <a:solidFill>
                  <a:schemeClr val="dk1"/>
                </a:solidFill>
              </a:rPr>
              <a:t> : Used to bring different flows from a decision node</a:t>
            </a:r>
            <a:endParaRPr i="1" sz="1400">
              <a:solidFill>
                <a:schemeClr val="dk1"/>
              </a:solidFill>
            </a:endParaRPr>
          </a:p>
          <a:p>
            <a:pPr indent="-317500" lvl="3" marL="1828800" rtl="0" algn="l">
              <a:spcBef>
                <a:spcPts val="0"/>
              </a:spcBef>
              <a:spcAft>
                <a:spcPts val="0"/>
              </a:spcAft>
              <a:buClr>
                <a:schemeClr val="dk1"/>
              </a:buClr>
              <a:buSzPts val="1400"/>
              <a:buChar char="●"/>
            </a:pPr>
            <a:r>
              <a:rPr b="1" i="1" lang="en" sz="1400">
                <a:solidFill>
                  <a:schemeClr val="dk1"/>
                </a:solidFill>
              </a:rPr>
              <a:t>Fork</a:t>
            </a:r>
            <a:r>
              <a:rPr i="1" lang="en" sz="1400">
                <a:solidFill>
                  <a:schemeClr val="dk1"/>
                </a:solidFill>
              </a:rPr>
              <a:t> : Used to split the behavior into a set of parallel flows of activities.</a:t>
            </a:r>
            <a:endParaRPr i="1" sz="1400">
              <a:solidFill>
                <a:schemeClr val="dk1"/>
              </a:solidFill>
            </a:endParaRPr>
          </a:p>
          <a:p>
            <a:pPr indent="-317500" lvl="3" marL="1828800" rtl="0" algn="l">
              <a:spcBef>
                <a:spcPts val="0"/>
              </a:spcBef>
              <a:spcAft>
                <a:spcPts val="0"/>
              </a:spcAft>
              <a:buClr>
                <a:schemeClr val="dk1"/>
              </a:buClr>
              <a:buSzPts val="1400"/>
              <a:buChar char="●"/>
            </a:pPr>
            <a:r>
              <a:rPr b="1" i="1" lang="en" sz="1400">
                <a:solidFill>
                  <a:schemeClr val="dk1"/>
                </a:solidFill>
              </a:rPr>
              <a:t>Join </a:t>
            </a:r>
            <a:r>
              <a:rPr i="1" lang="en" sz="1400">
                <a:solidFill>
                  <a:schemeClr val="dk1"/>
                </a:solidFill>
              </a:rPr>
              <a:t> : Used to bring back parallel flows</a:t>
            </a:r>
            <a:endParaRPr i="1" sz="1400">
              <a:solidFill>
                <a:schemeClr val="dk1"/>
              </a:solidFill>
            </a:endParaRPr>
          </a:p>
          <a:p>
            <a:pPr indent="0" lvl="0" marL="457200" rtl="0" algn="l">
              <a:lnSpc>
                <a:spcPct val="150000"/>
              </a:lnSpc>
              <a:spcBef>
                <a:spcPts val="1600"/>
              </a:spcBef>
              <a:spcAft>
                <a:spcPts val="1600"/>
              </a:spcAft>
              <a:buNone/>
            </a:pPr>
            <a:r>
              <a:t/>
            </a:r>
            <a:endParaRPr/>
          </a:p>
        </p:txBody>
      </p:sp>
      <p:sp>
        <p:nvSpPr>
          <p:cNvPr id="977" name="Google Shape;977;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78" name="Google Shape;978;p94"/>
          <p:cNvPicPr preferRelativeResize="0"/>
          <p:nvPr/>
        </p:nvPicPr>
        <p:blipFill>
          <a:blip r:embed="rId3">
            <a:alphaModFix/>
          </a:blip>
          <a:stretch>
            <a:fillRect/>
          </a:stretch>
        </p:blipFill>
        <p:spPr>
          <a:xfrm>
            <a:off x="6275975" y="1498863"/>
            <a:ext cx="2058300" cy="35881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9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Activity</a:t>
            </a:r>
            <a:endParaRPr sz="3400"/>
          </a:p>
        </p:txBody>
      </p:sp>
      <p:sp>
        <p:nvSpPr>
          <p:cNvPr id="984" name="Google Shape;984;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85" name="Google Shape;985;p95"/>
          <p:cNvPicPr preferRelativeResize="0"/>
          <p:nvPr/>
        </p:nvPicPr>
        <p:blipFill>
          <a:blip r:embed="rId3">
            <a:alphaModFix/>
          </a:blip>
          <a:stretch>
            <a:fillRect/>
          </a:stretch>
        </p:blipFill>
        <p:spPr>
          <a:xfrm>
            <a:off x="374000" y="1364375"/>
            <a:ext cx="3360088" cy="37028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Development Life Cycle</a:t>
            </a:r>
            <a:endParaRPr sz="3400"/>
          </a:p>
        </p:txBody>
      </p:sp>
      <p:sp>
        <p:nvSpPr>
          <p:cNvPr id="598" name="Google Shape;598;p51"/>
          <p:cNvSpPr txBox="1"/>
          <p:nvPr>
            <p:ph idx="2" type="subTitle"/>
          </p:nvPr>
        </p:nvSpPr>
        <p:spPr>
          <a:xfrm>
            <a:off x="430900" y="1781525"/>
            <a:ext cx="8280600" cy="4659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Ideal Process :</a:t>
            </a:r>
            <a:endParaRPr/>
          </a:p>
          <a:p>
            <a:pPr indent="0" lvl="0" marL="457200" rtl="0" algn="l">
              <a:lnSpc>
                <a:spcPct val="150000"/>
              </a:lnSpc>
              <a:spcBef>
                <a:spcPts val="1600"/>
              </a:spcBef>
              <a:spcAft>
                <a:spcPts val="1600"/>
              </a:spcAft>
              <a:buNone/>
            </a:pPr>
            <a:r>
              <a:t/>
            </a:r>
            <a:endParaRPr/>
          </a:p>
        </p:txBody>
      </p:sp>
      <p:sp>
        <p:nvSpPr>
          <p:cNvPr id="599" name="Google Shape;599;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0" name="Google Shape;600;p51"/>
          <p:cNvSpPr/>
          <p:nvPr/>
        </p:nvSpPr>
        <p:spPr>
          <a:xfrm>
            <a:off x="3734100" y="1940550"/>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Design and Planning</a:t>
            </a:r>
            <a:endParaRPr b="1"/>
          </a:p>
        </p:txBody>
      </p:sp>
      <p:sp>
        <p:nvSpPr>
          <p:cNvPr id="601" name="Google Shape;601;p51"/>
          <p:cNvSpPr/>
          <p:nvPr/>
        </p:nvSpPr>
        <p:spPr>
          <a:xfrm>
            <a:off x="6976525" y="2216925"/>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Implementation</a:t>
            </a:r>
            <a:endParaRPr b="1"/>
          </a:p>
        </p:txBody>
      </p:sp>
      <p:sp>
        <p:nvSpPr>
          <p:cNvPr id="602" name="Google Shape;602;p51"/>
          <p:cNvSpPr/>
          <p:nvPr/>
        </p:nvSpPr>
        <p:spPr>
          <a:xfrm>
            <a:off x="7023963" y="3898525"/>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Testing</a:t>
            </a:r>
            <a:endParaRPr b="1"/>
          </a:p>
        </p:txBody>
      </p:sp>
      <p:sp>
        <p:nvSpPr>
          <p:cNvPr id="603" name="Google Shape;603;p51"/>
          <p:cNvSpPr/>
          <p:nvPr/>
        </p:nvSpPr>
        <p:spPr>
          <a:xfrm>
            <a:off x="3804475" y="4146550"/>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Integration</a:t>
            </a:r>
            <a:endParaRPr b="1"/>
          </a:p>
        </p:txBody>
      </p:sp>
      <p:sp>
        <p:nvSpPr>
          <p:cNvPr id="604" name="Google Shape;604;p51"/>
          <p:cNvSpPr/>
          <p:nvPr/>
        </p:nvSpPr>
        <p:spPr>
          <a:xfrm>
            <a:off x="695500" y="3898513"/>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Maintenance</a:t>
            </a:r>
            <a:endParaRPr b="1"/>
          </a:p>
        </p:txBody>
      </p:sp>
      <p:cxnSp>
        <p:nvCxnSpPr>
          <p:cNvPr id="605" name="Google Shape;605;p51"/>
          <p:cNvCxnSpPr>
            <a:stCxn id="606" idx="3"/>
            <a:endCxn id="600" idx="1"/>
          </p:cNvCxnSpPr>
          <p:nvPr/>
        </p:nvCxnSpPr>
        <p:spPr>
          <a:xfrm flipH="1" rot="10800000">
            <a:off x="2537800" y="2331225"/>
            <a:ext cx="1196400" cy="558900"/>
          </a:xfrm>
          <a:prstGeom prst="straightConnector1">
            <a:avLst/>
          </a:prstGeom>
          <a:noFill/>
          <a:ln cap="flat" cmpd="sng" w="28575">
            <a:solidFill>
              <a:schemeClr val="dk2"/>
            </a:solidFill>
            <a:prstDash val="solid"/>
            <a:round/>
            <a:headEnd len="med" w="med" type="none"/>
            <a:tailEnd len="med" w="med" type="triangle"/>
          </a:ln>
        </p:spPr>
      </p:cxnSp>
      <p:sp>
        <p:nvSpPr>
          <p:cNvPr id="606" name="Google Shape;606;p51"/>
          <p:cNvSpPr/>
          <p:nvPr/>
        </p:nvSpPr>
        <p:spPr>
          <a:xfrm>
            <a:off x="695500" y="2499525"/>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Requirement Analysis</a:t>
            </a:r>
            <a:endParaRPr b="1"/>
          </a:p>
        </p:txBody>
      </p:sp>
      <p:cxnSp>
        <p:nvCxnSpPr>
          <p:cNvPr id="607" name="Google Shape;607;p51"/>
          <p:cNvCxnSpPr>
            <a:stCxn id="600" idx="3"/>
            <a:endCxn id="601" idx="1"/>
          </p:cNvCxnSpPr>
          <p:nvPr/>
        </p:nvCxnSpPr>
        <p:spPr>
          <a:xfrm>
            <a:off x="5576400" y="2331150"/>
            <a:ext cx="1400100" cy="276300"/>
          </a:xfrm>
          <a:prstGeom prst="straightConnector1">
            <a:avLst/>
          </a:prstGeom>
          <a:noFill/>
          <a:ln cap="flat" cmpd="sng" w="28575">
            <a:solidFill>
              <a:schemeClr val="dk2"/>
            </a:solidFill>
            <a:prstDash val="solid"/>
            <a:round/>
            <a:headEnd len="med" w="med" type="none"/>
            <a:tailEnd len="med" w="med" type="triangle"/>
          </a:ln>
        </p:spPr>
      </p:cxnSp>
      <p:cxnSp>
        <p:nvCxnSpPr>
          <p:cNvPr id="608" name="Google Shape;608;p51"/>
          <p:cNvCxnSpPr>
            <a:stCxn id="601" idx="2"/>
            <a:endCxn id="602" idx="0"/>
          </p:cNvCxnSpPr>
          <p:nvPr/>
        </p:nvCxnSpPr>
        <p:spPr>
          <a:xfrm>
            <a:off x="7897675" y="2998125"/>
            <a:ext cx="47400" cy="900300"/>
          </a:xfrm>
          <a:prstGeom prst="straightConnector1">
            <a:avLst/>
          </a:prstGeom>
          <a:noFill/>
          <a:ln cap="flat" cmpd="sng" w="28575">
            <a:solidFill>
              <a:schemeClr val="dk2"/>
            </a:solidFill>
            <a:prstDash val="solid"/>
            <a:round/>
            <a:headEnd len="med" w="med" type="none"/>
            <a:tailEnd len="med" w="med" type="triangle"/>
          </a:ln>
        </p:spPr>
      </p:cxnSp>
      <p:cxnSp>
        <p:nvCxnSpPr>
          <p:cNvPr id="609" name="Google Shape;609;p51"/>
          <p:cNvCxnSpPr>
            <a:stCxn id="602" idx="1"/>
            <a:endCxn id="603" idx="3"/>
          </p:cNvCxnSpPr>
          <p:nvPr/>
        </p:nvCxnSpPr>
        <p:spPr>
          <a:xfrm flipH="1">
            <a:off x="5646663" y="4289125"/>
            <a:ext cx="1377300" cy="248100"/>
          </a:xfrm>
          <a:prstGeom prst="straightConnector1">
            <a:avLst/>
          </a:prstGeom>
          <a:noFill/>
          <a:ln cap="flat" cmpd="sng" w="28575">
            <a:solidFill>
              <a:schemeClr val="dk2"/>
            </a:solidFill>
            <a:prstDash val="solid"/>
            <a:round/>
            <a:headEnd len="med" w="med" type="none"/>
            <a:tailEnd len="med" w="med" type="triangle"/>
          </a:ln>
        </p:spPr>
      </p:cxnSp>
      <p:cxnSp>
        <p:nvCxnSpPr>
          <p:cNvPr id="610" name="Google Shape;610;p51"/>
          <p:cNvCxnSpPr>
            <a:stCxn id="603" idx="1"/>
            <a:endCxn id="604" idx="3"/>
          </p:cNvCxnSpPr>
          <p:nvPr/>
        </p:nvCxnSpPr>
        <p:spPr>
          <a:xfrm rot="10800000">
            <a:off x="2537875" y="4289050"/>
            <a:ext cx="1266600" cy="248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9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Activity</a:t>
            </a:r>
            <a:endParaRPr sz="3400"/>
          </a:p>
        </p:txBody>
      </p:sp>
      <p:sp>
        <p:nvSpPr>
          <p:cNvPr id="991" name="Google Shape;991;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92" name="Google Shape;992;p96"/>
          <p:cNvPicPr preferRelativeResize="0"/>
          <p:nvPr/>
        </p:nvPicPr>
        <p:blipFill>
          <a:blip r:embed="rId3">
            <a:alphaModFix/>
          </a:blip>
          <a:stretch>
            <a:fillRect/>
          </a:stretch>
        </p:blipFill>
        <p:spPr>
          <a:xfrm>
            <a:off x="374000" y="1364375"/>
            <a:ext cx="3360088" cy="3702874"/>
          </a:xfrm>
          <a:prstGeom prst="rect">
            <a:avLst/>
          </a:prstGeom>
          <a:noFill/>
          <a:ln>
            <a:noFill/>
          </a:ln>
          <a:effectLst>
            <a:outerShdw blurRad="57150" rotWithShape="0" algn="bl" dir="5400000" dist="19050">
              <a:srgbClr val="000000">
                <a:alpha val="50000"/>
              </a:srgbClr>
            </a:outerShdw>
          </a:effectLst>
        </p:spPr>
      </p:pic>
      <p:pic>
        <p:nvPicPr>
          <p:cNvPr id="993" name="Google Shape;993;p96"/>
          <p:cNvPicPr preferRelativeResize="0"/>
          <p:nvPr/>
        </p:nvPicPr>
        <p:blipFill>
          <a:blip r:embed="rId4">
            <a:alphaModFix/>
          </a:blip>
          <a:stretch>
            <a:fillRect/>
          </a:stretch>
        </p:blipFill>
        <p:spPr>
          <a:xfrm>
            <a:off x="4150974" y="2119850"/>
            <a:ext cx="4344075" cy="1961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9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Activity</a:t>
            </a:r>
            <a:endParaRPr sz="3400"/>
          </a:p>
        </p:txBody>
      </p:sp>
      <p:sp>
        <p:nvSpPr>
          <p:cNvPr id="999" name="Google Shape;999;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0" name="Google Shape;1000;p97"/>
          <p:cNvPicPr preferRelativeResize="0"/>
          <p:nvPr/>
        </p:nvPicPr>
        <p:blipFill>
          <a:blip r:embed="rId3">
            <a:alphaModFix/>
          </a:blip>
          <a:stretch>
            <a:fillRect/>
          </a:stretch>
        </p:blipFill>
        <p:spPr>
          <a:xfrm>
            <a:off x="3562425" y="1572875"/>
            <a:ext cx="5543701" cy="3565576"/>
          </a:xfrm>
          <a:prstGeom prst="rect">
            <a:avLst/>
          </a:prstGeom>
          <a:noFill/>
          <a:ln>
            <a:noFill/>
          </a:ln>
        </p:spPr>
      </p:pic>
      <p:sp>
        <p:nvSpPr>
          <p:cNvPr id="1001" name="Google Shape;1001;p97"/>
          <p:cNvSpPr txBox="1"/>
          <p:nvPr>
            <p:ph idx="2" type="subTitle"/>
          </p:nvPr>
        </p:nvSpPr>
        <p:spPr>
          <a:xfrm>
            <a:off x="126100" y="1781525"/>
            <a:ext cx="34782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Activity Diagram</a:t>
            </a:r>
            <a:r>
              <a:rPr lang="en"/>
              <a:t>:</a:t>
            </a:r>
            <a:endParaRPr b="1"/>
          </a:p>
          <a:p>
            <a:pPr indent="-330200" lvl="1" marL="914400" rtl="0" algn="l">
              <a:lnSpc>
                <a:spcPct val="150000"/>
              </a:lnSpc>
              <a:spcBef>
                <a:spcPts val="0"/>
              </a:spcBef>
              <a:spcAft>
                <a:spcPts val="0"/>
              </a:spcAft>
              <a:buClr>
                <a:schemeClr val="dk1"/>
              </a:buClr>
              <a:buSzPts val="1600"/>
              <a:buChar char="○"/>
            </a:pPr>
            <a:r>
              <a:rPr lang="en">
                <a:solidFill>
                  <a:schemeClr val="dk1"/>
                </a:solidFill>
              </a:rPr>
              <a:t>Example for three </a:t>
            </a:r>
            <a:r>
              <a:rPr b="1" lang="en">
                <a:solidFill>
                  <a:schemeClr val="dk1"/>
                </a:solidFill>
              </a:rPr>
              <a:t>swimline</a:t>
            </a:r>
            <a:r>
              <a:rPr lang="en">
                <a:solidFill>
                  <a:schemeClr val="dk1"/>
                </a:solidFill>
              </a:rPr>
              <a:t>s where each swimline corresponds to a different </a:t>
            </a:r>
            <a:r>
              <a:rPr b="1" lang="en">
                <a:solidFill>
                  <a:schemeClr val="dk1"/>
                </a:solidFill>
              </a:rPr>
              <a:t>actor</a:t>
            </a:r>
            <a:endParaRPr b="1" i="1" sz="1400">
              <a:solidFill>
                <a:schemeClr val="dk1"/>
              </a:solidFill>
            </a:endParaRPr>
          </a:p>
          <a:p>
            <a:pPr indent="0" lvl="0" marL="1828800" rtl="0" algn="l">
              <a:spcBef>
                <a:spcPts val="1600"/>
              </a:spcBef>
              <a:spcAft>
                <a:spcPts val="0"/>
              </a:spcAft>
              <a:buNone/>
            </a:pPr>
            <a:r>
              <a:t/>
            </a:r>
            <a:endParaRPr i="1" sz="1400">
              <a:solidFill>
                <a:schemeClr val="dk1"/>
              </a:solidFill>
            </a:endParaRPr>
          </a:p>
          <a:p>
            <a:pPr indent="0" lvl="0" marL="457200" rtl="0" algn="l">
              <a:lnSpc>
                <a:spcPct val="150000"/>
              </a:lnSpc>
              <a:spcBef>
                <a:spcPts val="1600"/>
              </a:spcBef>
              <a:spcAft>
                <a:spcPts val="16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9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Activity</a:t>
            </a:r>
            <a:endParaRPr sz="3400"/>
          </a:p>
        </p:txBody>
      </p:sp>
      <p:sp>
        <p:nvSpPr>
          <p:cNvPr id="1007" name="Google Shape;1007;p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8" name="Google Shape;1008;p98"/>
          <p:cNvSpPr txBox="1"/>
          <p:nvPr>
            <p:ph idx="2" type="subTitle"/>
          </p:nvPr>
        </p:nvSpPr>
        <p:spPr>
          <a:xfrm>
            <a:off x="126100" y="1781525"/>
            <a:ext cx="44253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Activity Diagram</a:t>
            </a:r>
            <a:r>
              <a:rPr lang="en"/>
              <a:t>:</a:t>
            </a:r>
            <a:endParaRPr b="1"/>
          </a:p>
          <a:p>
            <a:pPr indent="-330200" lvl="1" marL="914400" rtl="0" algn="l">
              <a:lnSpc>
                <a:spcPct val="150000"/>
              </a:lnSpc>
              <a:spcBef>
                <a:spcPts val="0"/>
              </a:spcBef>
              <a:spcAft>
                <a:spcPts val="0"/>
              </a:spcAft>
              <a:buClr>
                <a:schemeClr val="dk1"/>
              </a:buClr>
              <a:buSzPts val="1600"/>
              <a:buChar char="○"/>
            </a:pPr>
            <a:r>
              <a:rPr lang="en">
                <a:solidFill>
                  <a:schemeClr val="dk1"/>
                </a:solidFill>
              </a:rPr>
              <a:t>Example for :</a:t>
            </a:r>
            <a:endParaRPr>
              <a:solidFill>
                <a:schemeClr val="dk1"/>
              </a:solidFill>
            </a:endParaRPr>
          </a:p>
          <a:p>
            <a:pPr indent="-330200" lvl="2" marL="1371600" rtl="0" algn="l">
              <a:lnSpc>
                <a:spcPct val="150000"/>
              </a:lnSpc>
              <a:spcBef>
                <a:spcPts val="0"/>
              </a:spcBef>
              <a:spcAft>
                <a:spcPts val="0"/>
              </a:spcAft>
              <a:buClr>
                <a:schemeClr val="dk1"/>
              </a:buClr>
              <a:buSzPts val="1600"/>
              <a:buChar char="■"/>
            </a:pPr>
            <a:r>
              <a:rPr lang="en">
                <a:solidFill>
                  <a:schemeClr val="dk1"/>
                </a:solidFill>
              </a:rPr>
              <a:t>Zig-zag line to show an </a:t>
            </a:r>
            <a:r>
              <a:rPr b="1" i="1" lang="en">
                <a:solidFill>
                  <a:schemeClr val="dk1"/>
                </a:solidFill>
              </a:rPr>
              <a:t>interrupt flow </a:t>
            </a:r>
            <a:r>
              <a:rPr lang="en">
                <a:solidFill>
                  <a:schemeClr val="dk1"/>
                </a:solidFill>
              </a:rPr>
              <a:t>from an activity in a flow to another activity</a:t>
            </a:r>
            <a:endParaRPr>
              <a:solidFill>
                <a:schemeClr val="dk1"/>
              </a:solidFill>
            </a:endParaRPr>
          </a:p>
          <a:p>
            <a:pPr indent="-330200" lvl="2" marL="1371600" rtl="0" algn="l">
              <a:lnSpc>
                <a:spcPct val="150000"/>
              </a:lnSpc>
              <a:spcBef>
                <a:spcPts val="0"/>
              </a:spcBef>
              <a:spcAft>
                <a:spcPts val="0"/>
              </a:spcAft>
              <a:buClr>
                <a:schemeClr val="dk1"/>
              </a:buClr>
              <a:buSzPts val="1600"/>
              <a:buChar char="■"/>
            </a:pPr>
            <a:r>
              <a:rPr b="1" lang="en">
                <a:solidFill>
                  <a:schemeClr val="dk1"/>
                </a:solidFill>
              </a:rPr>
              <a:t>Timer/Clock</a:t>
            </a:r>
            <a:r>
              <a:rPr lang="en">
                <a:solidFill>
                  <a:schemeClr val="dk1"/>
                </a:solidFill>
              </a:rPr>
              <a:t> ( Can represent a background or cron process)</a:t>
            </a:r>
            <a:endParaRPr>
              <a:solidFill>
                <a:schemeClr val="dk1"/>
              </a:solidFill>
            </a:endParaRPr>
          </a:p>
          <a:p>
            <a:pPr indent="0" lvl="0" marL="457200" rtl="0" algn="l">
              <a:lnSpc>
                <a:spcPct val="150000"/>
              </a:lnSpc>
              <a:spcBef>
                <a:spcPts val="1600"/>
              </a:spcBef>
              <a:spcAft>
                <a:spcPts val="1600"/>
              </a:spcAft>
              <a:buNone/>
            </a:pPr>
            <a:r>
              <a:t/>
            </a:r>
            <a:endParaRPr/>
          </a:p>
        </p:txBody>
      </p:sp>
      <p:pic>
        <p:nvPicPr>
          <p:cNvPr id="1009" name="Google Shape;1009;p98"/>
          <p:cNvPicPr preferRelativeResize="0"/>
          <p:nvPr/>
        </p:nvPicPr>
        <p:blipFill>
          <a:blip r:embed="rId3">
            <a:alphaModFix/>
          </a:blip>
          <a:stretch>
            <a:fillRect/>
          </a:stretch>
        </p:blipFill>
        <p:spPr>
          <a:xfrm>
            <a:off x="5167350" y="1638288"/>
            <a:ext cx="3640202" cy="330927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9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Sequence</a:t>
            </a:r>
            <a:endParaRPr sz="3400"/>
          </a:p>
        </p:txBody>
      </p:sp>
      <p:sp>
        <p:nvSpPr>
          <p:cNvPr id="1015" name="Google Shape;1015;p99"/>
          <p:cNvSpPr txBox="1"/>
          <p:nvPr>
            <p:ph idx="2" type="subTitle"/>
          </p:nvPr>
        </p:nvSpPr>
        <p:spPr>
          <a:xfrm>
            <a:off x="126100" y="1781525"/>
            <a:ext cx="88185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Sequence</a:t>
            </a:r>
            <a:r>
              <a:rPr b="1" lang="en"/>
              <a:t> Diagram</a:t>
            </a:r>
            <a:r>
              <a:rPr lang="en"/>
              <a:t>:</a:t>
            </a:r>
            <a:endParaRPr b="1"/>
          </a:p>
          <a:p>
            <a:pPr indent="-330200" lvl="1" marL="914400" rtl="0" algn="l">
              <a:lnSpc>
                <a:spcPct val="150000"/>
              </a:lnSpc>
              <a:spcBef>
                <a:spcPts val="0"/>
              </a:spcBef>
              <a:spcAft>
                <a:spcPts val="0"/>
              </a:spcAft>
              <a:buSzPts val="1600"/>
              <a:buChar char="○"/>
            </a:pPr>
            <a:r>
              <a:rPr lang="en"/>
              <a:t>It is an interactional diagram depicting the communication and interaction between different entities over their lifespan</a:t>
            </a:r>
            <a:endParaRPr/>
          </a:p>
          <a:p>
            <a:pPr indent="-330200" lvl="1" marL="914400" rtl="0" algn="l">
              <a:lnSpc>
                <a:spcPct val="150000"/>
              </a:lnSpc>
              <a:spcBef>
                <a:spcPts val="0"/>
              </a:spcBef>
              <a:spcAft>
                <a:spcPts val="0"/>
              </a:spcAft>
              <a:buSzPts val="1600"/>
              <a:buChar char="○"/>
            </a:pPr>
            <a:r>
              <a:rPr lang="en"/>
              <a:t>Entities:</a:t>
            </a:r>
            <a:endParaRPr/>
          </a:p>
          <a:p>
            <a:pPr indent="-330200" lvl="2" marL="1371600" rtl="0" algn="l">
              <a:lnSpc>
                <a:spcPct val="150000"/>
              </a:lnSpc>
              <a:spcBef>
                <a:spcPts val="0"/>
              </a:spcBef>
              <a:spcAft>
                <a:spcPts val="0"/>
              </a:spcAft>
              <a:buSzPts val="1600"/>
              <a:buChar char="■"/>
            </a:pPr>
            <a:r>
              <a:rPr i="1" lang="en"/>
              <a:t>Actors </a:t>
            </a:r>
            <a:endParaRPr i="1"/>
          </a:p>
          <a:p>
            <a:pPr indent="-330200" lvl="2" marL="1371600" rtl="0" algn="l">
              <a:lnSpc>
                <a:spcPct val="150000"/>
              </a:lnSpc>
              <a:spcBef>
                <a:spcPts val="0"/>
              </a:spcBef>
              <a:spcAft>
                <a:spcPts val="0"/>
              </a:spcAft>
              <a:buSzPts val="1600"/>
              <a:buChar char="■"/>
            </a:pPr>
            <a:r>
              <a:rPr i="1" lang="en"/>
              <a:t>Objects/Classes</a:t>
            </a:r>
            <a:endParaRPr i="1"/>
          </a:p>
          <a:p>
            <a:pPr indent="0" lvl="0" marL="457200" rtl="0" algn="l">
              <a:lnSpc>
                <a:spcPct val="150000"/>
              </a:lnSpc>
              <a:spcBef>
                <a:spcPts val="1600"/>
              </a:spcBef>
              <a:spcAft>
                <a:spcPts val="1600"/>
              </a:spcAft>
              <a:buNone/>
            </a:pPr>
            <a:r>
              <a:t/>
            </a:r>
            <a:endParaRPr/>
          </a:p>
        </p:txBody>
      </p:sp>
      <p:sp>
        <p:nvSpPr>
          <p:cNvPr id="1016" name="Google Shape;1016;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0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Sequence</a:t>
            </a:r>
            <a:endParaRPr sz="3400"/>
          </a:p>
        </p:txBody>
      </p:sp>
      <p:sp>
        <p:nvSpPr>
          <p:cNvPr id="1022" name="Google Shape;1022;p100"/>
          <p:cNvSpPr txBox="1"/>
          <p:nvPr>
            <p:ph idx="2" type="subTitle"/>
          </p:nvPr>
        </p:nvSpPr>
        <p:spPr>
          <a:xfrm>
            <a:off x="126100" y="1781525"/>
            <a:ext cx="68184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Sequence</a:t>
            </a:r>
            <a:r>
              <a:rPr b="1" lang="en"/>
              <a:t> Diagram</a:t>
            </a:r>
            <a:r>
              <a:rPr lang="en"/>
              <a:t>:</a:t>
            </a:r>
            <a:endParaRPr b="1"/>
          </a:p>
          <a:p>
            <a:pPr indent="-330200" lvl="1" marL="914400" rtl="0" algn="l">
              <a:lnSpc>
                <a:spcPct val="150000"/>
              </a:lnSpc>
              <a:spcBef>
                <a:spcPts val="0"/>
              </a:spcBef>
              <a:spcAft>
                <a:spcPts val="0"/>
              </a:spcAft>
              <a:buSzPts val="1600"/>
              <a:buChar char="○"/>
            </a:pPr>
            <a:r>
              <a:rPr lang="en"/>
              <a:t>Components: </a:t>
            </a:r>
            <a:endParaRPr/>
          </a:p>
          <a:p>
            <a:pPr indent="-330200" lvl="2" marL="1371600" rtl="0" algn="l">
              <a:lnSpc>
                <a:spcPct val="150000"/>
              </a:lnSpc>
              <a:spcBef>
                <a:spcPts val="0"/>
              </a:spcBef>
              <a:spcAft>
                <a:spcPts val="0"/>
              </a:spcAft>
              <a:buSzPts val="1600"/>
              <a:buChar char="■"/>
            </a:pPr>
            <a:r>
              <a:rPr lang="en"/>
              <a:t>Entities : </a:t>
            </a:r>
            <a:r>
              <a:rPr lang="en">
                <a:solidFill>
                  <a:schemeClr val="dk1"/>
                </a:solidFill>
              </a:rPr>
              <a:t>Placed at the top of the diagram</a:t>
            </a:r>
            <a:endParaRPr/>
          </a:p>
          <a:p>
            <a:pPr indent="-330200" lvl="3" marL="1828800" rtl="0" algn="l">
              <a:lnSpc>
                <a:spcPct val="150000"/>
              </a:lnSpc>
              <a:spcBef>
                <a:spcPts val="0"/>
              </a:spcBef>
              <a:spcAft>
                <a:spcPts val="0"/>
              </a:spcAft>
              <a:buSzPts val="1600"/>
              <a:buChar char="●"/>
            </a:pPr>
            <a:r>
              <a:rPr lang="en"/>
              <a:t>Actor : is a person or an external system using or being by used by the system. </a:t>
            </a:r>
            <a:br>
              <a:rPr lang="en"/>
            </a:br>
            <a:r>
              <a:rPr lang="en"/>
              <a:t>Depicted as the stick figure for human, if nonhuman is involved, use the rectangle notation</a:t>
            </a:r>
            <a:endParaRPr/>
          </a:p>
          <a:p>
            <a:pPr indent="-330200" lvl="3" marL="1828800" rtl="0" algn="l">
              <a:lnSpc>
                <a:spcPct val="150000"/>
              </a:lnSpc>
              <a:spcBef>
                <a:spcPts val="0"/>
              </a:spcBef>
              <a:spcAft>
                <a:spcPts val="0"/>
              </a:spcAft>
              <a:buSzPts val="1600"/>
              <a:buChar char="●"/>
            </a:pPr>
            <a:r>
              <a:rPr lang="en"/>
              <a:t>Object : it participates in the sequence by sending/receiving messages</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1023" name="Google Shape;1023;p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24" name="Google Shape;1024;p100"/>
          <p:cNvPicPr preferRelativeResize="0"/>
          <p:nvPr/>
        </p:nvPicPr>
        <p:blipFill>
          <a:blip r:embed="rId3">
            <a:alphaModFix/>
          </a:blip>
          <a:stretch>
            <a:fillRect/>
          </a:stretch>
        </p:blipFill>
        <p:spPr>
          <a:xfrm>
            <a:off x="6769073" y="1529425"/>
            <a:ext cx="2044127" cy="34334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0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Sequence</a:t>
            </a:r>
            <a:endParaRPr sz="3400"/>
          </a:p>
        </p:txBody>
      </p:sp>
      <p:sp>
        <p:nvSpPr>
          <p:cNvPr id="1030" name="Google Shape;1030;p101"/>
          <p:cNvSpPr txBox="1"/>
          <p:nvPr>
            <p:ph idx="2" type="subTitle"/>
          </p:nvPr>
        </p:nvSpPr>
        <p:spPr>
          <a:xfrm>
            <a:off x="126100" y="1781525"/>
            <a:ext cx="71499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Sequence Diagram</a:t>
            </a:r>
            <a:r>
              <a:rPr lang="en"/>
              <a:t>:</a:t>
            </a:r>
            <a:endParaRPr b="1"/>
          </a:p>
          <a:p>
            <a:pPr indent="-330200" lvl="1" marL="914400" rtl="0" algn="l">
              <a:lnSpc>
                <a:spcPct val="150000"/>
              </a:lnSpc>
              <a:spcBef>
                <a:spcPts val="0"/>
              </a:spcBef>
              <a:spcAft>
                <a:spcPts val="0"/>
              </a:spcAft>
              <a:buSzPts val="1600"/>
              <a:buChar char="○"/>
            </a:pPr>
            <a:r>
              <a:rPr lang="en"/>
              <a:t>Components: </a:t>
            </a:r>
            <a:endParaRPr/>
          </a:p>
          <a:p>
            <a:pPr indent="-330200" lvl="2" marL="1371600" rtl="0" algn="l">
              <a:lnSpc>
                <a:spcPct val="150000"/>
              </a:lnSpc>
              <a:spcBef>
                <a:spcPts val="0"/>
              </a:spcBef>
              <a:spcAft>
                <a:spcPts val="0"/>
              </a:spcAft>
              <a:buSzPts val="1600"/>
              <a:buChar char="■"/>
            </a:pPr>
            <a:r>
              <a:rPr lang="en"/>
              <a:t>Lifespan :  </a:t>
            </a:r>
            <a:endParaRPr/>
          </a:p>
          <a:p>
            <a:pPr indent="-323850" lvl="3" marL="1828800" rtl="0" algn="l">
              <a:lnSpc>
                <a:spcPct val="150000"/>
              </a:lnSpc>
              <a:spcBef>
                <a:spcPts val="0"/>
              </a:spcBef>
              <a:spcAft>
                <a:spcPts val="0"/>
              </a:spcAft>
              <a:buSzPts val="1500"/>
              <a:buChar char="●"/>
            </a:pPr>
            <a:r>
              <a:rPr lang="en" sz="1500"/>
              <a:t>Dashed Line : Denotes the life of an object during a sequence</a:t>
            </a:r>
            <a:endParaRPr sz="1500"/>
          </a:p>
          <a:p>
            <a:pPr indent="-323850" lvl="3" marL="1828800" rtl="0" algn="l">
              <a:lnSpc>
                <a:spcPct val="150000"/>
              </a:lnSpc>
              <a:spcBef>
                <a:spcPts val="0"/>
              </a:spcBef>
              <a:spcAft>
                <a:spcPts val="0"/>
              </a:spcAft>
              <a:buSzPts val="1500"/>
              <a:buChar char="●"/>
            </a:pPr>
            <a:r>
              <a:rPr lang="en" sz="1500"/>
              <a:t>Execution Box : Denotes when an object is executing some business logic whilst sending or receiving messages</a:t>
            </a:r>
            <a:endParaRPr sz="1500"/>
          </a:p>
          <a:p>
            <a:pPr indent="-323850" lvl="3" marL="1828800" rtl="0" algn="l">
              <a:lnSpc>
                <a:spcPct val="150000"/>
              </a:lnSpc>
              <a:spcBef>
                <a:spcPts val="0"/>
              </a:spcBef>
              <a:spcAft>
                <a:spcPts val="0"/>
              </a:spcAft>
              <a:buSzPts val="1500"/>
              <a:buChar char="●"/>
            </a:pPr>
            <a:r>
              <a:rPr lang="en" sz="1500"/>
              <a:t>Object Destruction : An X is placed at the end of an object’s lifeline to show that it is going out of existence.</a:t>
            </a:r>
            <a:endParaRPr sz="1500"/>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1031" name="Google Shape;1031;p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2" name="Google Shape;1032;p101"/>
          <p:cNvSpPr/>
          <p:nvPr/>
        </p:nvSpPr>
        <p:spPr>
          <a:xfrm>
            <a:off x="7471875" y="1852900"/>
            <a:ext cx="1386000" cy="4971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ObjectName</a:t>
            </a:r>
            <a:endParaRPr b="1"/>
          </a:p>
        </p:txBody>
      </p:sp>
      <p:cxnSp>
        <p:nvCxnSpPr>
          <p:cNvPr id="1033" name="Google Shape;1033;p101"/>
          <p:cNvCxnSpPr>
            <a:stCxn id="1032" idx="2"/>
          </p:cNvCxnSpPr>
          <p:nvPr/>
        </p:nvCxnSpPr>
        <p:spPr>
          <a:xfrm>
            <a:off x="8164875" y="2350000"/>
            <a:ext cx="12900" cy="2640600"/>
          </a:xfrm>
          <a:prstGeom prst="straightConnector1">
            <a:avLst/>
          </a:prstGeom>
          <a:noFill/>
          <a:ln cap="flat" cmpd="sng" w="19050">
            <a:solidFill>
              <a:schemeClr val="dk2"/>
            </a:solidFill>
            <a:prstDash val="dash"/>
            <a:round/>
            <a:headEnd len="med" w="med" type="none"/>
            <a:tailEnd len="med" w="med" type="none"/>
          </a:ln>
        </p:spPr>
      </p:cxnSp>
      <p:sp>
        <p:nvSpPr>
          <p:cNvPr id="1034" name="Google Shape;1034;p101"/>
          <p:cNvSpPr/>
          <p:nvPr/>
        </p:nvSpPr>
        <p:spPr>
          <a:xfrm>
            <a:off x="8091200" y="2967650"/>
            <a:ext cx="166500" cy="1157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5" name="Google Shape;1035;p101"/>
          <p:cNvPicPr preferRelativeResize="0"/>
          <p:nvPr/>
        </p:nvPicPr>
        <p:blipFill>
          <a:blip r:embed="rId3">
            <a:alphaModFix/>
          </a:blip>
          <a:stretch>
            <a:fillRect/>
          </a:stretch>
        </p:blipFill>
        <p:spPr>
          <a:xfrm>
            <a:off x="8076261" y="4776875"/>
            <a:ext cx="276225" cy="4000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10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Sequence</a:t>
            </a:r>
            <a:endParaRPr sz="3400"/>
          </a:p>
        </p:txBody>
      </p:sp>
      <p:sp>
        <p:nvSpPr>
          <p:cNvPr id="1041" name="Google Shape;1041;p102"/>
          <p:cNvSpPr txBox="1"/>
          <p:nvPr>
            <p:ph idx="2" type="subTitle"/>
          </p:nvPr>
        </p:nvSpPr>
        <p:spPr>
          <a:xfrm>
            <a:off x="0" y="1476725"/>
            <a:ext cx="6475500" cy="37407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b="1" lang="en"/>
              <a:t>Sequence Diagram</a:t>
            </a:r>
            <a:r>
              <a:rPr lang="en"/>
              <a:t>:</a:t>
            </a:r>
            <a:endParaRPr b="1"/>
          </a:p>
          <a:p>
            <a:pPr indent="-330200" lvl="1" marL="914400" rtl="0" algn="l">
              <a:lnSpc>
                <a:spcPct val="115000"/>
              </a:lnSpc>
              <a:spcBef>
                <a:spcPts val="0"/>
              </a:spcBef>
              <a:spcAft>
                <a:spcPts val="0"/>
              </a:spcAft>
              <a:buSzPts val="1600"/>
              <a:buChar char="○"/>
            </a:pPr>
            <a:r>
              <a:rPr lang="en"/>
              <a:t>Components: </a:t>
            </a:r>
            <a:endParaRPr/>
          </a:p>
          <a:p>
            <a:pPr indent="-317500" lvl="2" marL="1371600" rtl="0" algn="l">
              <a:lnSpc>
                <a:spcPct val="115000"/>
              </a:lnSpc>
              <a:spcBef>
                <a:spcPts val="0"/>
              </a:spcBef>
              <a:spcAft>
                <a:spcPts val="0"/>
              </a:spcAft>
              <a:buSzPts val="1400"/>
              <a:buChar char="■"/>
            </a:pPr>
            <a:r>
              <a:rPr b="1" lang="en" sz="1400"/>
              <a:t>Synchronous</a:t>
            </a:r>
            <a:r>
              <a:rPr b="1" lang="en" sz="1400"/>
              <a:t> Messages or Methods:</a:t>
            </a:r>
            <a:endParaRPr b="1" sz="1400"/>
          </a:p>
          <a:p>
            <a:pPr indent="-304800" lvl="3" marL="1828800" rtl="0" algn="l">
              <a:lnSpc>
                <a:spcPct val="115000"/>
              </a:lnSpc>
              <a:spcBef>
                <a:spcPts val="0"/>
              </a:spcBef>
              <a:spcAft>
                <a:spcPts val="0"/>
              </a:spcAft>
              <a:buSzPts val="1200"/>
              <a:buChar char="●"/>
            </a:pPr>
            <a:r>
              <a:rPr i="1" lang="en" sz="1200"/>
              <a:t>Are represented as a solid line arrow</a:t>
            </a:r>
            <a:r>
              <a:rPr b="1" i="1" lang="en" sz="1200"/>
              <a:t> (filled head)</a:t>
            </a:r>
            <a:r>
              <a:rPr i="1" lang="en" sz="1200"/>
              <a:t> between the two entities. </a:t>
            </a:r>
            <a:endParaRPr i="1" sz="1200"/>
          </a:p>
          <a:p>
            <a:pPr indent="-304800" lvl="3" marL="1828800" rtl="0" algn="l">
              <a:lnSpc>
                <a:spcPct val="115000"/>
              </a:lnSpc>
              <a:spcBef>
                <a:spcPts val="0"/>
              </a:spcBef>
              <a:spcAft>
                <a:spcPts val="0"/>
              </a:spcAft>
              <a:buSzPts val="1200"/>
              <a:buChar char="●"/>
            </a:pPr>
            <a:r>
              <a:rPr i="1" lang="en" sz="1200"/>
              <a:t>A label for the method  is written at the top of the arrow.</a:t>
            </a:r>
            <a:endParaRPr i="1" sz="1200"/>
          </a:p>
          <a:p>
            <a:pPr indent="-304800" lvl="3" marL="1828800" rtl="0" algn="l">
              <a:lnSpc>
                <a:spcPct val="115000"/>
              </a:lnSpc>
              <a:spcBef>
                <a:spcPts val="0"/>
              </a:spcBef>
              <a:spcAft>
                <a:spcPts val="0"/>
              </a:spcAft>
              <a:buSzPts val="1200"/>
              <a:buChar char="●"/>
            </a:pPr>
            <a:r>
              <a:rPr i="1" lang="en" sz="1200"/>
              <a:t>The sender </a:t>
            </a:r>
            <a:r>
              <a:rPr b="1" i="1" lang="en" sz="1200"/>
              <a:t>needs to wait </a:t>
            </a:r>
            <a:r>
              <a:rPr i="1" lang="en" sz="1200"/>
              <a:t>for the receiver until it completes the execution</a:t>
            </a:r>
            <a:endParaRPr i="1" sz="1200"/>
          </a:p>
          <a:p>
            <a:pPr indent="-317500" lvl="2" marL="1371600" rtl="0" algn="l">
              <a:lnSpc>
                <a:spcPct val="115000"/>
              </a:lnSpc>
              <a:spcBef>
                <a:spcPts val="0"/>
              </a:spcBef>
              <a:spcAft>
                <a:spcPts val="0"/>
              </a:spcAft>
              <a:buSzPts val="1400"/>
              <a:buChar char="■"/>
            </a:pPr>
            <a:r>
              <a:rPr b="1" lang="en" sz="1400"/>
              <a:t>Asynchronous Messages :</a:t>
            </a:r>
            <a:endParaRPr b="1" sz="1400"/>
          </a:p>
          <a:p>
            <a:pPr indent="-304800" lvl="3" marL="1828800" marR="0" rtl="0" algn="l">
              <a:lnSpc>
                <a:spcPct val="115000"/>
              </a:lnSpc>
              <a:spcBef>
                <a:spcPts val="0"/>
              </a:spcBef>
              <a:spcAft>
                <a:spcPts val="0"/>
              </a:spcAft>
              <a:buSzPts val="1200"/>
              <a:buChar char="●"/>
            </a:pPr>
            <a:r>
              <a:rPr i="1" lang="en" sz="1200"/>
              <a:t>The caller does not wait for the receiver to process the message. </a:t>
            </a:r>
            <a:r>
              <a:rPr i="1" lang="en" sz="1200">
                <a:solidFill>
                  <a:schemeClr val="dk1"/>
                </a:solidFill>
              </a:rPr>
              <a:t>Represented as a solid line arrow</a:t>
            </a:r>
            <a:r>
              <a:rPr b="1" i="1" lang="en" sz="1200">
                <a:solidFill>
                  <a:schemeClr val="dk1"/>
                </a:solidFill>
              </a:rPr>
              <a:t> (Non-filled head)</a:t>
            </a:r>
            <a:r>
              <a:rPr i="1" lang="en" sz="1200">
                <a:solidFill>
                  <a:schemeClr val="dk1"/>
                </a:solidFill>
              </a:rPr>
              <a:t> .</a:t>
            </a:r>
            <a:endParaRPr i="1" sz="1200"/>
          </a:p>
          <a:p>
            <a:pPr indent="-330200" lvl="2" marL="1371600" rtl="0" algn="l">
              <a:lnSpc>
                <a:spcPct val="115000"/>
              </a:lnSpc>
              <a:spcBef>
                <a:spcPts val="0"/>
              </a:spcBef>
              <a:spcAft>
                <a:spcPts val="0"/>
              </a:spcAft>
              <a:buSzPts val="1600"/>
              <a:buChar char="■"/>
            </a:pPr>
            <a:r>
              <a:rPr b="1" lang="en" sz="1400"/>
              <a:t>Return Messages :</a:t>
            </a:r>
            <a:endParaRPr/>
          </a:p>
          <a:p>
            <a:pPr indent="-304800" lvl="3" marL="1828800" marR="0" rtl="0" algn="l">
              <a:lnSpc>
                <a:spcPct val="115000"/>
              </a:lnSpc>
              <a:spcBef>
                <a:spcPts val="0"/>
              </a:spcBef>
              <a:spcAft>
                <a:spcPts val="0"/>
              </a:spcAft>
              <a:buSzPts val="1200"/>
              <a:buChar char="●"/>
            </a:pPr>
            <a:r>
              <a:rPr i="1" lang="en" sz="1200"/>
              <a:t>Dashed arrow indicates the return message</a:t>
            </a:r>
            <a:endParaRPr i="1" sz="1200"/>
          </a:p>
          <a:p>
            <a:pPr indent="-304800" lvl="2" marL="1371600" marR="0" rtl="0" algn="l">
              <a:lnSpc>
                <a:spcPct val="115000"/>
              </a:lnSpc>
              <a:spcBef>
                <a:spcPts val="0"/>
              </a:spcBef>
              <a:spcAft>
                <a:spcPts val="0"/>
              </a:spcAft>
              <a:buSzPts val="1200"/>
              <a:buChar char="■"/>
            </a:pPr>
            <a:r>
              <a:rPr b="1" lang="en" sz="1400"/>
              <a:t>Reflexive Message :</a:t>
            </a:r>
            <a:endParaRPr i="1" sz="1200"/>
          </a:p>
          <a:p>
            <a:pPr indent="-304800" lvl="3" marL="1828800" marR="0" rtl="0" algn="l">
              <a:lnSpc>
                <a:spcPct val="115000"/>
              </a:lnSpc>
              <a:spcBef>
                <a:spcPts val="0"/>
              </a:spcBef>
              <a:spcAft>
                <a:spcPts val="0"/>
              </a:spcAft>
              <a:buSzPts val="1200"/>
              <a:buChar char="●"/>
            </a:pPr>
            <a:r>
              <a:rPr i="1" lang="en" sz="1200"/>
              <a:t>When an object calls itself</a:t>
            </a:r>
            <a:endParaRPr i="1" sz="1200"/>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1042" name="Google Shape;1042;p1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3" name="Google Shape;1043;p102"/>
          <p:cNvSpPr/>
          <p:nvPr/>
        </p:nvSpPr>
        <p:spPr>
          <a:xfrm>
            <a:off x="7471875" y="1852900"/>
            <a:ext cx="1386000" cy="4971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ObjectName</a:t>
            </a:r>
            <a:endParaRPr b="1"/>
          </a:p>
        </p:txBody>
      </p:sp>
      <p:cxnSp>
        <p:nvCxnSpPr>
          <p:cNvPr id="1044" name="Google Shape;1044;p102"/>
          <p:cNvCxnSpPr>
            <a:stCxn id="1043" idx="2"/>
          </p:cNvCxnSpPr>
          <p:nvPr/>
        </p:nvCxnSpPr>
        <p:spPr>
          <a:xfrm>
            <a:off x="8164875" y="2350000"/>
            <a:ext cx="12900" cy="2640600"/>
          </a:xfrm>
          <a:prstGeom prst="straightConnector1">
            <a:avLst/>
          </a:prstGeom>
          <a:noFill/>
          <a:ln cap="flat" cmpd="sng" w="19050">
            <a:solidFill>
              <a:schemeClr val="dk2"/>
            </a:solidFill>
            <a:prstDash val="dash"/>
            <a:round/>
            <a:headEnd len="med" w="med" type="none"/>
            <a:tailEnd len="med" w="med" type="none"/>
          </a:ln>
        </p:spPr>
      </p:cxnSp>
      <p:sp>
        <p:nvSpPr>
          <p:cNvPr id="1045" name="Google Shape;1045;p102"/>
          <p:cNvSpPr/>
          <p:nvPr/>
        </p:nvSpPr>
        <p:spPr>
          <a:xfrm>
            <a:off x="8091200" y="2967650"/>
            <a:ext cx="166500" cy="1157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6" name="Google Shape;1046;p102"/>
          <p:cNvPicPr preferRelativeResize="0"/>
          <p:nvPr/>
        </p:nvPicPr>
        <p:blipFill rotWithShape="1">
          <a:blip r:embed="rId3">
            <a:alphaModFix/>
          </a:blip>
          <a:srcRect b="60824" l="0" r="0" t="0"/>
          <a:stretch/>
        </p:blipFill>
        <p:spPr>
          <a:xfrm>
            <a:off x="5877475" y="1650175"/>
            <a:ext cx="1132525" cy="745225"/>
          </a:xfrm>
          <a:prstGeom prst="rect">
            <a:avLst/>
          </a:prstGeom>
          <a:noFill/>
          <a:ln>
            <a:noFill/>
          </a:ln>
        </p:spPr>
      </p:pic>
      <p:cxnSp>
        <p:nvCxnSpPr>
          <p:cNvPr id="1047" name="Google Shape;1047;p102"/>
          <p:cNvCxnSpPr/>
          <p:nvPr/>
        </p:nvCxnSpPr>
        <p:spPr>
          <a:xfrm>
            <a:off x="6488475" y="2426200"/>
            <a:ext cx="12900" cy="2640600"/>
          </a:xfrm>
          <a:prstGeom prst="straightConnector1">
            <a:avLst/>
          </a:prstGeom>
          <a:noFill/>
          <a:ln cap="flat" cmpd="sng" w="19050">
            <a:solidFill>
              <a:schemeClr val="dk2"/>
            </a:solidFill>
            <a:prstDash val="dash"/>
            <a:round/>
            <a:headEnd len="med" w="med" type="none"/>
            <a:tailEnd len="med" w="med" type="none"/>
          </a:ln>
        </p:spPr>
      </p:cxnSp>
      <p:cxnSp>
        <p:nvCxnSpPr>
          <p:cNvPr id="1048" name="Google Shape;1048;p102"/>
          <p:cNvCxnSpPr/>
          <p:nvPr/>
        </p:nvCxnSpPr>
        <p:spPr>
          <a:xfrm flipH="1" rot="10800000">
            <a:off x="6500900" y="3014300"/>
            <a:ext cx="1536900" cy="6600"/>
          </a:xfrm>
          <a:prstGeom prst="straightConnector1">
            <a:avLst/>
          </a:prstGeom>
          <a:noFill/>
          <a:ln cap="flat" cmpd="sng" w="19050">
            <a:solidFill>
              <a:schemeClr val="dk2"/>
            </a:solidFill>
            <a:prstDash val="solid"/>
            <a:round/>
            <a:headEnd len="med" w="med" type="none"/>
            <a:tailEnd len="med" w="med" type="triangle"/>
          </a:ln>
        </p:spPr>
      </p:cxnSp>
      <p:cxnSp>
        <p:nvCxnSpPr>
          <p:cNvPr id="1049" name="Google Shape;1049;p102"/>
          <p:cNvCxnSpPr>
            <a:stCxn id="1045" idx="2"/>
          </p:cNvCxnSpPr>
          <p:nvPr/>
        </p:nvCxnSpPr>
        <p:spPr>
          <a:xfrm rot="10800000">
            <a:off x="6514250" y="4118750"/>
            <a:ext cx="1660200" cy="6600"/>
          </a:xfrm>
          <a:prstGeom prst="straightConnector1">
            <a:avLst/>
          </a:prstGeom>
          <a:noFill/>
          <a:ln cap="flat" cmpd="sng" w="19050">
            <a:solidFill>
              <a:schemeClr val="dk2"/>
            </a:solidFill>
            <a:prstDash val="dash"/>
            <a:round/>
            <a:headEnd len="med" w="med" type="none"/>
            <a:tailEnd len="med" w="med" type="triangle"/>
          </a:ln>
        </p:spPr>
      </p:cxnSp>
      <p:sp>
        <p:nvSpPr>
          <p:cNvPr id="1050" name="Google Shape;1050;p102"/>
          <p:cNvSpPr txBox="1"/>
          <p:nvPr/>
        </p:nvSpPr>
        <p:spPr>
          <a:xfrm>
            <a:off x="6670075" y="2648275"/>
            <a:ext cx="11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VerifyPIN()</a:t>
            </a:r>
            <a:endParaRPr>
              <a:latin typeface="Raleway"/>
              <a:ea typeface="Raleway"/>
              <a:cs typeface="Raleway"/>
              <a:sym typeface="Raleway"/>
            </a:endParaRPr>
          </a:p>
        </p:txBody>
      </p:sp>
      <p:sp>
        <p:nvSpPr>
          <p:cNvPr id="1051" name="Google Shape;1051;p102"/>
          <p:cNvSpPr txBox="1"/>
          <p:nvPr/>
        </p:nvSpPr>
        <p:spPr>
          <a:xfrm>
            <a:off x="6681950" y="3720200"/>
            <a:ext cx="125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VerifyResult</a:t>
            </a:r>
            <a:endParaRPr>
              <a:latin typeface="Raleway"/>
              <a:ea typeface="Raleway"/>
              <a:cs typeface="Raleway"/>
              <a:sym typeface="Raleway"/>
            </a:endParaRPr>
          </a:p>
        </p:txBody>
      </p:sp>
      <p:sp>
        <p:nvSpPr>
          <p:cNvPr id="1052" name="Google Shape;1052;p102"/>
          <p:cNvSpPr/>
          <p:nvPr/>
        </p:nvSpPr>
        <p:spPr>
          <a:xfrm>
            <a:off x="8091200" y="4558900"/>
            <a:ext cx="166500" cy="431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3" name="Google Shape;1053;p102"/>
          <p:cNvCxnSpPr/>
          <p:nvPr/>
        </p:nvCxnSpPr>
        <p:spPr>
          <a:xfrm flipH="1" rot="10800000">
            <a:off x="6527838" y="4558900"/>
            <a:ext cx="1536900" cy="6600"/>
          </a:xfrm>
          <a:prstGeom prst="straightConnector1">
            <a:avLst/>
          </a:prstGeom>
          <a:noFill/>
          <a:ln cap="flat" cmpd="sng" w="19050">
            <a:solidFill>
              <a:schemeClr val="dk2"/>
            </a:solidFill>
            <a:prstDash val="solid"/>
            <a:round/>
            <a:headEnd len="med" w="med" type="none"/>
            <a:tailEnd len="med" w="med" type="stealth"/>
          </a:ln>
        </p:spPr>
      </p:cxnSp>
      <p:sp>
        <p:nvSpPr>
          <p:cNvPr id="1054" name="Google Shape;1054;p102"/>
          <p:cNvSpPr txBox="1"/>
          <p:nvPr/>
        </p:nvSpPr>
        <p:spPr>
          <a:xfrm>
            <a:off x="6730038" y="4498450"/>
            <a:ext cx="11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SendData</a:t>
            </a:r>
            <a:r>
              <a:rPr lang="en">
                <a:latin typeface="Raleway"/>
                <a:ea typeface="Raleway"/>
                <a:cs typeface="Raleway"/>
                <a:sym typeface="Raleway"/>
              </a:rPr>
              <a:t>()</a:t>
            </a:r>
            <a:endParaRPr>
              <a:latin typeface="Raleway"/>
              <a:ea typeface="Raleway"/>
              <a:cs typeface="Raleway"/>
              <a:sym typeface="Raleway"/>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0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Sequence</a:t>
            </a:r>
            <a:endParaRPr sz="3400"/>
          </a:p>
        </p:txBody>
      </p:sp>
      <p:sp>
        <p:nvSpPr>
          <p:cNvPr id="1060" name="Google Shape;1060;p103"/>
          <p:cNvSpPr txBox="1"/>
          <p:nvPr>
            <p:ph idx="2" type="subTitle"/>
          </p:nvPr>
        </p:nvSpPr>
        <p:spPr>
          <a:xfrm>
            <a:off x="0" y="1781525"/>
            <a:ext cx="5389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Sequence Diagram</a:t>
            </a:r>
            <a:r>
              <a:rPr lang="en"/>
              <a:t>:</a:t>
            </a:r>
            <a:endParaRPr b="1"/>
          </a:p>
          <a:p>
            <a:pPr indent="-330200" lvl="1" marL="914400" rtl="0" algn="l">
              <a:lnSpc>
                <a:spcPct val="150000"/>
              </a:lnSpc>
              <a:spcBef>
                <a:spcPts val="0"/>
              </a:spcBef>
              <a:spcAft>
                <a:spcPts val="0"/>
              </a:spcAft>
              <a:buSzPts val="1600"/>
              <a:buChar char="○"/>
            </a:pPr>
            <a:r>
              <a:rPr lang="en"/>
              <a:t>Note that Objects do not need to created at the same time where all of their lifespans start from the top section.</a:t>
            </a:r>
            <a:endParaRPr/>
          </a:p>
          <a:p>
            <a:pPr indent="-330200" lvl="2" marL="1371600" rtl="0" algn="l">
              <a:lnSpc>
                <a:spcPct val="150000"/>
              </a:lnSpc>
              <a:spcBef>
                <a:spcPts val="0"/>
              </a:spcBef>
              <a:spcAft>
                <a:spcPts val="0"/>
              </a:spcAft>
              <a:buSzPts val="1600"/>
              <a:buChar char="■"/>
            </a:pPr>
            <a:r>
              <a:rPr lang="en"/>
              <a:t>They can be created by other entities.</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1061" name="Google Shape;1061;p1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62" name="Google Shape;1062;p103"/>
          <p:cNvPicPr preferRelativeResize="0"/>
          <p:nvPr/>
        </p:nvPicPr>
        <p:blipFill>
          <a:blip r:embed="rId3">
            <a:alphaModFix/>
          </a:blip>
          <a:stretch>
            <a:fillRect/>
          </a:stretch>
        </p:blipFill>
        <p:spPr>
          <a:xfrm>
            <a:off x="5311675" y="1781525"/>
            <a:ext cx="3719850" cy="3109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104"/>
          <p:cNvSpPr/>
          <p:nvPr/>
        </p:nvSpPr>
        <p:spPr>
          <a:xfrm>
            <a:off x="5722400" y="2458950"/>
            <a:ext cx="2741400" cy="1131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0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Sequence</a:t>
            </a:r>
            <a:endParaRPr sz="3400"/>
          </a:p>
        </p:txBody>
      </p:sp>
      <p:sp>
        <p:nvSpPr>
          <p:cNvPr id="1069" name="Google Shape;1069;p104"/>
          <p:cNvSpPr txBox="1"/>
          <p:nvPr>
            <p:ph idx="2" type="subTitle"/>
          </p:nvPr>
        </p:nvSpPr>
        <p:spPr>
          <a:xfrm>
            <a:off x="126100" y="1781525"/>
            <a:ext cx="56031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Sequence Diagram</a:t>
            </a:r>
            <a:r>
              <a:rPr lang="en"/>
              <a:t>:</a:t>
            </a:r>
            <a:endParaRPr b="1"/>
          </a:p>
          <a:p>
            <a:pPr indent="-330200" lvl="1" marL="914400" rtl="0" algn="l">
              <a:lnSpc>
                <a:spcPct val="150000"/>
              </a:lnSpc>
              <a:spcBef>
                <a:spcPts val="0"/>
              </a:spcBef>
              <a:spcAft>
                <a:spcPts val="0"/>
              </a:spcAft>
              <a:buSzPts val="1600"/>
              <a:buChar char="○"/>
            </a:pPr>
            <a:r>
              <a:rPr lang="en"/>
              <a:t>Components:</a:t>
            </a:r>
            <a:endParaRPr/>
          </a:p>
          <a:p>
            <a:pPr indent="-330200" lvl="2" marL="1371600" rtl="0" algn="l">
              <a:lnSpc>
                <a:spcPct val="150000"/>
              </a:lnSpc>
              <a:spcBef>
                <a:spcPts val="0"/>
              </a:spcBef>
              <a:spcAft>
                <a:spcPts val="0"/>
              </a:spcAft>
              <a:buSzPts val="1600"/>
              <a:buChar char="■"/>
            </a:pPr>
            <a:r>
              <a:rPr lang="en"/>
              <a:t>Frames</a:t>
            </a:r>
            <a:endParaRPr/>
          </a:p>
          <a:p>
            <a:pPr indent="-330200" lvl="3" marL="1828800" rtl="0" algn="l">
              <a:lnSpc>
                <a:spcPct val="150000"/>
              </a:lnSpc>
              <a:spcBef>
                <a:spcPts val="0"/>
              </a:spcBef>
              <a:spcAft>
                <a:spcPts val="0"/>
              </a:spcAft>
              <a:buSzPts val="1600"/>
              <a:buChar char="●"/>
            </a:pPr>
            <a:r>
              <a:rPr lang="en"/>
              <a:t>Can be used for more advanced control including Loops or decision</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1070" name="Google Shape;1070;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1" name="Google Shape;1071;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2" name="Google Shape;1072;p104"/>
          <p:cNvSpPr/>
          <p:nvPr/>
        </p:nvSpPr>
        <p:spPr>
          <a:xfrm>
            <a:off x="7471875" y="1852900"/>
            <a:ext cx="1386000" cy="4971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ObjectName</a:t>
            </a:r>
            <a:endParaRPr b="1"/>
          </a:p>
        </p:txBody>
      </p:sp>
      <p:cxnSp>
        <p:nvCxnSpPr>
          <p:cNvPr id="1073" name="Google Shape;1073;p104"/>
          <p:cNvCxnSpPr>
            <a:stCxn id="1072" idx="2"/>
          </p:cNvCxnSpPr>
          <p:nvPr/>
        </p:nvCxnSpPr>
        <p:spPr>
          <a:xfrm>
            <a:off x="8164875" y="2350000"/>
            <a:ext cx="12900" cy="2640600"/>
          </a:xfrm>
          <a:prstGeom prst="straightConnector1">
            <a:avLst/>
          </a:prstGeom>
          <a:noFill/>
          <a:ln cap="flat" cmpd="sng" w="19050">
            <a:solidFill>
              <a:schemeClr val="dk2"/>
            </a:solidFill>
            <a:prstDash val="dash"/>
            <a:round/>
            <a:headEnd len="med" w="med" type="none"/>
            <a:tailEnd len="med" w="med" type="none"/>
          </a:ln>
        </p:spPr>
      </p:cxnSp>
      <p:sp>
        <p:nvSpPr>
          <p:cNvPr id="1074" name="Google Shape;1074;p104"/>
          <p:cNvSpPr/>
          <p:nvPr/>
        </p:nvSpPr>
        <p:spPr>
          <a:xfrm>
            <a:off x="8091200" y="2967650"/>
            <a:ext cx="166500" cy="4659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5" name="Google Shape;1075;p104"/>
          <p:cNvPicPr preferRelativeResize="0"/>
          <p:nvPr/>
        </p:nvPicPr>
        <p:blipFill rotWithShape="1">
          <a:blip r:embed="rId3">
            <a:alphaModFix/>
          </a:blip>
          <a:srcRect b="60824" l="0" r="0" t="0"/>
          <a:stretch/>
        </p:blipFill>
        <p:spPr>
          <a:xfrm>
            <a:off x="5877475" y="1650175"/>
            <a:ext cx="1132525" cy="745225"/>
          </a:xfrm>
          <a:prstGeom prst="rect">
            <a:avLst/>
          </a:prstGeom>
          <a:noFill/>
          <a:ln>
            <a:noFill/>
          </a:ln>
        </p:spPr>
      </p:pic>
      <p:cxnSp>
        <p:nvCxnSpPr>
          <p:cNvPr id="1076" name="Google Shape;1076;p104"/>
          <p:cNvCxnSpPr/>
          <p:nvPr/>
        </p:nvCxnSpPr>
        <p:spPr>
          <a:xfrm>
            <a:off x="6107475" y="2426200"/>
            <a:ext cx="12900" cy="2640600"/>
          </a:xfrm>
          <a:prstGeom prst="straightConnector1">
            <a:avLst/>
          </a:prstGeom>
          <a:noFill/>
          <a:ln cap="flat" cmpd="sng" w="19050">
            <a:solidFill>
              <a:schemeClr val="dk2"/>
            </a:solidFill>
            <a:prstDash val="dash"/>
            <a:round/>
            <a:headEnd len="med" w="med" type="none"/>
            <a:tailEnd len="med" w="med" type="none"/>
          </a:ln>
        </p:spPr>
      </p:cxnSp>
      <p:cxnSp>
        <p:nvCxnSpPr>
          <p:cNvPr id="1077" name="Google Shape;1077;p104"/>
          <p:cNvCxnSpPr/>
          <p:nvPr/>
        </p:nvCxnSpPr>
        <p:spPr>
          <a:xfrm flipH="1" rot="10800000">
            <a:off x="6128275" y="3014350"/>
            <a:ext cx="1909500" cy="13200"/>
          </a:xfrm>
          <a:prstGeom prst="straightConnector1">
            <a:avLst/>
          </a:prstGeom>
          <a:noFill/>
          <a:ln cap="flat" cmpd="sng" w="19050">
            <a:solidFill>
              <a:schemeClr val="dk2"/>
            </a:solidFill>
            <a:prstDash val="solid"/>
            <a:round/>
            <a:headEnd len="med" w="med" type="none"/>
            <a:tailEnd len="med" w="med" type="triangle"/>
          </a:ln>
        </p:spPr>
      </p:cxnSp>
      <p:cxnSp>
        <p:nvCxnSpPr>
          <p:cNvPr id="1078" name="Google Shape;1078;p104"/>
          <p:cNvCxnSpPr/>
          <p:nvPr/>
        </p:nvCxnSpPr>
        <p:spPr>
          <a:xfrm flipH="1">
            <a:off x="6066650" y="4479725"/>
            <a:ext cx="2052900" cy="6900"/>
          </a:xfrm>
          <a:prstGeom prst="straightConnector1">
            <a:avLst/>
          </a:prstGeom>
          <a:noFill/>
          <a:ln cap="flat" cmpd="sng" w="19050">
            <a:solidFill>
              <a:schemeClr val="dk2"/>
            </a:solidFill>
            <a:prstDash val="dash"/>
            <a:round/>
            <a:headEnd len="med" w="med" type="none"/>
            <a:tailEnd len="med" w="med" type="triangle"/>
          </a:ln>
        </p:spPr>
      </p:cxnSp>
      <p:sp>
        <p:nvSpPr>
          <p:cNvPr id="1079" name="Google Shape;1079;p104"/>
          <p:cNvSpPr txBox="1"/>
          <p:nvPr/>
        </p:nvSpPr>
        <p:spPr>
          <a:xfrm>
            <a:off x="6670075" y="2648275"/>
            <a:ext cx="11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addItem()</a:t>
            </a:r>
            <a:endParaRPr>
              <a:latin typeface="Raleway"/>
              <a:ea typeface="Raleway"/>
              <a:cs typeface="Raleway"/>
              <a:sym typeface="Raleway"/>
            </a:endParaRPr>
          </a:p>
        </p:txBody>
      </p:sp>
      <p:sp>
        <p:nvSpPr>
          <p:cNvPr id="1080" name="Google Shape;1080;p104"/>
          <p:cNvSpPr txBox="1"/>
          <p:nvPr/>
        </p:nvSpPr>
        <p:spPr>
          <a:xfrm>
            <a:off x="6610075" y="4452125"/>
            <a:ext cx="125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CartTotal</a:t>
            </a:r>
            <a:endParaRPr>
              <a:latin typeface="Raleway"/>
              <a:ea typeface="Raleway"/>
              <a:cs typeface="Raleway"/>
              <a:sym typeface="Raleway"/>
            </a:endParaRPr>
          </a:p>
        </p:txBody>
      </p:sp>
      <p:sp>
        <p:nvSpPr>
          <p:cNvPr id="1081" name="Google Shape;1081;p104"/>
          <p:cNvSpPr/>
          <p:nvPr/>
        </p:nvSpPr>
        <p:spPr>
          <a:xfrm>
            <a:off x="5729200" y="2458950"/>
            <a:ext cx="1550400" cy="257100"/>
          </a:xfrm>
          <a:prstGeom prst="snip2DiagRect">
            <a:avLst>
              <a:gd fmla="val 50000" name="adj1"/>
              <a:gd fmla="val 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Loop</a:t>
            </a:r>
            <a:endParaRPr b="1" sz="1200"/>
          </a:p>
        </p:txBody>
      </p:sp>
      <p:sp>
        <p:nvSpPr>
          <p:cNvPr id="1082" name="Google Shape;1082;p104"/>
          <p:cNvSpPr/>
          <p:nvPr/>
        </p:nvSpPr>
        <p:spPr>
          <a:xfrm>
            <a:off x="5742350" y="2481925"/>
            <a:ext cx="135000" cy="99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04"/>
          <p:cNvSpPr/>
          <p:nvPr/>
        </p:nvSpPr>
        <p:spPr>
          <a:xfrm>
            <a:off x="8088075" y="3958250"/>
            <a:ext cx="166500" cy="6198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4" name="Google Shape;1084;p104"/>
          <p:cNvCxnSpPr/>
          <p:nvPr/>
        </p:nvCxnSpPr>
        <p:spPr>
          <a:xfrm>
            <a:off x="6119900" y="4011500"/>
            <a:ext cx="1931400" cy="7500"/>
          </a:xfrm>
          <a:prstGeom prst="straightConnector1">
            <a:avLst/>
          </a:prstGeom>
          <a:noFill/>
          <a:ln cap="flat" cmpd="sng" w="19050">
            <a:solidFill>
              <a:schemeClr val="dk2"/>
            </a:solidFill>
            <a:prstDash val="solid"/>
            <a:round/>
            <a:headEnd len="med" w="med" type="none"/>
            <a:tailEnd len="med" w="med" type="triangle"/>
          </a:ln>
        </p:spPr>
      </p:cxnSp>
      <p:sp>
        <p:nvSpPr>
          <p:cNvPr id="1085" name="Google Shape;1085;p104"/>
          <p:cNvSpPr txBox="1"/>
          <p:nvPr/>
        </p:nvSpPr>
        <p:spPr>
          <a:xfrm>
            <a:off x="6537975" y="3699200"/>
            <a:ext cx="11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GetTotal</a:t>
            </a:r>
            <a:r>
              <a:rPr lang="en">
                <a:latin typeface="Raleway"/>
                <a:ea typeface="Raleway"/>
                <a:cs typeface="Raleway"/>
                <a:sym typeface="Raleway"/>
              </a:rPr>
              <a:t>()</a:t>
            </a:r>
            <a:endParaRPr>
              <a:latin typeface="Raleway"/>
              <a:ea typeface="Raleway"/>
              <a:cs typeface="Raleway"/>
              <a:sym typeface="Raleway"/>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10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Sequence</a:t>
            </a:r>
            <a:endParaRPr sz="3400"/>
          </a:p>
        </p:txBody>
      </p:sp>
      <p:sp>
        <p:nvSpPr>
          <p:cNvPr id="1091" name="Google Shape;1091;p105"/>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Sequence Diagram</a:t>
            </a:r>
            <a:r>
              <a:rPr lang="en"/>
              <a:t>:</a:t>
            </a:r>
            <a:br>
              <a:rPr lang="en"/>
            </a:br>
            <a:r>
              <a:rPr lang="en"/>
              <a:t>Example for decision</a:t>
            </a:r>
            <a:br>
              <a:rPr lang="en"/>
            </a:br>
            <a:r>
              <a:rPr lang="en"/>
              <a:t>u</a:t>
            </a:r>
            <a:r>
              <a:rPr lang="en"/>
              <a:t>sing </a:t>
            </a:r>
            <a:r>
              <a:rPr b="1" lang="en"/>
              <a:t>ALT</a:t>
            </a:r>
            <a:endParaRPr b="1"/>
          </a:p>
          <a:p>
            <a:pPr indent="0" lvl="0" marL="0" rtl="0" algn="l">
              <a:lnSpc>
                <a:spcPct val="150000"/>
              </a:lnSpc>
              <a:spcBef>
                <a:spcPts val="1600"/>
              </a:spcBef>
              <a:spcAft>
                <a:spcPts val="1600"/>
              </a:spcAft>
              <a:buNone/>
            </a:pPr>
            <a:r>
              <a:t/>
            </a:r>
            <a:endParaRPr/>
          </a:p>
        </p:txBody>
      </p:sp>
      <p:sp>
        <p:nvSpPr>
          <p:cNvPr id="1092" name="Google Shape;1092;p10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93" name="Google Shape;1093;p105"/>
          <p:cNvPicPr preferRelativeResize="0"/>
          <p:nvPr/>
        </p:nvPicPr>
        <p:blipFill>
          <a:blip r:embed="rId3">
            <a:alphaModFix/>
          </a:blip>
          <a:stretch>
            <a:fillRect/>
          </a:stretch>
        </p:blipFill>
        <p:spPr>
          <a:xfrm>
            <a:off x="2754725" y="142375"/>
            <a:ext cx="6030599" cy="4570800"/>
          </a:xfrm>
          <a:prstGeom prst="rect">
            <a:avLst/>
          </a:prstGeom>
          <a:noFill/>
          <a:ln>
            <a:noFill/>
          </a:ln>
        </p:spPr>
      </p:pic>
      <p:sp>
        <p:nvSpPr>
          <p:cNvPr id="1094" name="Google Shape;1094;p105"/>
          <p:cNvSpPr/>
          <p:nvPr/>
        </p:nvSpPr>
        <p:spPr>
          <a:xfrm>
            <a:off x="239800" y="3423875"/>
            <a:ext cx="3908100" cy="159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It is better to write the sequence number : 1, 2,3 ..</a:t>
            </a:r>
            <a:endParaRPr b="1"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After the Requirements Engineering</a:t>
            </a:r>
            <a:endParaRPr sz="3400"/>
          </a:p>
        </p:txBody>
      </p:sp>
      <p:sp>
        <p:nvSpPr>
          <p:cNvPr id="616" name="Google Shape;616;p52"/>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What’s the next step ?</a:t>
            </a:r>
            <a:endParaRPr/>
          </a:p>
          <a:p>
            <a:pPr indent="-330200" lvl="1" marL="914400" rtl="0" algn="l">
              <a:lnSpc>
                <a:spcPct val="150000"/>
              </a:lnSpc>
              <a:spcBef>
                <a:spcPts val="0"/>
              </a:spcBef>
              <a:spcAft>
                <a:spcPts val="0"/>
              </a:spcAft>
              <a:buSzPts val="1600"/>
              <a:buChar char="○"/>
            </a:pPr>
            <a:r>
              <a:rPr lang="en"/>
              <a:t>To code ?</a:t>
            </a:r>
            <a:endParaRPr/>
          </a:p>
          <a:p>
            <a:pPr indent="-330200" lvl="1" marL="914400" rtl="0" algn="l">
              <a:lnSpc>
                <a:spcPct val="150000"/>
              </a:lnSpc>
              <a:spcBef>
                <a:spcPts val="0"/>
              </a:spcBef>
              <a:spcAft>
                <a:spcPts val="0"/>
              </a:spcAft>
              <a:buSzPts val="1600"/>
              <a:buChar char="○"/>
            </a:pPr>
            <a:r>
              <a:rPr lang="en"/>
              <a:t>Design ?</a:t>
            </a:r>
            <a:endParaRPr/>
          </a:p>
          <a:p>
            <a:pPr indent="-330200" lvl="2" marL="1371600" rtl="0" algn="l">
              <a:lnSpc>
                <a:spcPct val="150000"/>
              </a:lnSpc>
              <a:spcBef>
                <a:spcPts val="0"/>
              </a:spcBef>
              <a:spcAft>
                <a:spcPts val="0"/>
              </a:spcAft>
              <a:buSzPts val="1600"/>
              <a:buChar char="■"/>
            </a:pPr>
            <a:r>
              <a:rPr lang="en"/>
              <a:t>What to design ?</a:t>
            </a:r>
            <a:endParaRPr/>
          </a:p>
          <a:p>
            <a:pPr indent="0" lvl="0" marL="0" rtl="0" algn="l">
              <a:lnSpc>
                <a:spcPct val="150000"/>
              </a:lnSpc>
              <a:spcBef>
                <a:spcPts val="1600"/>
              </a:spcBef>
              <a:spcAft>
                <a:spcPts val="1600"/>
              </a:spcAft>
              <a:buNone/>
            </a:pPr>
            <a:r>
              <a:t/>
            </a:r>
            <a:endParaRPr/>
          </a:p>
        </p:txBody>
      </p:sp>
      <p:sp>
        <p:nvSpPr>
          <p:cNvPr id="617" name="Google Shape;617;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After the Requirements Engineering</a:t>
            </a:r>
            <a:endParaRPr sz="3400"/>
          </a:p>
        </p:txBody>
      </p:sp>
      <p:sp>
        <p:nvSpPr>
          <p:cNvPr id="623" name="Google Shape;623;p53"/>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What’s the next step ?</a:t>
            </a:r>
            <a:endParaRPr/>
          </a:p>
          <a:p>
            <a:pPr indent="-330200" lvl="1" marL="914400" rtl="0" algn="l">
              <a:lnSpc>
                <a:spcPct val="150000"/>
              </a:lnSpc>
              <a:spcBef>
                <a:spcPts val="0"/>
              </a:spcBef>
              <a:spcAft>
                <a:spcPts val="0"/>
              </a:spcAft>
              <a:buSzPts val="1600"/>
              <a:buChar char="○"/>
            </a:pPr>
            <a:r>
              <a:rPr lang="en"/>
              <a:t>To code ?</a:t>
            </a:r>
            <a:endParaRPr/>
          </a:p>
          <a:p>
            <a:pPr indent="-330200" lvl="1" marL="914400" rtl="0" algn="l">
              <a:lnSpc>
                <a:spcPct val="150000"/>
              </a:lnSpc>
              <a:spcBef>
                <a:spcPts val="0"/>
              </a:spcBef>
              <a:spcAft>
                <a:spcPts val="0"/>
              </a:spcAft>
              <a:buSzPts val="1600"/>
              <a:buChar char="○"/>
            </a:pPr>
            <a:r>
              <a:rPr lang="en"/>
              <a:t>Design ?</a:t>
            </a:r>
            <a:endParaRPr/>
          </a:p>
          <a:p>
            <a:pPr indent="-330200" lvl="2" marL="1371600" rtl="0" algn="l">
              <a:lnSpc>
                <a:spcPct val="150000"/>
              </a:lnSpc>
              <a:spcBef>
                <a:spcPts val="0"/>
              </a:spcBef>
              <a:spcAft>
                <a:spcPts val="0"/>
              </a:spcAft>
              <a:buSzPts val="1600"/>
              <a:buChar char="■"/>
            </a:pPr>
            <a:r>
              <a:rPr lang="en"/>
              <a:t>What to design ?</a:t>
            </a:r>
            <a:endParaRPr/>
          </a:p>
          <a:p>
            <a:pPr indent="0" lvl="0" marL="0" rtl="0" algn="l">
              <a:lnSpc>
                <a:spcPct val="150000"/>
              </a:lnSpc>
              <a:spcBef>
                <a:spcPts val="1600"/>
              </a:spcBef>
              <a:spcAft>
                <a:spcPts val="1600"/>
              </a:spcAft>
              <a:buNone/>
            </a:pPr>
            <a:r>
              <a:t/>
            </a:r>
            <a:endParaRPr/>
          </a:p>
        </p:txBody>
      </p:sp>
      <p:sp>
        <p:nvSpPr>
          <p:cNvPr id="624" name="Google Shape;624;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5" name="Google Shape;625;p53"/>
          <p:cNvPicPr preferRelativeResize="0"/>
          <p:nvPr/>
        </p:nvPicPr>
        <p:blipFill>
          <a:blip r:embed="rId3">
            <a:alphaModFix/>
          </a:blip>
          <a:stretch>
            <a:fillRect/>
          </a:stretch>
        </p:blipFill>
        <p:spPr>
          <a:xfrm>
            <a:off x="3520795" y="2390725"/>
            <a:ext cx="5461750" cy="2466225"/>
          </a:xfrm>
          <a:prstGeom prst="rect">
            <a:avLst/>
          </a:prstGeom>
          <a:noFill/>
          <a:ln>
            <a:noFill/>
          </a:ln>
          <a:effectLst>
            <a:outerShdw blurRad="57150" rotWithShape="0" algn="bl" dir="5400000" dist="19050">
              <a:srgbClr val="000000">
                <a:alpha val="50000"/>
              </a:srgbClr>
            </a:outerShdw>
          </a:effectLst>
        </p:spPr>
      </p:pic>
      <p:sp>
        <p:nvSpPr>
          <p:cNvPr id="626" name="Google Shape;626;p53"/>
          <p:cNvSpPr/>
          <p:nvPr/>
        </p:nvSpPr>
        <p:spPr>
          <a:xfrm>
            <a:off x="4158375" y="1455075"/>
            <a:ext cx="3390300" cy="8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What does this code do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Can anyone understand the business logic ?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Modeling and Design</a:t>
            </a:r>
            <a:endParaRPr sz="3400"/>
          </a:p>
        </p:txBody>
      </p:sp>
      <p:sp>
        <p:nvSpPr>
          <p:cNvPr id="632" name="Google Shape;632;p54"/>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Software Design :</a:t>
            </a:r>
            <a:endParaRPr/>
          </a:p>
          <a:p>
            <a:pPr indent="-330200" lvl="1" marL="914400" rtl="0" algn="l">
              <a:lnSpc>
                <a:spcPct val="150000"/>
              </a:lnSpc>
              <a:spcBef>
                <a:spcPts val="0"/>
              </a:spcBef>
              <a:spcAft>
                <a:spcPts val="0"/>
              </a:spcAft>
              <a:buSzPts val="1600"/>
              <a:buChar char="○"/>
            </a:pPr>
            <a:r>
              <a:rPr lang="en"/>
              <a:t>It is a creative process to transform users requirements into visualized form to describe </a:t>
            </a:r>
            <a:r>
              <a:rPr b="1" lang="en"/>
              <a:t>what </a:t>
            </a:r>
            <a:r>
              <a:rPr lang="en"/>
              <a:t>and </a:t>
            </a:r>
            <a:r>
              <a:rPr b="1" lang="en"/>
              <a:t>how </a:t>
            </a:r>
            <a:r>
              <a:rPr lang="en"/>
              <a:t>the system will be developed.</a:t>
            </a:r>
            <a:endParaRPr/>
          </a:p>
          <a:p>
            <a:pPr indent="-330200" lvl="2" marL="1371600" rtl="0" algn="l">
              <a:lnSpc>
                <a:spcPct val="150000"/>
              </a:lnSpc>
              <a:spcBef>
                <a:spcPts val="0"/>
              </a:spcBef>
              <a:spcAft>
                <a:spcPts val="0"/>
              </a:spcAft>
              <a:buSzPts val="1600"/>
              <a:buChar char="■"/>
            </a:pPr>
            <a:r>
              <a:rPr i="1" lang="en"/>
              <a:t>a transition from "what" the system must do, to "how" the system will do it</a:t>
            </a:r>
            <a:endParaRPr i="1"/>
          </a:p>
          <a:p>
            <a:pPr indent="-330200" lvl="1" marL="914400" rtl="0" algn="l">
              <a:lnSpc>
                <a:spcPct val="150000"/>
              </a:lnSpc>
              <a:spcBef>
                <a:spcPts val="0"/>
              </a:spcBef>
              <a:spcAft>
                <a:spcPts val="0"/>
              </a:spcAft>
              <a:buSzPts val="1600"/>
              <a:buChar char="○"/>
            </a:pPr>
            <a:r>
              <a:rPr lang="en"/>
              <a:t>The aim is t</a:t>
            </a:r>
            <a:r>
              <a:rPr lang="en" sz="1600">
                <a:solidFill>
                  <a:schemeClr val="dk2"/>
                </a:solidFill>
              </a:rPr>
              <a:t>o produce an implementable solution to a</a:t>
            </a:r>
            <a:r>
              <a:rPr lang="en"/>
              <a:t> </a:t>
            </a:r>
            <a:r>
              <a:rPr lang="en" sz="1600">
                <a:solidFill>
                  <a:schemeClr val="dk2"/>
                </a:solidFill>
              </a:rPr>
              <a:t>problem.</a:t>
            </a:r>
            <a:endParaRPr/>
          </a:p>
          <a:p>
            <a:pPr indent="-330200" lvl="1" marL="914400" rtl="0" algn="l">
              <a:lnSpc>
                <a:spcPct val="150000"/>
              </a:lnSpc>
              <a:spcBef>
                <a:spcPts val="0"/>
              </a:spcBef>
              <a:spcAft>
                <a:spcPts val="0"/>
              </a:spcAft>
              <a:buSzPts val="1600"/>
              <a:buChar char="○"/>
            </a:pPr>
            <a:r>
              <a:rPr lang="en" sz="1600">
                <a:solidFill>
                  <a:schemeClr val="dk2"/>
                </a:solidFill>
              </a:rPr>
              <a:t>An iterative process through which a</a:t>
            </a:r>
            <a:r>
              <a:rPr lang="en"/>
              <a:t> </a:t>
            </a:r>
            <a:r>
              <a:rPr lang="en" sz="1600">
                <a:solidFill>
                  <a:schemeClr val="dk2"/>
                </a:solidFill>
              </a:rPr>
              <a:t>customer’s requirements are translated into a</a:t>
            </a:r>
            <a:r>
              <a:rPr lang="en"/>
              <a:t> blueprint</a:t>
            </a:r>
            <a:r>
              <a:rPr lang="en" sz="1600">
                <a:solidFill>
                  <a:schemeClr val="dk2"/>
                </a:solidFill>
              </a:rPr>
              <a:t> for constructing the software code.</a:t>
            </a:r>
            <a:endParaRPr/>
          </a:p>
          <a:p>
            <a:pPr indent="-330200" lvl="1" marL="914400" rtl="0" algn="l">
              <a:lnSpc>
                <a:spcPct val="150000"/>
              </a:lnSpc>
              <a:spcBef>
                <a:spcPts val="0"/>
              </a:spcBef>
              <a:spcAft>
                <a:spcPts val="0"/>
              </a:spcAft>
              <a:buSzPts val="1600"/>
              <a:buChar char="○"/>
            </a:pPr>
            <a:r>
              <a:rPr lang="en" sz="1600">
                <a:solidFill>
                  <a:schemeClr val="dk2"/>
                </a:solidFill>
              </a:rPr>
              <a:t>All design work products must be traceable to the software requirements document (SRS)</a:t>
            </a:r>
            <a:endParaRPr sz="1600">
              <a:solidFill>
                <a:schemeClr val="dk2"/>
              </a:solidFill>
            </a:endParaRPr>
          </a:p>
          <a:p>
            <a:pPr indent="0" lvl="0" marL="0" rtl="0" algn="l">
              <a:lnSpc>
                <a:spcPct val="150000"/>
              </a:lnSpc>
              <a:spcBef>
                <a:spcPts val="1600"/>
              </a:spcBef>
              <a:spcAft>
                <a:spcPts val="1600"/>
              </a:spcAft>
              <a:buNone/>
            </a:pPr>
            <a:r>
              <a:t/>
            </a:r>
            <a:endParaRPr sz="1600">
              <a:solidFill>
                <a:schemeClr val="dk2"/>
              </a:solidFill>
            </a:endParaRPr>
          </a:p>
        </p:txBody>
      </p:sp>
      <p:sp>
        <p:nvSpPr>
          <p:cNvPr id="633" name="Google Shape;633;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Modeling and Design</a:t>
            </a:r>
            <a:endParaRPr sz="3400"/>
          </a:p>
        </p:txBody>
      </p:sp>
      <p:sp>
        <p:nvSpPr>
          <p:cNvPr id="639" name="Google Shape;639;p55"/>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Software Design :</a:t>
            </a:r>
            <a:endParaRPr/>
          </a:p>
          <a:p>
            <a:pPr indent="-330200" lvl="1" marL="914400" rtl="0" algn="l">
              <a:lnSpc>
                <a:spcPct val="150000"/>
              </a:lnSpc>
              <a:spcBef>
                <a:spcPts val="0"/>
              </a:spcBef>
              <a:spcAft>
                <a:spcPts val="0"/>
              </a:spcAft>
              <a:buSzPts val="1600"/>
              <a:buChar char="○"/>
            </a:pPr>
            <a:r>
              <a:rPr lang="en"/>
              <a:t>During the design process, a number of artifacts are produced including:</a:t>
            </a:r>
            <a:endParaRPr/>
          </a:p>
          <a:p>
            <a:pPr indent="-330200" lvl="2" marL="1371600" rtl="0" algn="l">
              <a:lnSpc>
                <a:spcPct val="150000"/>
              </a:lnSpc>
              <a:spcBef>
                <a:spcPts val="0"/>
              </a:spcBef>
              <a:spcAft>
                <a:spcPts val="0"/>
              </a:spcAft>
              <a:buSzPts val="1600"/>
              <a:buChar char="■"/>
            </a:pPr>
            <a:r>
              <a:rPr lang="en"/>
              <a:t>Conceptual Design (What) : meant for customers</a:t>
            </a:r>
            <a:endParaRPr/>
          </a:p>
          <a:p>
            <a:pPr indent="-330200" lvl="3" marL="1828800" rtl="0" algn="l">
              <a:lnSpc>
                <a:spcPct val="150000"/>
              </a:lnSpc>
              <a:spcBef>
                <a:spcPts val="0"/>
              </a:spcBef>
              <a:spcAft>
                <a:spcPts val="0"/>
              </a:spcAft>
              <a:buSzPts val="1600"/>
              <a:buChar char="●"/>
            </a:pPr>
            <a:r>
              <a:rPr i="1" lang="en">
                <a:solidFill>
                  <a:schemeClr val="dk1"/>
                </a:solidFill>
              </a:rPr>
              <a:t>User Interface Designs.</a:t>
            </a:r>
            <a:endParaRPr i="1">
              <a:solidFill>
                <a:schemeClr val="dk1"/>
              </a:solidFill>
            </a:endParaRPr>
          </a:p>
          <a:p>
            <a:pPr indent="-330200" lvl="3" marL="1828800" rtl="0" algn="l">
              <a:lnSpc>
                <a:spcPct val="150000"/>
              </a:lnSpc>
              <a:spcBef>
                <a:spcPts val="0"/>
              </a:spcBef>
              <a:spcAft>
                <a:spcPts val="0"/>
              </a:spcAft>
              <a:buClr>
                <a:schemeClr val="dk1"/>
              </a:buClr>
              <a:buSzPts val="1600"/>
              <a:buChar char="●"/>
            </a:pPr>
            <a:r>
              <a:rPr i="1" lang="en">
                <a:solidFill>
                  <a:schemeClr val="dk1"/>
                </a:solidFill>
              </a:rPr>
              <a:t>Use-Case Diagrams</a:t>
            </a:r>
            <a:endParaRPr i="1">
              <a:solidFill>
                <a:schemeClr val="dk1"/>
              </a:solidFill>
            </a:endParaRPr>
          </a:p>
          <a:p>
            <a:pPr indent="-330200" lvl="2" marL="1371600" rtl="0" algn="l">
              <a:lnSpc>
                <a:spcPct val="150000"/>
              </a:lnSpc>
              <a:spcBef>
                <a:spcPts val="0"/>
              </a:spcBef>
              <a:spcAft>
                <a:spcPts val="0"/>
              </a:spcAft>
              <a:buSzPts val="1600"/>
              <a:buChar char="■"/>
            </a:pPr>
            <a:r>
              <a:rPr lang="en"/>
              <a:t>Technical Design (How) : meant for developers.</a:t>
            </a:r>
            <a:endParaRPr/>
          </a:p>
          <a:p>
            <a:pPr indent="-330200" lvl="3" marL="1828800" rtl="0" algn="l">
              <a:lnSpc>
                <a:spcPct val="150000"/>
              </a:lnSpc>
              <a:spcBef>
                <a:spcPts val="0"/>
              </a:spcBef>
              <a:spcAft>
                <a:spcPts val="0"/>
              </a:spcAft>
              <a:buSzPts val="1600"/>
              <a:buChar char="●"/>
            </a:pPr>
            <a:r>
              <a:rPr i="1" lang="en"/>
              <a:t>Structural Models</a:t>
            </a:r>
            <a:endParaRPr i="1"/>
          </a:p>
          <a:p>
            <a:pPr indent="-330200" lvl="3" marL="1828800" rtl="0" algn="l">
              <a:lnSpc>
                <a:spcPct val="150000"/>
              </a:lnSpc>
              <a:spcBef>
                <a:spcPts val="0"/>
              </a:spcBef>
              <a:spcAft>
                <a:spcPts val="0"/>
              </a:spcAft>
              <a:buSzPts val="1600"/>
              <a:buChar char="●"/>
            </a:pPr>
            <a:r>
              <a:rPr i="1" lang="en"/>
              <a:t>Behavioural Models</a:t>
            </a:r>
            <a:endParaRPr i="1"/>
          </a:p>
          <a:p>
            <a:pPr indent="-330200" lvl="3" marL="1828800" rtl="0" algn="l">
              <a:lnSpc>
                <a:spcPct val="150000"/>
              </a:lnSpc>
              <a:spcBef>
                <a:spcPts val="0"/>
              </a:spcBef>
              <a:spcAft>
                <a:spcPts val="0"/>
              </a:spcAft>
              <a:buSzPts val="1600"/>
              <a:buChar char="●"/>
            </a:pPr>
            <a:r>
              <a:rPr i="1" lang="en"/>
              <a:t>Architectural Designs</a:t>
            </a:r>
            <a:endParaRPr i="1"/>
          </a:p>
          <a:p>
            <a:pPr indent="0" lvl="0" marL="0" rtl="0" algn="l">
              <a:lnSpc>
                <a:spcPct val="150000"/>
              </a:lnSpc>
              <a:spcBef>
                <a:spcPts val="1600"/>
              </a:spcBef>
              <a:spcAft>
                <a:spcPts val="1600"/>
              </a:spcAft>
              <a:buNone/>
            </a:pPr>
            <a:r>
              <a:t/>
            </a:r>
            <a:endParaRPr/>
          </a:p>
        </p:txBody>
      </p:sp>
      <p:sp>
        <p:nvSpPr>
          <p:cNvPr id="640" name="Google Shape;640;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Ebeat Creative Business Plan by Slidesgo">
  <a:themeElements>
    <a:clrScheme name="Simple Light">
      <a:dk1>
        <a:srgbClr val="000000"/>
      </a:dk1>
      <a:lt1>
        <a:srgbClr val="FFFFFF"/>
      </a:lt1>
      <a:dk2>
        <a:srgbClr val="000000"/>
      </a:dk2>
      <a:lt2>
        <a:srgbClr val="22C1F8"/>
      </a:lt2>
      <a:accent1>
        <a:srgbClr val="F668B9"/>
      </a:accent1>
      <a:accent2>
        <a:srgbClr val="212121"/>
      </a:accent2>
      <a:accent3>
        <a:srgbClr val="9B68ED"/>
      </a:accent3>
      <a:accent4>
        <a:srgbClr val="FFCF69"/>
      </a:accent4>
      <a:accent5>
        <a:srgbClr val="22C1F8"/>
      </a:accent5>
      <a:accent6>
        <a:srgbClr val="FFCF69"/>
      </a:accent6>
      <a:hlink>
        <a:srgbClr val="F668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