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9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</p:sldIdLst>
  <p:sldSz cy="5143500" cx="9144000"/>
  <p:notesSz cx="6858000" cy="9144000"/>
  <p:embeddedFontLst>
    <p:embeddedFont>
      <p:font typeface="Raleway"/>
      <p:regular r:id="rId70"/>
      <p:bold r:id="rId71"/>
      <p:italic r:id="rId72"/>
      <p:boldItalic r:id="rId73"/>
    </p:embeddedFont>
    <p:embeddedFont>
      <p:font typeface="Raleway SemiBold"/>
      <p:regular r:id="rId74"/>
      <p:bold r:id="rId75"/>
      <p:italic r:id="rId76"/>
      <p:boldItalic r:id="rId77"/>
    </p:embeddedFont>
    <p:embeddedFont>
      <p:font typeface="Raleway Light"/>
      <p:regular r:id="rId78"/>
      <p:bold r:id="rId79"/>
      <p:italic r:id="rId80"/>
      <p:boldItalic r:id="rId81"/>
    </p:embeddedFont>
    <p:embeddedFont>
      <p:font typeface="Raleway Medium"/>
      <p:regular r:id="rId82"/>
      <p:bold r:id="rId83"/>
      <p:italic r:id="rId84"/>
      <p:boldItalic r:id="rId8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84" Type="http://schemas.openxmlformats.org/officeDocument/2006/relationships/font" Target="fonts/RalewayMedium-italic.fntdata"/><Relationship Id="rId83" Type="http://schemas.openxmlformats.org/officeDocument/2006/relationships/font" Target="fonts/RalewayMedium-bold.fntdata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85" Type="http://schemas.openxmlformats.org/officeDocument/2006/relationships/font" Target="fonts/RalewayMedium-boldItalic.fntdata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80" Type="http://schemas.openxmlformats.org/officeDocument/2006/relationships/font" Target="fonts/RalewayLight-italic.fntdata"/><Relationship Id="rId82" Type="http://schemas.openxmlformats.org/officeDocument/2006/relationships/font" Target="fonts/RalewayMedium-regular.fntdata"/><Relationship Id="rId81" Type="http://schemas.openxmlformats.org/officeDocument/2006/relationships/font" Target="fonts/RalewayLigh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font" Target="fonts/Raleway-boldItalic.fntdata"/><Relationship Id="rId72" Type="http://schemas.openxmlformats.org/officeDocument/2006/relationships/font" Target="fonts/Raleway-italic.fntdata"/><Relationship Id="rId31" Type="http://schemas.openxmlformats.org/officeDocument/2006/relationships/slide" Target="slides/slide27.xml"/><Relationship Id="rId75" Type="http://schemas.openxmlformats.org/officeDocument/2006/relationships/font" Target="fonts/RalewaySemiBold-bold.fntdata"/><Relationship Id="rId30" Type="http://schemas.openxmlformats.org/officeDocument/2006/relationships/slide" Target="slides/slide26.xml"/><Relationship Id="rId74" Type="http://schemas.openxmlformats.org/officeDocument/2006/relationships/font" Target="fonts/RalewaySemiBold-regular.fntdata"/><Relationship Id="rId33" Type="http://schemas.openxmlformats.org/officeDocument/2006/relationships/slide" Target="slides/slide29.xml"/><Relationship Id="rId77" Type="http://schemas.openxmlformats.org/officeDocument/2006/relationships/font" Target="fonts/RalewaySemiBold-boldItalic.fntdata"/><Relationship Id="rId32" Type="http://schemas.openxmlformats.org/officeDocument/2006/relationships/slide" Target="slides/slide28.xml"/><Relationship Id="rId76" Type="http://schemas.openxmlformats.org/officeDocument/2006/relationships/font" Target="fonts/RalewaySemiBold-italic.fntdata"/><Relationship Id="rId35" Type="http://schemas.openxmlformats.org/officeDocument/2006/relationships/slide" Target="slides/slide31.xml"/><Relationship Id="rId79" Type="http://schemas.openxmlformats.org/officeDocument/2006/relationships/font" Target="fonts/RalewayLight-bold.fntdata"/><Relationship Id="rId34" Type="http://schemas.openxmlformats.org/officeDocument/2006/relationships/slide" Target="slides/slide30.xml"/><Relationship Id="rId78" Type="http://schemas.openxmlformats.org/officeDocument/2006/relationships/font" Target="fonts/RalewayLight-regular.fntdata"/><Relationship Id="rId71" Type="http://schemas.openxmlformats.org/officeDocument/2006/relationships/font" Target="fonts/Raleway-bold.fntdata"/><Relationship Id="rId70" Type="http://schemas.openxmlformats.org/officeDocument/2006/relationships/font" Target="fonts/Raleway-regular.fntdata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961ea1f884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961ea1f884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24515e835f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24515e835f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24515e835f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24515e835f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24515e835f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24515e835f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24515e835f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24515e835f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243281f1b6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243281f1b6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243281f1b6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243281f1b6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24515e835f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24515e835f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2446824584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2446824584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2446824584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2446824584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2446824584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2446824584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23cefd141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23cefd141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24515e835f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24515e835f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4515e835f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4515e835f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2446824584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2446824584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24515e835fa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24515e835f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2446824584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2446824584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2446824584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2446824584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243281f1b6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243281f1b6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24515e835fa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24515e835fa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24515e835fa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24515e835fa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24515e835fa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24515e835fa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241650acc3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241650acc3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24515e835fa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24515e835f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2446824584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2446824584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243281f1b60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243281f1b6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24515e835fa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24515e835fa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2446824584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2446824584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24515e835fa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24515e835fa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24515e835fa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24515e835fa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24515e835fa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24515e835fa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2446824584e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2446824584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24515e835fa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24515e835fa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243281f1b6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243281f1b6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24515e835fa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24515e835fa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24515e835fa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24515e835fa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243281f1b6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Google Shape;962;g243281f1b6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24515e835fa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24515e835fa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24515e835fa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24515e835fa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24515e835fa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5" name="Google Shape;985;g24515e835fa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24515e835fa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Google Shape;994;g24515e835fa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24515e835fa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24515e835fa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24515e835fa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24515e835fa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24515e835fa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3" name="Google Shape;1023;g24515e835fa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243281f1b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243281f1b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24515e835fa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24515e835fa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24515e835fa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Google Shape;1039;g24515e835fa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24515e835fa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7" name="Google Shape;1047;g24515e835fa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24515e835fa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24515e835fa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g24515e835fa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2" name="Google Shape;1062;g24515e835fa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24515e835fa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Google Shape;1069;g24515e835fa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24515e835fa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24515e835fa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g24515e835fa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5" name="Google Shape;1085;g24515e835fa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24515e835fa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24515e835fa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24515e835fa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g24515e835fa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243281f1b6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243281f1b6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g24515e835fa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3" name="Google Shape;1123;g24515e835fa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g24515e835fa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6" name="Google Shape;1136;g24515e835fa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24515e835fa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24515e835fa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g24515e835fa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2" name="Google Shape;1152;g24515e835fa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g24515e835fa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2" name="Google Shape;1162;g24515e835fa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24515e835fa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24515e835fa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244682458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244682458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24515e835f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24515e835f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24515e835f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24515e835f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hyperlink" Target="http://bit.ly/2Tynxth" TargetMode="External"/><Relationship Id="rId5" Type="http://schemas.openxmlformats.org/officeDocument/2006/relationships/hyperlink" Target="http://bit.ly/2TyoMsr" TargetMode="External"/><Relationship Id="rId6" Type="http://schemas.openxmlformats.org/officeDocument/2006/relationships/hyperlink" Target="https://slack-redir.net/link?url=https%3A%2F%2Fwww.freepik.com%2F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20375" y="538200"/>
            <a:ext cx="4315800" cy="305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20300" y="3978900"/>
            <a:ext cx="6653400" cy="6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5345423" y="225935"/>
            <a:ext cx="4153177" cy="2316420"/>
            <a:chOff x="5345423" y="225935"/>
            <a:chExt cx="4153177" cy="2316420"/>
          </a:xfrm>
        </p:grpSpPr>
        <p:sp>
          <p:nvSpPr>
            <p:cNvPr id="13" name="Google Shape;13;p2"/>
            <p:cNvSpPr/>
            <p:nvPr/>
          </p:nvSpPr>
          <p:spPr>
            <a:xfrm>
              <a:off x="5785774" y="757525"/>
              <a:ext cx="2303848" cy="199363"/>
            </a:xfrm>
            <a:custGeom>
              <a:rect b="b" l="l" r="r" t="t"/>
              <a:pathLst>
                <a:path extrusionOk="0" h="8769" w="101346">
                  <a:moveTo>
                    <a:pt x="1" y="0"/>
                  </a:moveTo>
                  <a:lnTo>
                    <a:pt x="101345" y="0"/>
                  </a:lnTo>
                  <a:lnTo>
                    <a:pt x="101345" y="8769"/>
                  </a:lnTo>
                  <a:lnTo>
                    <a:pt x="1" y="8769"/>
                  </a:lnTo>
                  <a:close/>
                </a:path>
              </a:pathLst>
            </a:custGeom>
            <a:gradFill>
              <a:gsLst>
                <a:gs pos="0">
                  <a:srgbClr val="45FFFF"/>
                </a:gs>
                <a:gs pos="100000">
                  <a:srgbClr val="0083F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225855" y="225935"/>
              <a:ext cx="1484910" cy="200909"/>
            </a:xfrm>
            <a:custGeom>
              <a:rect b="b" l="l" r="r" t="t"/>
              <a:pathLst>
                <a:path extrusionOk="0" h="8837" w="65321">
                  <a:moveTo>
                    <a:pt x="1" y="0"/>
                  </a:moveTo>
                  <a:lnTo>
                    <a:pt x="1" y="8836"/>
                  </a:lnTo>
                  <a:lnTo>
                    <a:pt x="65321" y="8836"/>
                  </a:lnTo>
                  <a:lnTo>
                    <a:pt x="65321" y="0"/>
                  </a:lnTo>
                  <a:close/>
                </a:path>
              </a:pathLst>
            </a:custGeom>
            <a:solidFill>
              <a:srgbClr val="25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345423" y="225935"/>
              <a:ext cx="1484910" cy="200909"/>
            </a:xfrm>
            <a:custGeom>
              <a:rect b="b" l="l" r="r" t="t"/>
              <a:pathLst>
                <a:path extrusionOk="0" h="8837" w="65321">
                  <a:moveTo>
                    <a:pt x="0" y="0"/>
                  </a:moveTo>
                  <a:lnTo>
                    <a:pt x="0" y="8836"/>
                  </a:lnTo>
                  <a:lnTo>
                    <a:pt x="65320" y="8836"/>
                  </a:lnTo>
                  <a:lnTo>
                    <a:pt x="65320" y="0"/>
                  </a:lnTo>
                  <a:close/>
                </a:path>
              </a:pathLst>
            </a:custGeom>
            <a:gradFill>
              <a:gsLst>
                <a:gs pos="0">
                  <a:srgbClr val="F64E81"/>
                </a:gs>
                <a:gs pos="100000">
                  <a:srgbClr val="D86ED5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529283" y="2342970"/>
              <a:ext cx="1484910" cy="199386"/>
            </a:xfrm>
            <a:custGeom>
              <a:rect b="b" l="l" r="r" t="t"/>
              <a:pathLst>
                <a:path extrusionOk="0" h="8770" w="65321">
                  <a:moveTo>
                    <a:pt x="1" y="1"/>
                  </a:moveTo>
                  <a:lnTo>
                    <a:pt x="1" y="8769"/>
                  </a:lnTo>
                  <a:lnTo>
                    <a:pt x="65321" y="8769"/>
                  </a:lnTo>
                  <a:lnTo>
                    <a:pt x="65321" y="1"/>
                  </a:lnTo>
                  <a:close/>
                </a:path>
              </a:pathLst>
            </a:custGeom>
            <a:solidFill>
              <a:srgbClr val="25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774683" y="1815947"/>
              <a:ext cx="2305371" cy="200909"/>
            </a:xfrm>
            <a:custGeom>
              <a:rect b="b" l="l" r="r" t="t"/>
              <a:pathLst>
                <a:path extrusionOk="0" h="8837" w="101413">
                  <a:moveTo>
                    <a:pt x="0" y="1"/>
                  </a:moveTo>
                  <a:lnTo>
                    <a:pt x="101413" y="1"/>
                  </a:lnTo>
                  <a:lnTo>
                    <a:pt x="101413" y="8837"/>
                  </a:lnTo>
                  <a:lnTo>
                    <a:pt x="0" y="8837"/>
                  </a:lnTo>
                  <a:close/>
                </a:path>
              </a:pathLst>
            </a:custGeom>
            <a:gradFill>
              <a:gsLst>
                <a:gs pos="0">
                  <a:srgbClr val="FAE08F"/>
                </a:gs>
                <a:gs pos="100000">
                  <a:srgbClr val="FFC24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482346" y="2342970"/>
              <a:ext cx="1117166" cy="199386"/>
            </a:xfrm>
            <a:custGeom>
              <a:rect b="b" l="l" r="r" t="t"/>
              <a:pathLst>
                <a:path extrusionOk="0" h="8770" w="49144">
                  <a:moveTo>
                    <a:pt x="1" y="1"/>
                  </a:moveTo>
                  <a:lnTo>
                    <a:pt x="49144" y="1"/>
                  </a:lnTo>
                  <a:lnTo>
                    <a:pt x="49144" y="8769"/>
                  </a:lnTo>
                  <a:lnTo>
                    <a:pt x="1" y="87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484185" y="1288459"/>
              <a:ext cx="1953085" cy="199363"/>
            </a:xfrm>
            <a:custGeom>
              <a:rect b="b" l="l" r="r" t="t"/>
              <a:pathLst>
                <a:path extrusionOk="0" h="8769" w="85916">
                  <a:moveTo>
                    <a:pt x="1" y="0"/>
                  </a:moveTo>
                  <a:lnTo>
                    <a:pt x="85916" y="0"/>
                  </a:lnTo>
                  <a:lnTo>
                    <a:pt x="85916" y="8769"/>
                  </a:lnTo>
                  <a:lnTo>
                    <a:pt x="1" y="8769"/>
                  </a:lnTo>
                  <a:close/>
                </a:path>
              </a:pathLst>
            </a:custGeom>
            <a:gradFill>
              <a:gsLst>
                <a:gs pos="0">
                  <a:srgbClr val="E766DB"/>
                </a:gs>
                <a:gs pos="100000">
                  <a:schemeClr val="accent3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0" name="Google Shape;20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490425" y="1388263"/>
              <a:ext cx="1210375" cy="192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288225" y="1710875"/>
              <a:ext cx="1210375" cy="192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"/>
          <p:cNvSpPr txBox="1"/>
          <p:nvPr>
            <p:ph hasCustomPrompt="1" type="title"/>
          </p:nvPr>
        </p:nvSpPr>
        <p:spPr>
          <a:xfrm>
            <a:off x="720300" y="515766"/>
            <a:ext cx="7703400" cy="208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0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9" name="Google Shape;109;p11"/>
          <p:cNvSpPr txBox="1"/>
          <p:nvPr>
            <p:ph idx="1" type="subTitle"/>
          </p:nvPr>
        </p:nvSpPr>
        <p:spPr>
          <a:xfrm>
            <a:off x="756875" y="3214802"/>
            <a:ext cx="3851700" cy="13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1"/>
          <p:cNvSpPr/>
          <p:nvPr/>
        </p:nvSpPr>
        <p:spPr>
          <a:xfrm>
            <a:off x="6638434" y="2878570"/>
            <a:ext cx="234817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1"/>
          <p:cNvSpPr/>
          <p:nvPr/>
        </p:nvSpPr>
        <p:spPr>
          <a:xfrm>
            <a:off x="5780133" y="3938263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1"/>
          <p:cNvSpPr/>
          <p:nvPr/>
        </p:nvSpPr>
        <p:spPr>
          <a:xfrm>
            <a:off x="5613184" y="4463779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1"/>
          <p:cNvSpPr/>
          <p:nvPr/>
        </p:nvSpPr>
        <p:spPr>
          <a:xfrm>
            <a:off x="7247926" y="3406027"/>
            <a:ext cx="1515051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1"/>
          <p:cNvSpPr/>
          <p:nvPr/>
        </p:nvSpPr>
        <p:spPr>
          <a:xfrm>
            <a:off x="6803919" y="4995632"/>
            <a:ext cx="2348158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1"/>
          <p:cNvSpPr/>
          <p:nvPr/>
        </p:nvSpPr>
        <p:spPr>
          <a:xfrm>
            <a:off x="5676194" y="2878570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1"/>
          <p:cNvSpPr/>
          <p:nvPr/>
        </p:nvSpPr>
        <p:spPr>
          <a:xfrm>
            <a:off x="5613184" y="4864691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1"/>
          <p:cNvSpPr/>
          <p:nvPr/>
        </p:nvSpPr>
        <p:spPr>
          <a:xfrm>
            <a:off x="6493548" y="4463779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/>
          <p:nvPr>
            <p:ph type="title"/>
          </p:nvPr>
        </p:nvSpPr>
        <p:spPr>
          <a:xfrm>
            <a:off x="4601400" y="538325"/>
            <a:ext cx="382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3" name="Google Shape;123;p13"/>
          <p:cNvSpPr/>
          <p:nvPr/>
        </p:nvSpPr>
        <p:spPr>
          <a:xfrm flipH="1">
            <a:off x="305275" y="755447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3"/>
          <p:cNvSpPr/>
          <p:nvPr/>
        </p:nvSpPr>
        <p:spPr>
          <a:xfrm flipH="1">
            <a:off x="-17663" y="653583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125" name="Google Shape;125;p13"/>
          <p:cNvSpPr/>
          <p:nvPr/>
        </p:nvSpPr>
        <p:spPr>
          <a:xfrm flipH="1">
            <a:off x="948059" y="225934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2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/>
          <p:nvPr>
            <p:ph type="title"/>
          </p:nvPr>
        </p:nvSpPr>
        <p:spPr>
          <a:xfrm>
            <a:off x="720300" y="538325"/>
            <a:ext cx="770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9" name="Google Shape;129;p14"/>
          <p:cNvSpPr/>
          <p:nvPr/>
        </p:nvSpPr>
        <p:spPr>
          <a:xfrm>
            <a:off x="6862225" y="220400"/>
            <a:ext cx="2303850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4"/>
          <p:cNvSpPr/>
          <p:nvPr/>
        </p:nvSpPr>
        <p:spPr>
          <a:xfrm>
            <a:off x="8373375" y="113775"/>
            <a:ext cx="792693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131" name="Google Shape;131;p14"/>
          <p:cNvSpPr/>
          <p:nvPr/>
        </p:nvSpPr>
        <p:spPr>
          <a:xfrm>
            <a:off x="8138171" y="75751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41399" y="4427704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4"/>
          <p:cNvSpPr/>
          <p:nvPr/>
        </p:nvSpPr>
        <p:spPr>
          <a:xfrm flipH="1">
            <a:off x="-95" y="4462325"/>
            <a:ext cx="62589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4"/>
          <p:cNvSpPr/>
          <p:nvPr/>
        </p:nvSpPr>
        <p:spPr>
          <a:xfrm flipH="1">
            <a:off x="196476" y="5003325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/>
          <p:nvPr/>
        </p:nvSpPr>
        <p:spPr>
          <a:xfrm flipH="1">
            <a:off x="-44145" y="3934850"/>
            <a:ext cx="1117218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4"/>
          <p:cNvSpPr/>
          <p:nvPr/>
        </p:nvSpPr>
        <p:spPr>
          <a:xfrm flipH="1">
            <a:off x="10017" y="3407390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2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720300" y="538325"/>
            <a:ext cx="3358200" cy="19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0" name="Google Shape;140;p15"/>
          <p:cNvSpPr/>
          <p:nvPr/>
        </p:nvSpPr>
        <p:spPr>
          <a:xfrm flipH="1">
            <a:off x="8410245" y="228140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 flipH="1">
            <a:off x="7662178" y="1284879"/>
            <a:ext cx="1515051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 flipH="1">
            <a:off x="5558142" y="750467"/>
            <a:ext cx="2348158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 flipH="1">
            <a:off x="7756676" y="648101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 flipH="1">
            <a:off x="6211711" y="228140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57643" y="129898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1_2_1_1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3791975" y="538325"/>
            <a:ext cx="463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9" name="Google Shape;149;p16"/>
          <p:cNvSpPr/>
          <p:nvPr/>
        </p:nvSpPr>
        <p:spPr>
          <a:xfrm flipH="1">
            <a:off x="1295707" y="225913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6"/>
          <p:cNvSpPr/>
          <p:nvPr/>
        </p:nvSpPr>
        <p:spPr>
          <a:xfrm flipH="1">
            <a:off x="305275" y="1285960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6"/>
          <p:cNvSpPr/>
          <p:nvPr/>
        </p:nvSpPr>
        <p:spPr>
          <a:xfrm flipH="1">
            <a:off x="785817" y="1815932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"/>
          <p:cNvSpPr/>
          <p:nvPr/>
        </p:nvSpPr>
        <p:spPr>
          <a:xfrm flipH="1">
            <a:off x="-17663" y="1179333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153" name="Google Shape;153;p16"/>
          <p:cNvSpPr/>
          <p:nvPr/>
        </p:nvSpPr>
        <p:spPr>
          <a:xfrm flipH="1">
            <a:off x="948059" y="757534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1_2_1_1_1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720300" y="538325"/>
            <a:ext cx="770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7" name="Google Shape;157;p17"/>
          <p:cNvSpPr/>
          <p:nvPr/>
        </p:nvSpPr>
        <p:spPr>
          <a:xfrm flipH="1" rot="10800000">
            <a:off x="8922595" y="1816475"/>
            <a:ext cx="240438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7"/>
          <p:cNvSpPr/>
          <p:nvPr/>
        </p:nvSpPr>
        <p:spPr>
          <a:xfrm flipH="1" rot="10800000">
            <a:off x="8064297" y="752025"/>
            <a:ext cx="1089076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/>
          <p:nvPr/>
        </p:nvSpPr>
        <p:spPr>
          <a:xfrm flipH="1" rot="10800000">
            <a:off x="7897344" y="220172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7"/>
          <p:cNvSpPr/>
          <p:nvPr/>
        </p:nvSpPr>
        <p:spPr>
          <a:xfrm flipH="1" rot="10800000">
            <a:off x="7617030" y="1284261"/>
            <a:ext cx="1513477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7"/>
          <p:cNvSpPr/>
          <p:nvPr/>
        </p:nvSpPr>
        <p:spPr>
          <a:xfrm flipH="1" rot="10800000">
            <a:off x="7960354" y="1816480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7"/>
          <p:cNvSpPr/>
          <p:nvPr/>
        </p:nvSpPr>
        <p:spPr>
          <a:xfrm flipH="1" rot="10800000">
            <a:off x="8777707" y="220176"/>
            <a:ext cx="413841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652224" y="2880229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7"/>
          <p:cNvSpPr/>
          <p:nvPr/>
        </p:nvSpPr>
        <p:spPr>
          <a:xfrm flipH="1">
            <a:off x="-47539" y="2348013"/>
            <a:ext cx="838361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7"/>
          <p:cNvSpPr/>
          <p:nvPr/>
        </p:nvSpPr>
        <p:spPr>
          <a:xfrm flipH="1">
            <a:off x="-47633" y="1806263"/>
            <a:ext cx="495131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821121" y="886792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1_2_1_1_1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720300" y="538325"/>
            <a:ext cx="770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0" name="Google Shape;170;p18"/>
          <p:cNvSpPr/>
          <p:nvPr/>
        </p:nvSpPr>
        <p:spPr>
          <a:xfrm>
            <a:off x="7313652" y="3938275"/>
            <a:ext cx="183848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8"/>
          <p:cNvSpPr/>
          <p:nvPr/>
        </p:nvSpPr>
        <p:spPr>
          <a:xfrm>
            <a:off x="6060859" y="4463779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8"/>
          <p:cNvSpPr/>
          <p:nvPr/>
        </p:nvSpPr>
        <p:spPr>
          <a:xfrm>
            <a:off x="6803919" y="4995632"/>
            <a:ext cx="2348158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8"/>
          <p:cNvSpPr/>
          <p:nvPr/>
        </p:nvSpPr>
        <p:spPr>
          <a:xfrm>
            <a:off x="6941223" y="4463779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four columns">
  <p:cSld name="TITLE_ONLY_1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720300" y="538325"/>
            <a:ext cx="38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7" name="Google Shape;177;p19"/>
          <p:cNvSpPr txBox="1"/>
          <p:nvPr>
            <p:ph idx="1" type="subTitle"/>
          </p:nvPr>
        </p:nvSpPr>
        <p:spPr>
          <a:xfrm>
            <a:off x="720304" y="2021709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9"/>
          <p:cNvSpPr txBox="1"/>
          <p:nvPr>
            <p:ph idx="2" type="subTitle"/>
          </p:nvPr>
        </p:nvSpPr>
        <p:spPr>
          <a:xfrm>
            <a:off x="720292" y="2376152"/>
            <a:ext cx="18288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9"/>
          <p:cNvSpPr txBox="1"/>
          <p:nvPr>
            <p:ph idx="3" type="subTitle"/>
          </p:nvPr>
        </p:nvSpPr>
        <p:spPr>
          <a:xfrm>
            <a:off x="720303" y="3512369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9"/>
          <p:cNvSpPr txBox="1"/>
          <p:nvPr>
            <p:ph idx="4" type="subTitle"/>
          </p:nvPr>
        </p:nvSpPr>
        <p:spPr>
          <a:xfrm>
            <a:off x="720304" y="3851879"/>
            <a:ext cx="18288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9"/>
          <p:cNvSpPr txBox="1"/>
          <p:nvPr>
            <p:ph idx="5" type="subTitle"/>
          </p:nvPr>
        </p:nvSpPr>
        <p:spPr>
          <a:xfrm>
            <a:off x="6594894" y="3512369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19"/>
          <p:cNvSpPr txBox="1"/>
          <p:nvPr>
            <p:ph idx="6" type="subTitle"/>
          </p:nvPr>
        </p:nvSpPr>
        <p:spPr>
          <a:xfrm>
            <a:off x="6590960" y="3851879"/>
            <a:ext cx="18288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9"/>
          <p:cNvSpPr txBox="1"/>
          <p:nvPr>
            <p:ph idx="7" type="subTitle"/>
          </p:nvPr>
        </p:nvSpPr>
        <p:spPr>
          <a:xfrm>
            <a:off x="6592919" y="2021709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9"/>
          <p:cNvSpPr txBox="1"/>
          <p:nvPr>
            <p:ph idx="8" type="subTitle"/>
          </p:nvPr>
        </p:nvSpPr>
        <p:spPr>
          <a:xfrm>
            <a:off x="6588985" y="2372140"/>
            <a:ext cx="18288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19"/>
          <p:cNvSpPr/>
          <p:nvPr/>
        </p:nvSpPr>
        <p:spPr>
          <a:xfrm>
            <a:off x="5861974" y="757525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9"/>
          <p:cNvSpPr/>
          <p:nvPr/>
        </p:nvSpPr>
        <p:spPr>
          <a:xfrm>
            <a:off x="7302055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9"/>
          <p:cNvSpPr/>
          <p:nvPr/>
        </p:nvSpPr>
        <p:spPr>
          <a:xfrm>
            <a:off x="5421623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9"/>
          <p:cNvSpPr/>
          <p:nvPr/>
        </p:nvSpPr>
        <p:spPr>
          <a:xfrm>
            <a:off x="7812928" y="1290000"/>
            <a:ext cx="1331054" cy="199341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75318" y="1393465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four columns 3">
  <p:cSld name="TITLE_ONLY_1_1_1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/>
          <p:nvPr>
            <p:ph type="title"/>
          </p:nvPr>
        </p:nvSpPr>
        <p:spPr>
          <a:xfrm>
            <a:off x="239800" y="225925"/>
            <a:ext cx="5039100" cy="13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3" name="Google Shape;193;p20"/>
          <p:cNvSpPr txBox="1"/>
          <p:nvPr>
            <p:ph idx="1" type="subTitle"/>
          </p:nvPr>
        </p:nvSpPr>
        <p:spPr>
          <a:xfrm>
            <a:off x="611993" y="1724188"/>
            <a:ext cx="5370600" cy="457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i="1" sz="21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0"/>
          <p:cNvSpPr txBox="1"/>
          <p:nvPr>
            <p:ph idx="2" type="subTitle"/>
          </p:nvPr>
        </p:nvSpPr>
        <p:spPr>
          <a:xfrm>
            <a:off x="720325" y="2376150"/>
            <a:ext cx="5851200" cy="26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5" name="Google Shape;195;p20"/>
          <p:cNvSpPr/>
          <p:nvPr/>
        </p:nvSpPr>
        <p:spPr>
          <a:xfrm>
            <a:off x="5861974" y="757525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7302055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0"/>
          <p:cNvSpPr/>
          <p:nvPr/>
        </p:nvSpPr>
        <p:spPr>
          <a:xfrm>
            <a:off x="5421623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0"/>
          <p:cNvSpPr/>
          <p:nvPr/>
        </p:nvSpPr>
        <p:spPr>
          <a:xfrm>
            <a:off x="7812928" y="1290000"/>
            <a:ext cx="1331054" cy="199341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75318" y="1393465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4601500" y="2580278"/>
            <a:ext cx="3822300" cy="14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" name="Google Shape;24;p3"/>
          <p:cNvSpPr txBox="1"/>
          <p:nvPr>
            <p:ph hasCustomPrompt="1" type="title"/>
          </p:nvPr>
        </p:nvSpPr>
        <p:spPr>
          <a:xfrm>
            <a:off x="4601500" y="1075442"/>
            <a:ext cx="3822300" cy="17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rgbClr val="F668B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25" name="Google Shape;25;p3"/>
          <p:cNvGrpSpPr/>
          <p:nvPr/>
        </p:nvGrpSpPr>
        <p:grpSpPr>
          <a:xfrm>
            <a:off x="-6325" y="2342949"/>
            <a:ext cx="3804912" cy="2430786"/>
            <a:chOff x="-6325" y="2342949"/>
            <a:chExt cx="3804912" cy="2430786"/>
          </a:xfrm>
        </p:grpSpPr>
        <p:sp>
          <p:nvSpPr>
            <p:cNvPr id="26" name="Google Shape;26;p3"/>
            <p:cNvSpPr/>
            <p:nvPr/>
          </p:nvSpPr>
          <p:spPr>
            <a:xfrm>
              <a:off x="1299232" y="2342949"/>
              <a:ext cx="2348175" cy="203175"/>
            </a:xfrm>
            <a:custGeom>
              <a:rect b="b" l="l" r="r" t="t"/>
              <a:pathLst>
                <a:path extrusionOk="0" h="12008" w="138781">
                  <a:moveTo>
                    <a:pt x="1" y="0"/>
                  </a:moveTo>
                  <a:lnTo>
                    <a:pt x="138780" y="0"/>
                  </a:lnTo>
                  <a:lnTo>
                    <a:pt x="138780" y="12007"/>
                  </a:lnTo>
                  <a:lnTo>
                    <a:pt x="1" y="12007"/>
                  </a:lnTo>
                  <a:close/>
                </a:path>
              </a:pathLst>
            </a:custGeom>
            <a:gradFill>
              <a:gsLst>
                <a:gs pos="0">
                  <a:srgbClr val="F64E81"/>
                </a:gs>
                <a:gs pos="100000">
                  <a:srgbClr val="D86ED5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446931" y="3408392"/>
              <a:ext cx="2348158" cy="203175"/>
            </a:xfrm>
            <a:custGeom>
              <a:rect b="b" l="l" r="r" t="t"/>
              <a:pathLst>
                <a:path extrusionOk="0" h="12008" w="138780">
                  <a:moveTo>
                    <a:pt x="0" y="1"/>
                  </a:moveTo>
                  <a:lnTo>
                    <a:pt x="138780" y="1"/>
                  </a:lnTo>
                  <a:lnTo>
                    <a:pt x="138780" y="12008"/>
                  </a:lnTo>
                  <a:lnTo>
                    <a:pt x="0" y="12008"/>
                  </a:lnTo>
                  <a:close/>
                </a:path>
              </a:pathLst>
            </a:custGeom>
            <a:gradFill>
              <a:gsLst>
                <a:gs pos="0">
                  <a:srgbClr val="45FFFF"/>
                </a:gs>
                <a:gs pos="100000">
                  <a:srgbClr val="0083F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273981" y="3936721"/>
              <a:ext cx="672502" cy="204749"/>
            </a:xfrm>
            <a:custGeom>
              <a:rect b="b" l="l" r="r" t="t"/>
              <a:pathLst>
                <a:path extrusionOk="0" h="12101" w="39746">
                  <a:moveTo>
                    <a:pt x="1" y="1"/>
                  </a:moveTo>
                  <a:lnTo>
                    <a:pt x="39745" y="1"/>
                  </a:lnTo>
                  <a:lnTo>
                    <a:pt x="39745" y="12101"/>
                  </a:lnTo>
                  <a:lnTo>
                    <a:pt x="1" y="12101"/>
                  </a:lnTo>
                  <a:close/>
                </a:path>
              </a:pathLst>
            </a:custGeom>
            <a:gradFill>
              <a:gsLst>
                <a:gs pos="0">
                  <a:srgbClr val="E766DB"/>
                </a:gs>
                <a:gs pos="100000">
                  <a:schemeClr val="accent3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1908727" y="2872649"/>
              <a:ext cx="1515051" cy="204736"/>
            </a:xfrm>
            <a:custGeom>
              <a:rect b="b" l="l" r="r" t="t"/>
              <a:pathLst>
                <a:path extrusionOk="0" h="12008" w="89542">
                  <a:moveTo>
                    <a:pt x="0" y="1"/>
                  </a:moveTo>
                  <a:lnTo>
                    <a:pt x="0" y="12008"/>
                  </a:lnTo>
                  <a:lnTo>
                    <a:pt x="89541" y="12008"/>
                  </a:lnTo>
                  <a:lnTo>
                    <a:pt x="89541" y="1"/>
                  </a:lnTo>
                  <a:close/>
                </a:path>
              </a:pathLst>
            </a:custGeom>
            <a:solidFill>
              <a:srgbClr val="25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-6325" y="2872649"/>
              <a:ext cx="1513477" cy="204736"/>
            </a:xfrm>
            <a:custGeom>
              <a:rect b="b" l="l" r="r" t="t"/>
              <a:pathLst>
                <a:path extrusionOk="0" h="12008" w="89449">
                  <a:moveTo>
                    <a:pt x="0" y="1"/>
                  </a:moveTo>
                  <a:lnTo>
                    <a:pt x="0" y="12008"/>
                  </a:lnTo>
                  <a:lnTo>
                    <a:pt x="89448" y="12008"/>
                  </a:lnTo>
                  <a:lnTo>
                    <a:pt x="89448" y="1"/>
                  </a:lnTo>
                  <a:close/>
                </a:path>
              </a:pathLst>
            </a:custGeom>
            <a:solidFill>
              <a:srgbClr val="25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1450429" y="4568986"/>
              <a:ext cx="2348158" cy="204749"/>
            </a:xfrm>
            <a:custGeom>
              <a:rect b="b" l="l" r="r" t="t"/>
              <a:pathLst>
                <a:path extrusionOk="0" h="12101" w="138780">
                  <a:moveTo>
                    <a:pt x="0" y="1"/>
                  </a:moveTo>
                  <a:lnTo>
                    <a:pt x="138780" y="1"/>
                  </a:lnTo>
                  <a:lnTo>
                    <a:pt x="138780" y="12101"/>
                  </a:lnTo>
                  <a:lnTo>
                    <a:pt x="0" y="12101"/>
                  </a:lnTo>
                  <a:close/>
                </a:path>
              </a:pathLst>
            </a:custGeom>
            <a:gradFill>
              <a:gsLst>
                <a:gs pos="0">
                  <a:srgbClr val="FAE08F"/>
                </a:gs>
                <a:gs pos="100000">
                  <a:srgbClr val="FFC24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336991" y="2342949"/>
              <a:ext cx="719726" cy="203175"/>
            </a:xfrm>
            <a:custGeom>
              <a:rect b="b" l="l" r="r" t="t"/>
              <a:pathLst>
                <a:path extrusionOk="0" h="12008" w="42537">
                  <a:moveTo>
                    <a:pt x="0" y="0"/>
                  </a:moveTo>
                  <a:lnTo>
                    <a:pt x="42537" y="0"/>
                  </a:lnTo>
                  <a:lnTo>
                    <a:pt x="42537" y="12007"/>
                  </a:lnTo>
                  <a:lnTo>
                    <a:pt x="0" y="12007"/>
                  </a:lnTo>
                  <a:close/>
                </a:path>
              </a:pathLst>
            </a:custGeom>
            <a:solidFill>
              <a:srgbClr val="FFCF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273981" y="4466620"/>
              <a:ext cx="1326071" cy="204749"/>
            </a:xfrm>
            <a:custGeom>
              <a:rect b="b" l="l" r="r" t="t"/>
              <a:pathLst>
                <a:path extrusionOk="0" h="12101" w="78373">
                  <a:moveTo>
                    <a:pt x="1" y="1"/>
                  </a:moveTo>
                  <a:lnTo>
                    <a:pt x="78373" y="1"/>
                  </a:lnTo>
                  <a:lnTo>
                    <a:pt x="78373" y="12101"/>
                  </a:lnTo>
                  <a:lnTo>
                    <a:pt x="1" y="12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1154346" y="3936721"/>
              <a:ext cx="1990672" cy="204749"/>
            </a:xfrm>
            <a:custGeom>
              <a:rect b="b" l="l" r="r" t="t"/>
              <a:pathLst>
                <a:path extrusionOk="0" h="12101" w="117652">
                  <a:moveTo>
                    <a:pt x="1" y="1"/>
                  </a:moveTo>
                  <a:lnTo>
                    <a:pt x="117651" y="1"/>
                  </a:lnTo>
                  <a:lnTo>
                    <a:pt x="117651" y="12101"/>
                  </a:lnTo>
                  <a:lnTo>
                    <a:pt x="1" y="12101"/>
                  </a:lnTo>
                  <a:close/>
                </a:path>
              </a:pathLst>
            </a:custGeom>
            <a:gradFill>
              <a:gsLst>
                <a:gs pos="0">
                  <a:srgbClr val="F64E81"/>
                </a:gs>
                <a:gs pos="100000">
                  <a:srgbClr val="D86ED5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5" name="Google Shape;35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0425" y="2491653"/>
              <a:ext cx="699875" cy="204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" name="Google Shape;36;p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07993" y="3283246"/>
              <a:ext cx="1210375" cy="192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" name="Google Shape;37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wo columns">
  <p:cSld name="TITLE_AND_TWO_COLUMNS_2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"/>
          <p:cNvSpPr txBox="1"/>
          <p:nvPr>
            <p:ph type="title"/>
          </p:nvPr>
        </p:nvSpPr>
        <p:spPr>
          <a:xfrm>
            <a:off x="1607072" y="752708"/>
            <a:ext cx="266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3" name="Google Shape;203;p21"/>
          <p:cNvSpPr txBox="1"/>
          <p:nvPr>
            <p:ph idx="1" type="subTitle"/>
          </p:nvPr>
        </p:nvSpPr>
        <p:spPr>
          <a:xfrm>
            <a:off x="4608575" y="834470"/>
            <a:ext cx="36006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1"/>
          <p:cNvSpPr txBox="1"/>
          <p:nvPr>
            <p:ph idx="2" type="subTitle"/>
          </p:nvPr>
        </p:nvSpPr>
        <p:spPr>
          <a:xfrm>
            <a:off x="4608575" y="3049443"/>
            <a:ext cx="36006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1"/>
          <p:cNvSpPr txBox="1"/>
          <p:nvPr>
            <p:ph idx="3" type="title"/>
          </p:nvPr>
        </p:nvSpPr>
        <p:spPr>
          <a:xfrm>
            <a:off x="1607072" y="2962119"/>
            <a:ext cx="266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6" name="Google Shape;206;p21"/>
          <p:cNvSpPr/>
          <p:nvPr/>
        </p:nvSpPr>
        <p:spPr>
          <a:xfrm flipH="1">
            <a:off x="151" y="2343150"/>
            <a:ext cx="1525897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1"/>
          <p:cNvSpPr/>
          <p:nvPr/>
        </p:nvSpPr>
        <p:spPr>
          <a:xfrm flipH="1">
            <a:off x="36188" y="3407603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1"/>
          <p:cNvSpPr/>
          <p:nvPr/>
        </p:nvSpPr>
        <p:spPr>
          <a:xfrm flipH="1">
            <a:off x="88" y="2880125"/>
            <a:ext cx="916462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1"/>
          <p:cNvSpPr/>
          <p:nvPr/>
        </p:nvSpPr>
        <p:spPr>
          <a:xfrm flipH="1">
            <a:off x="-114" y="4566950"/>
            <a:ext cx="1374963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1"/>
          <p:cNvSpPr/>
          <p:nvPr/>
        </p:nvSpPr>
        <p:spPr>
          <a:xfrm flipH="1">
            <a:off x="1225224" y="4464592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1"/>
          <p:cNvSpPr/>
          <p:nvPr/>
        </p:nvSpPr>
        <p:spPr>
          <a:xfrm flipH="1">
            <a:off x="-27" y="3935075"/>
            <a:ext cx="1670953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175" y="2478200"/>
            <a:ext cx="699875" cy="2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143" y="3283960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AND_TWO_COLUMNS_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2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7" name="Google Shape;217;p22"/>
          <p:cNvSpPr txBox="1"/>
          <p:nvPr>
            <p:ph idx="1" type="subTitle"/>
          </p:nvPr>
        </p:nvSpPr>
        <p:spPr>
          <a:xfrm>
            <a:off x="855404" y="2171950"/>
            <a:ext cx="24279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22"/>
          <p:cNvSpPr txBox="1"/>
          <p:nvPr>
            <p:ph idx="2" type="subTitle"/>
          </p:nvPr>
        </p:nvSpPr>
        <p:spPr>
          <a:xfrm>
            <a:off x="855417" y="2512083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2"/>
          <p:cNvSpPr txBox="1"/>
          <p:nvPr>
            <p:ph hasCustomPrompt="1" idx="3" type="title"/>
          </p:nvPr>
        </p:nvSpPr>
        <p:spPr>
          <a:xfrm>
            <a:off x="855405" y="1806849"/>
            <a:ext cx="1524000" cy="49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0" name="Google Shape;220;p22"/>
          <p:cNvSpPr txBox="1"/>
          <p:nvPr>
            <p:ph idx="4" type="subTitle"/>
          </p:nvPr>
        </p:nvSpPr>
        <p:spPr>
          <a:xfrm>
            <a:off x="3375203" y="2171950"/>
            <a:ext cx="23958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22"/>
          <p:cNvSpPr txBox="1"/>
          <p:nvPr>
            <p:ph idx="5" type="subTitle"/>
          </p:nvPr>
        </p:nvSpPr>
        <p:spPr>
          <a:xfrm>
            <a:off x="3375204" y="2512083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2"/>
          <p:cNvSpPr txBox="1"/>
          <p:nvPr>
            <p:ph hasCustomPrompt="1" idx="6" type="title"/>
          </p:nvPr>
        </p:nvSpPr>
        <p:spPr>
          <a:xfrm>
            <a:off x="3375204" y="1806849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3" name="Google Shape;223;p22"/>
          <p:cNvSpPr txBox="1"/>
          <p:nvPr>
            <p:ph idx="7" type="subTitle"/>
          </p:nvPr>
        </p:nvSpPr>
        <p:spPr>
          <a:xfrm>
            <a:off x="5891819" y="2171950"/>
            <a:ext cx="23931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2"/>
          <p:cNvSpPr txBox="1"/>
          <p:nvPr>
            <p:ph idx="8" type="subTitle"/>
          </p:nvPr>
        </p:nvSpPr>
        <p:spPr>
          <a:xfrm>
            <a:off x="5887885" y="2512083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22"/>
          <p:cNvSpPr txBox="1"/>
          <p:nvPr>
            <p:ph hasCustomPrompt="1" idx="9" type="title"/>
          </p:nvPr>
        </p:nvSpPr>
        <p:spPr>
          <a:xfrm>
            <a:off x="5887885" y="1806849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6" name="Google Shape;226;p22"/>
          <p:cNvSpPr txBox="1"/>
          <p:nvPr>
            <p:ph idx="13" type="subTitle"/>
          </p:nvPr>
        </p:nvSpPr>
        <p:spPr>
          <a:xfrm>
            <a:off x="855396" y="3762617"/>
            <a:ext cx="23958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22"/>
          <p:cNvSpPr txBox="1"/>
          <p:nvPr>
            <p:ph idx="14" type="subTitle"/>
          </p:nvPr>
        </p:nvSpPr>
        <p:spPr>
          <a:xfrm>
            <a:off x="855396" y="4104131"/>
            <a:ext cx="1880400" cy="8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2"/>
          <p:cNvSpPr txBox="1"/>
          <p:nvPr>
            <p:ph hasCustomPrompt="1" idx="15" type="title"/>
          </p:nvPr>
        </p:nvSpPr>
        <p:spPr>
          <a:xfrm>
            <a:off x="855396" y="3397628"/>
            <a:ext cx="1524000" cy="49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9" name="Google Shape;229;p22"/>
          <p:cNvSpPr txBox="1"/>
          <p:nvPr>
            <p:ph idx="16" type="subTitle"/>
          </p:nvPr>
        </p:nvSpPr>
        <p:spPr>
          <a:xfrm>
            <a:off x="3390744" y="3762617"/>
            <a:ext cx="23958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22"/>
          <p:cNvSpPr txBox="1"/>
          <p:nvPr>
            <p:ph idx="17" type="subTitle"/>
          </p:nvPr>
        </p:nvSpPr>
        <p:spPr>
          <a:xfrm>
            <a:off x="3390744" y="4104131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22"/>
          <p:cNvSpPr txBox="1"/>
          <p:nvPr>
            <p:ph hasCustomPrompt="1" idx="18" type="title"/>
          </p:nvPr>
        </p:nvSpPr>
        <p:spPr>
          <a:xfrm>
            <a:off x="3390744" y="3399428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2" name="Google Shape;232;p22"/>
          <p:cNvSpPr txBox="1"/>
          <p:nvPr>
            <p:ph idx="19" type="subTitle"/>
          </p:nvPr>
        </p:nvSpPr>
        <p:spPr>
          <a:xfrm>
            <a:off x="5887885" y="3762617"/>
            <a:ext cx="23958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22"/>
          <p:cNvSpPr txBox="1"/>
          <p:nvPr>
            <p:ph idx="20" type="subTitle"/>
          </p:nvPr>
        </p:nvSpPr>
        <p:spPr>
          <a:xfrm>
            <a:off x="5887885" y="4104131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22"/>
          <p:cNvSpPr txBox="1"/>
          <p:nvPr>
            <p:ph hasCustomPrompt="1" idx="21" type="title"/>
          </p:nvPr>
        </p:nvSpPr>
        <p:spPr>
          <a:xfrm>
            <a:off x="5887885" y="3399428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235" name="Google Shape;235;p22"/>
          <p:cNvGrpSpPr/>
          <p:nvPr/>
        </p:nvGrpSpPr>
        <p:grpSpPr>
          <a:xfrm>
            <a:off x="5663143" y="225920"/>
            <a:ext cx="3827400" cy="1369111"/>
            <a:chOff x="5663143" y="225920"/>
            <a:chExt cx="3827400" cy="1369111"/>
          </a:xfrm>
        </p:grpSpPr>
        <p:sp>
          <p:nvSpPr>
            <p:cNvPr id="236" name="Google Shape;236;p22"/>
            <p:cNvSpPr/>
            <p:nvPr/>
          </p:nvSpPr>
          <p:spPr>
            <a:xfrm>
              <a:off x="5873324" y="225920"/>
              <a:ext cx="2303848" cy="199363"/>
            </a:xfrm>
            <a:custGeom>
              <a:rect b="b" l="l" r="r" t="t"/>
              <a:pathLst>
                <a:path extrusionOk="0" h="8769" w="101346">
                  <a:moveTo>
                    <a:pt x="1" y="0"/>
                  </a:moveTo>
                  <a:lnTo>
                    <a:pt x="101345" y="0"/>
                  </a:lnTo>
                  <a:lnTo>
                    <a:pt x="101345" y="8769"/>
                  </a:lnTo>
                  <a:lnTo>
                    <a:pt x="1" y="8769"/>
                  </a:lnTo>
                  <a:close/>
                </a:path>
              </a:pathLst>
            </a:custGeom>
            <a:gradFill>
              <a:gsLst>
                <a:gs pos="0">
                  <a:srgbClr val="45FFFF"/>
                </a:gs>
                <a:gs pos="100000">
                  <a:srgbClr val="0083F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2"/>
            <p:cNvSpPr/>
            <p:nvPr/>
          </p:nvSpPr>
          <p:spPr>
            <a:xfrm>
              <a:off x="6862233" y="1394121"/>
              <a:ext cx="2305371" cy="200909"/>
            </a:xfrm>
            <a:custGeom>
              <a:rect b="b" l="l" r="r" t="t"/>
              <a:pathLst>
                <a:path extrusionOk="0" h="8837" w="101413">
                  <a:moveTo>
                    <a:pt x="0" y="1"/>
                  </a:moveTo>
                  <a:lnTo>
                    <a:pt x="101413" y="1"/>
                  </a:lnTo>
                  <a:lnTo>
                    <a:pt x="101413" y="8837"/>
                  </a:lnTo>
                  <a:lnTo>
                    <a:pt x="0" y="8837"/>
                  </a:lnTo>
                  <a:close/>
                </a:path>
              </a:pathLst>
            </a:custGeom>
            <a:gradFill>
              <a:gsLst>
                <a:gs pos="0">
                  <a:srgbClr val="FAE08F"/>
                </a:gs>
                <a:gs pos="100000">
                  <a:srgbClr val="FFC24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2"/>
            <p:cNvSpPr/>
            <p:nvPr/>
          </p:nvSpPr>
          <p:spPr>
            <a:xfrm>
              <a:off x="8373376" y="1287494"/>
              <a:ext cx="1117166" cy="200909"/>
            </a:xfrm>
            <a:custGeom>
              <a:rect b="b" l="l" r="r" t="t"/>
              <a:pathLst>
                <a:path extrusionOk="0" h="8837" w="49144">
                  <a:moveTo>
                    <a:pt x="1" y="1"/>
                  </a:moveTo>
                  <a:lnTo>
                    <a:pt x="49144" y="1"/>
                  </a:lnTo>
                  <a:lnTo>
                    <a:pt x="49144" y="8837"/>
                  </a:lnTo>
                  <a:lnTo>
                    <a:pt x="1" y="883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trike="sngStrike"/>
            </a:p>
          </p:txBody>
        </p:sp>
        <p:sp>
          <p:nvSpPr>
            <p:cNvPr id="239" name="Google Shape;239;p22"/>
            <p:cNvSpPr/>
            <p:nvPr/>
          </p:nvSpPr>
          <p:spPr>
            <a:xfrm>
              <a:off x="6571735" y="757541"/>
              <a:ext cx="1953085" cy="199363"/>
            </a:xfrm>
            <a:custGeom>
              <a:rect b="b" l="l" r="r" t="t"/>
              <a:pathLst>
                <a:path extrusionOk="0" h="8769" w="85916">
                  <a:moveTo>
                    <a:pt x="1" y="0"/>
                  </a:moveTo>
                  <a:lnTo>
                    <a:pt x="85916" y="0"/>
                  </a:lnTo>
                  <a:lnTo>
                    <a:pt x="85916" y="8769"/>
                  </a:lnTo>
                  <a:lnTo>
                    <a:pt x="1" y="8769"/>
                  </a:lnTo>
                  <a:close/>
                </a:path>
              </a:pathLst>
            </a:custGeom>
            <a:gradFill>
              <a:gsLst>
                <a:gs pos="0">
                  <a:srgbClr val="E766DB"/>
                </a:gs>
                <a:gs pos="100000">
                  <a:schemeClr val="accent3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40" name="Google Shape;240;p2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663143" y="641989"/>
              <a:ext cx="1210375" cy="192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1" name="Google Shape;241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hree columns">
  <p:cSld name="TITLE_AND_TWO_COLUMNS_1_1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"/>
          <p:cNvSpPr txBox="1"/>
          <p:nvPr>
            <p:ph type="title"/>
          </p:nvPr>
        </p:nvSpPr>
        <p:spPr>
          <a:xfrm>
            <a:off x="718300" y="538325"/>
            <a:ext cx="49095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4" name="Google Shape;244;p23"/>
          <p:cNvSpPr txBox="1"/>
          <p:nvPr>
            <p:ph idx="1" type="subTitle"/>
          </p:nvPr>
        </p:nvSpPr>
        <p:spPr>
          <a:xfrm>
            <a:off x="718305" y="1508099"/>
            <a:ext cx="24279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23"/>
          <p:cNvSpPr txBox="1"/>
          <p:nvPr>
            <p:ph idx="2" type="subTitle"/>
          </p:nvPr>
        </p:nvSpPr>
        <p:spPr>
          <a:xfrm>
            <a:off x="718339" y="1847005"/>
            <a:ext cx="24279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23"/>
          <p:cNvSpPr txBox="1"/>
          <p:nvPr>
            <p:ph idx="3" type="subTitle"/>
          </p:nvPr>
        </p:nvSpPr>
        <p:spPr>
          <a:xfrm>
            <a:off x="3385316" y="2565134"/>
            <a:ext cx="24324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23"/>
          <p:cNvSpPr txBox="1"/>
          <p:nvPr>
            <p:ph idx="4" type="subTitle"/>
          </p:nvPr>
        </p:nvSpPr>
        <p:spPr>
          <a:xfrm>
            <a:off x="3385315" y="2907069"/>
            <a:ext cx="24279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23"/>
          <p:cNvSpPr txBox="1"/>
          <p:nvPr>
            <p:ph idx="5" type="subTitle"/>
          </p:nvPr>
        </p:nvSpPr>
        <p:spPr>
          <a:xfrm>
            <a:off x="6025019" y="3626189"/>
            <a:ext cx="24324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23"/>
          <p:cNvSpPr txBox="1"/>
          <p:nvPr>
            <p:ph idx="6" type="subTitle"/>
          </p:nvPr>
        </p:nvSpPr>
        <p:spPr>
          <a:xfrm>
            <a:off x="6021075" y="3968124"/>
            <a:ext cx="24279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23"/>
          <p:cNvSpPr/>
          <p:nvPr/>
        </p:nvSpPr>
        <p:spPr>
          <a:xfrm flipH="1">
            <a:off x="36165" y="3406818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3"/>
          <p:cNvSpPr/>
          <p:nvPr/>
        </p:nvSpPr>
        <p:spPr>
          <a:xfrm flipH="1">
            <a:off x="1878770" y="3932809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3"/>
          <p:cNvSpPr/>
          <p:nvPr/>
        </p:nvSpPr>
        <p:spPr>
          <a:xfrm flipH="1">
            <a:off x="-138" y="4565513"/>
            <a:ext cx="1374963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3"/>
          <p:cNvSpPr/>
          <p:nvPr/>
        </p:nvSpPr>
        <p:spPr>
          <a:xfrm flipH="1">
            <a:off x="1225201" y="4463139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3"/>
          <p:cNvSpPr/>
          <p:nvPr/>
        </p:nvSpPr>
        <p:spPr>
          <a:xfrm flipH="1">
            <a:off x="-51" y="3932800"/>
            <a:ext cx="1670953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5" name="Google Shape;255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50218" y="3277454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3"/>
          <p:cNvSpPr/>
          <p:nvPr/>
        </p:nvSpPr>
        <p:spPr>
          <a:xfrm>
            <a:off x="5785774" y="757525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3"/>
          <p:cNvSpPr/>
          <p:nvPr/>
        </p:nvSpPr>
        <p:spPr>
          <a:xfrm>
            <a:off x="7225855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3"/>
          <p:cNvSpPr/>
          <p:nvPr/>
        </p:nvSpPr>
        <p:spPr>
          <a:xfrm>
            <a:off x="5345423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3"/>
          <p:cNvSpPr/>
          <p:nvPr/>
        </p:nvSpPr>
        <p:spPr>
          <a:xfrm>
            <a:off x="6774683" y="1810073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3"/>
          <p:cNvSpPr/>
          <p:nvPr/>
        </p:nvSpPr>
        <p:spPr>
          <a:xfrm>
            <a:off x="6484185" y="128999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1" name="Google Shape;261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46568" y="1393465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">
  <p:cSld name="ONE_COLUMN_TEXT_2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4"/>
          <p:cNvSpPr txBox="1"/>
          <p:nvPr>
            <p:ph type="title"/>
          </p:nvPr>
        </p:nvSpPr>
        <p:spPr>
          <a:xfrm>
            <a:off x="720300" y="538325"/>
            <a:ext cx="3881100" cy="7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5" name="Google Shape;265;p24"/>
          <p:cNvSpPr txBox="1"/>
          <p:nvPr>
            <p:ph idx="1" type="subTitle"/>
          </p:nvPr>
        </p:nvSpPr>
        <p:spPr>
          <a:xfrm>
            <a:off x="5118562" y="3401855"/>
            <a:ext cx="3136800" cy="8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66" name="Google Shape;266;p24"/>
          <p:cNvGrpSpPr/>
          <p:nvPr/>
        </p:nvGrpSpPr>
        <p:grpSpPr>
          <a:xfrm>
            <a:off x="7242489" y="228218"/>
            <a:ext cx="1901528" cy="1263929"/>
            <a:chOff x="1666875" y="659700"/>
            <a:chExt cx="2809586" cy="1867507"/>
          </a:xfrm>
        </p:grpSpPr>
        <p:sp>
          <p:nvSpPr>
            <p:cNvPr id="267" name="Google Shape;267;p24"/>
            <p:cNvSpPr/>
            <p:nvPr/>
          </p:nvSpPr>
          <p:spPr>
            <a:xfrm>
              <a:off x="3595895" y="659705"/>
              <a:ext cx="880565" cy="300200"/>
            </a:xfrm>
            <a:custGeom>
              <a:rect b="b" l="l" r="r" t="t"/>
              <a:pathLst>
                <a:path extrusionOk="0" h="12008" w="138781">
                  <a:moveTo>
                    <a:pt x="1" y="0"/>
                  </a:moveTo>
                  <a:lnTo>
                    <a:pt x="138780" y="0"/>
                  </a:lnTo>
                  <a:lnTo>
                    <a:pt x="138780" y="12007"/>
                  </a:lnTo>
                  <a:lnTo>
                    <a:pt x="1" y="12007"/>
                  </a:lnTo>
                  <a:close/>
                </a:path>
              </a:pathLst>
            </a:custGeom>
            <a:gradFill>
              <a:gsLst>
                <a:gs pos="0">
                  <a:srgbClr val="F64E81"/>
                </a:gs>
                <a:gs pos="100000">
                  <a:srgbClr val="D86ED5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2327722" y="2227007"/>
              <a:ext cx="2148661" cy="300200"/>
            </a:xfrm>
            <a:custGeom>
              <a:rect b="b" l="l" r="r" t="t"/>
              <a:pathLst>
                <a:path extrusionOk="0" h="12008" w="138780">
                  <a:moveTo>
                    <a:pt x="0" y="1"/>
                  </a:moveTo>
                  <a:lnTo>
                    <a:pt x="138780" y="1"/>
                  </a:lnTo>
                  <a:lnTo>
                    <a:pt x="138780" y="12008"/>
                  </a:lnTo>
                  <a:lnTo>
                    <a:pt x="0" y="12008"/>
                  </a:lnTo>
                  <a:close/>
                </a:path>
              </a:pathLst>
            </a:custGeom>
            <a:gradFill>
              <a:gsLst>
                <a:gs pos="0">
                  <a:srgbClr val="45FFFF"/>
                </a:gs>
                <a:gs pos="100000">
                  <a:srgbClr val="0083F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1666875" y="1448947"/>
              <a:ext cx="2236225" cy="300200"/>
            </a:xfrm>
            <a:custGeom>
              <a:rect b="b" l="l" r="r" t="t"/>
              <a:pathLst>
                <a:path extrusionOk="0" h="12008" w="89449">
                  <a:moveTo>
                    <a:pt x="0" y="1"/>
                  </a:moveTo>
                  <a:lnTo>
                    <a:pt x="0" y="12008"/>
                  </a:lnTo>
                  <a:lnTo>
                    <a:pt x="89448" y="12008"/>
                  </a:lnTo>
                  <a:lnTo>
                    <a:pt x="89448" y="1"/>
                  </a:lnTo>
                  <a:close/>
                </a:path>
              </a:pathLst>
            </a:custGeom>
            <a:solidFill>
              <a:srgbClr val="25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4"/>
            <p:cNvSpPr/>
            <p:nvPr/>
          </p:nvSpPr>
          <p:spPr>
            <a:xfrm>
              <a:off x="2174150" y="659700"/>
              <a:ext cx="1063425" cy="300200"/>
            </a:xfrm>
            <a:custGeom>
              <a:rect b="b" l="l" r="r" t="t"/>
              <a:pathLst>
                <a:path extrusionOk="0" h="12008" w="42537">
                  <a:moveTo>
                    <a:pt x="0" y="0"/>
                  </a:moveTo>
                  <a:lnTo>
                    <a:pt x="42537" y="0"/>
                  </a:lnTo>
                  <a:lnTo>
                    <a:pt x="42537" y="12007"/>
                  </a:lnTo>
                  <a:lnTo>
                    <a:pt x="0" y="12007"/>
                  </a:lnTo>
                  <a:close/>
                </a:path>
              </a:pathLst>
            </a:custGeom>
            <a:gradFill>
              <a:gsLst>
                <a:gs pos="0">
                  <a:srgbClr val="FAE08F"/>
                </a:gs>
                <a:gs pos="100000">
                  <a:srgbClr val="FFC24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71" name="Google Shape;271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00150" y="373146"/>
            <a:ext cx="699875" cy="2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9993" y="1189984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1">
  <p:cSld name="ONE_COLUMN_TEXT_1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/>
          <p:nvPr>
            <p:ph type="title"/>
          </p:nvPr>
        </p:nvSpPr>
        <p:spPr>
          <a:xfrm>
            <a:off x="4601500" y="1408419"/>
            <a:ext cx="2866200" cy="16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6" name="Google Shape;276;p25"/>
          <p:cNvSpPr txBox="1"/>
          <p:nvPr>
            <p:ph idx="1" type="subTitle"/>
          </p:nvPr>
        </p:nvSpPr>
        <p:spPr>
          <a:xfrm>
            <a:off x="4604400" y="2910735"/>
            <a:ext cx="3819300" cy="20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25"/>
          <p:cNvSpPr/>
          <p:nvPr/>
        </p:nvSpPr>
        <p:spPr>
          <a:xfrm flipH="1">
            <a:off x="-66802" y="2348150"/>
            <a:ext cx="1610900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5"/>
          <p:cNvSpPr/>
          <p:nvPr/>
        </p:nvSpPr>
        <p:spPr>
          <a:xfrm flipH="1">
            <a:off x="36188" y="3407815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5"/>
          <p:cNvSpPr/>
          <p:nvPr/>
        </p:nvSpPr>
        <p:spPr>
          <a:xfrm flipH="1">
            <a:off x="1878793" y="3938231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5"/>
          <p:cNvSpPr/>
          <p:nvPr/>
        </p:nvSpPr>
        <p:spPr>
          <a:xfrm flipH="1">
            <a:off x="-66844" y="2877425"/>
            <a:ext cx="983395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5"/>
          <p:cNvSpPr/>
          <p:nvPr/>
        </p:nvSpPr>
        <p:spPr>
          <a:xfrm flipH="1">
            <a:off x="1318131" y="2877416"/>
            <a:ext cx="1513477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5"/>
          <p:cNvSpPr/>
          <p:nvPr/>
        </p:nvSpPr>
        <p:spPr>
          <a:xfrm flipH="1">
            <a:off x="-66728" y="4566025"/>
            <a:ext cx="1441577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5"/>
          <p:cNvSpPr/>
          <p:nvPr/>
        </p:nvSpPr>
        <p:spPr>
          <a:xfrm flipH="1">
            <a:off x="1786609" y="2348147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5"/>
          <p:cNvSpPr/>
          <p:nvPr/>
        </p:nvSpPr>
        <p:spPr>
          <a:xfrm flipH="1">
            <a:off x="1225224" y="4463659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5"/>
          <p:cNvSpPr/>
          <p:nvPr/>
        </p:nvSpPr>
        <p:spPr>
          <a:xfrm flipH="1">
            <a:off x="-66794" y="3938225"/>
            <a:ext cx="1737720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6" name="Google Shape;28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225" y="2483200"/>
            <a:ext cx="699875" cy="2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143" y="3284173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TITLE_1_2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/>
          <p:nvPr>
            <p:ph type="ctrTitle"/>
          </p:nvPr>
        </p:nvSpPr>
        <p:spPr>
          <a:xfrm>
            <a:off x="4606318" y="1014003"/>
            <a:ext cx="4451700" cy="25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91" name="Google Shape;291;p26"/>
          <p:cNvSpPr txBox="1"/>
          <p:nvPr>
            <p:ph hasCustomPrompt="1" idx="2" type="title"/>
          </p:nvPr>
        </p:nvSpPr>
        <p:spPr>
          <a:xfrm>
            <a:off x="1696313" y="460266"/>
            <a:ext cx="2910000" cy="17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rgbClr val="F668B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2" name="Google Shape;292;p26"/>
          <p:cNvSpPr/>
          <p:nvPr/>
        </p:nvSpPr>
        <p:spPr>
          <a:xfrm>
            <a:off x="962228" y="3407397"/>
            <a:ext cx="234817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6"/>
          <p:cNvSpPr/>
          <p:nvPr/>
        </p:nvSpPr>
        <p:spPr>
          <a:xfrm>
            <a:off x="280777" y="4467353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6"/>
          <p:cNvSpPr/>
          <p:nvPr/>
        </p:nvSpPr>
        <p:spPr>
          <a:xfrm>
            <a:off x="3" y="4997332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6"/>
          <p:cNvSpPr/>
          <p:nvPr/>
        </p:nvSpPr>
        <p:spPr>
          <a:xfrm>
            <a:off x="766964" y="3937366"/>
            <a:ext cx="1513477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6"/>
          <p:cNvSpPr/>
          <p:nvPr/>
        </p:nvSpPr>
        <p:spPr>
          <a:xfrm>
            <a:off x="-12" y="3407397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6"/>
          <p:cNvSpPr/>
          <p:nvPr/>
        </p:nvSpPr>
        <p:spPr>
          <a:xfrm>
            <a:off x="1084692" y="4995582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8" name="Google Shape;298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81993" y="4371326"/>
            <a:ext cx="1210375" cy="192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9" name="Google Shape;299;p26"/>
          <p:cNvGrpSpPr/>
          <p:nvPr/>
        </p:nvGrpSpPr>
        <p:grpSpPr>
          <a:xfrm>
            <a:off x="7333313" y="225922"/>
            <a:ext cx="1987326" cy="734779"/>
            <a:chOff x="2174150" y="979440"/>
            <a:chExt cx="2936357" cy="1085666"/>
          </a:xfrm>
        </p:grpSpPr>
        <p:sp>
          <p:nvSpPr>
            <p:cNvPr id="300" name="Google Shape;300;p26"/>
            <p:cNvSpPr/>
            <p:nvPr/>
          </p:nvSpPr>
          <p:spPr>
            <a:xfrm>
              <a:off x="3595895" y="979445"/>
              <a:ext cx="880565" cy="300200"/>
            </a:xfrm>
            <a:custGeom>
              <a:rect b="b" l="l" r="r" t="t"/>
              <a:pathLst>
                <a:path extrusionOk="0" h="12008" w="138781">
                  <a:moveTo>
                    <a:pt x="1" y="0"/>
                  </a:moveTo>
                  <a:lnTo>
                    <a:pt x="138780" y="0"/>
                  </a:lnTo>
                  <a:lnTo>
                    <a:pt x="138780" y="12007"/>
                  </a:lnTo>
                  <a:lnTo>
                    <a:pt x="1" y="12007"/>
                  </a:lnTo>
                  <a:close/>
                </a:path>
              </a:pathLst>
            </a:custGeom>
            <a:gradFill>
              <a:gsLst>
                <a:gs pos="0">
                  <a:srgbClr val="F64E81"/>
                </a:gs>
                <a:gs pos="100000">
                  <a:srgbClr val="D86ED5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6"/>
            <p:cNvSpPr/>
            <p:nvPr/>
          </p:nvSpPr>
          <p:spPr>
            <a:xfrm>
              <a:off x="2961846" y="1764906"/>
              <a:ext cx="2148661" cy="300200"/>
            </a:xfrm>
            <a:custGeom>
              <a:rect b="b" l="l" r="r" t="t"/>
              <a:pathLst>
                <a:path extrusionOk="0" h="12008" w="138780">
                  <a:moveTo>
                    <a:pt x="0" y="1"/>
                  </a:moveTo>
                  <a:lnTo>
                    <a:pt x="138780" y="1"/>
                  </a:lnTo>
                  <a:lnTo>
                    <a:pt x="138780" y="12008"/>
                  </a:lnTo>
                  <a:lnTo>
                    <a:pt x="0" y="12008"/>
                  </a:lnTo>
                  <a:close/>
                </a:path>
              </a:pathLst>
            </a:custGeom>
            <a:gradFill>
              <a:gsLst>
                <a:gs pos="0">
                  <a:srgbClr val="45FFFF"/>
                </a:gs>
                <a:gs pos="100000">
                  <a:srgbClr val="0083F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2174150" y="979440"/>
              <a:ext cx="1063425" cy="300200"/>
            </a:xfrm>
            <a:custGeom>
              <a:rect b="b" l="l" r="r" t="t"/>
              <a:pathLst>
                <a:path extrusionOk="0" h="12008" w="42537">
                  <a:moveTo>
                    <a:pt x="0" y="0"/>
                  </a:moveTo>
                  <a:lnTo>
                    <a:pt x="42537" y="0"/>
                  </a:lnTo>
                  <a:lnTo>
                    <a:pt x="42537" y="12007"/>
                  </a:lnTo>
                  <a:lnTo>
                    <a:pt x="0" y="12007"/>
                  </a:lnTo>
                  <a:close/>
                </a:path>
              </a:pathLst>
            </a:custGeom>
            <a:gradFill>
              <a:gsLst>
                <a:gs pos="0">
                  <a:srgbClr val="FAE08F"/>
                </a:gs>
                <a:gs pos="100000">
                  <a:srgbClr val="FFC24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03" name="Google Shape;303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0093" y="3841338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6"/>
          <p:cNvSpPr/>
          <p:nvPr/>
        </p:nvSpPr>
        <p:spPr>
          <a:xfrm>
            <a:off x="7437250" y="4467350"/>
            <a:ext cx="1454067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TITLE_1_2_1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7"/>
          <p:cNvSpPr txBox="1"/>
          <p:nvPr>
            <p:ph type="ctrTitle"/>
          </p:nvPr>
        </p:nvSpPr>
        <p:spPr>
          <a:xfrm>
            <a:off x="756875" y="2091406"/>
            <a:ext cx="3851700" cy="14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08" name="Google Shape;308;p27"/>
          <p:cNvSpPr txBox="1"/>
          <p:nvPr>
            <p:ph hasCustomPrompt="1" idx="2" type="title"/>
          </p:nvPr>
        </p:nvSpPr>
        <p:spPr>
          <a:xfrm>
            <a:off x="748216" y="545845"/>
            <a:ext cx="3851700" cy="17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rgbClr val="F668B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09" name="Google Shape;309;p27"/>
          <p:cNvSpPr/>
          <p:nvPr/>
        </p:nvSpPr>
        <p:spPr>
          <a:xfrm>
            <a:off x="6649878" y="3403872"/>
            <a:ext cx="234817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7"/>
          <p:cNvSpPr/>
          <p:nvPr/>
        </p:nvSpPr>
        <p:spPr>
          <a:xfrm>
            <a:off x="5791577" y="4468328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7"/>
          <p:cNvSpPr/>
          <p:nvPr/>
        </p:nvSpPr>
        <p:spPr>
          <a:xfrm>
            <a:off x="5624628" y="5000382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7"/>
          <p:cNvSpPr/>
          <p:nvPr/>
        </p:nvSpPr>
        <p:spPr>
          <a:xfrm>
            <a:off x="7259370" y="3936091"/>
            <a:ext cx="1515051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7"/>
          <p:cNvSpPr/>
          <p:nvPr/>
        </p:nvSpPr>
        <p:spPr>
          <a:xfrm>
            <a:off x="5290764" y="3936091"/>
            <a:ext cx="1513477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7"/>
          <p:cNvSpPr/>
          <p:nvPr/>
        </p:nvSpPr>
        <p:spPr>
          <a:xfrm>
            <a:off x="5687638" y="3403872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7"/>
          <p:cNvSpPr/>
          <p:nvPr/>
        </p:nvSpPr>
        <p:spPr>
          <a:xfrm>
            <a:off x="6504992" y="5000382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TITLE_1_2_1_1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8"/>
          <p:cNvSpPr txBox="1"/>
          <p:nvPr>
            <p:ph type="ctrTitle"/>
          </p:nvPr>
        </p:nvSpPr>
        <p:spPr>
          <a:xfrm>
            <a:off x="4608575" y="1556325"/>
            <a:ext cx="3339900" cy="20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19" name="Google Shape;319;p28"/>
          <p:cNvSpPr txBox="1"/>
          <p:nvPr>
            <p:ph hasCustomPrompt="1" idx="2" type="title"/>
          </p:nvPr>
        </p:nvSpPr>
        <p:spPr>
          <a:xfrm>
            <a:off x="756875" y="540818"/>
            <a:ext cx="3851700" cy="17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20" name="Google Shape;320;p28"/>
          <p:cNvSpPr/>
          <p:nvPr/>
        </p:nvSpPr>
        <p:spPr>
          <a:xfrm>
            <a:off x="1299232" y="2877422"/>
            <a:ext cx="234817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8"/>
          <p:cNvSpPr/>
          <p:nvPr/>
        </p:nvSpPr>
        <p:spPr>
          <a:xfrm>
            <a:off x="440931" y="3941878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8"/>
          <p:cNvSpPr/>
          <p:nvPr/>
        </p:nvSpPr>
        <p:spPr>
          <a:xfrm>
            <a:off x="273981" y="4467394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8"/>
          <p:cNvSpPr/>
          <p:nvPr/>
        </p:nvSpPr>
        <p:spPr>
          <a:xfrm>
            <a:off x="1908724" y="3409641"/>
            <a:ext cx="1515051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8"/>
          <p:cNvSpPr/>
          <p:nvPr/>
        </p:nvSpPr>
        <p:spPr>
          <a:xfrm>
            <a:off x="-6332" y="3409641"/>
            <a:ext cx="1513477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8"/>
          <p:cNvSpPr/>
          <p:nvPr/>
        </p:nvSpPr>
        <p:spPr>
          <a:xfrm>
            <a:off x="336991" y="2877422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solidFill>
            <a:srgbClr val="FFCF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8"/>
          <p:cNvSpPr/>
          <p:nvPr/>
        </p:nvSpPr>
        <p:spPr>
          <a:xfrm>
            <a:off x="1154346" y="4467394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7" name="Google Shape;327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425" y="3250425"/>
            <a:ext cx="699875" cy="2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1993" y="4050556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TITLE_1_2_1_1_1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9"/>
          <p:cNvSpPr txBox="1"/>
          <p:nvPr>
            <p:ph type="ctrTitle"/>
          </p:nvPr>
        </p:nvSpPr>
        <p:spPr>
          <a:xfrm>
            <a:off x="4608575" y="1147932"/>
            <a:ext cx="2730000" cy="141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32" name="Google Shape;332;p29"/>
          <p:cNvSpPr txBox="1"/>
          <p:nvPr>
            <p:ph hasCustomPrompt="1" idx="2" type="title"/>
          </p:nvPr>
        </p:nvSpPr>
        <p:spPr>
          <a:xfrm>
            <a:off x="756875" y="1060574"/>
            <a:ext cx="3851700" cy="17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3" name="Google Shape;333;p29"/>
          <p:cNvSpPr/>
          <p:nvPr/>
        </p:nvSpPr>
        <p:spPr>
          <a:xfrm>
            <a:off x="6649878" y="3407397"/>
            <a:ext cx="234817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9"/>
          <p:cNvSpPr/>
          <p:nvPr/>
        </p:nvSpPr>
        <p:spPr>
          <a:xfrm>
            <a:off x="5791577" y="4471853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9"/>
          <p:cNvSpPr/>
          <p:nvPr/>
        </p:nvSpPr>
        <p:spPr>
          <a:xfrm>
            <a:off x="5624628" y="5003907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9"/>
          <p:cNvSpPr/>
          <p:nvPr/>
        </p:nvSpPr>
        <p:spPr>
          <a:xfrm>
            <a:off x="7628945" y="3939629"/>
            <a:ext cx="1515051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9"/>
          <p:cNvSpPr/>
          <p:nvPr/>
        </p:nvSpPr>
        <p:spPr>
          <a:xfrm>
            <a:off x="5687638" y="3407397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9"/>
          <p:cNvSpPr/>
          <p:nvPr/>
        </p:nvSpPr>
        <p:spPr>
          <a:xfrm>
            <a:off x="6504992" y="5003907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9"/>
          <p:cNvSpPr/>
          <p:nvPr/>
        </p:nvSpPr>
        <p:spPr>
          <a:xfrm>
            <a:off x="440931" y="3411903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9"/>
          <p:cNvSpPr/>
          <p:nvPr/>
        </p:nvSpPr>
        <p:spPr>
          <a:xfrm>
            <a:off x="273981" y="3937419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9"/>
          <p:cNvSpPr/>
          <p:nvPr/>
        </p:nvSpPr>
        <p:spPr>
          <a:xfrm>
            <a:off x="-6321" y="4996746"/>
            <a:ext cx="2348158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9"/>
          <p:cNvSpPr/>
          <p:nvPr/>
        </p:nvSpPr>
        <p:spPr>
          <a:xfrm>
            <a:off x="273981" y="4471680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9"/>
          <p:cNvSpPr/>
          <p:nvPr/>
        </p:nvSpPr>
        <p:spPr>
          <a:xfrm>
            <a:off x="1154346" y="3937419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4" name="Google Shape;344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01993" y="3520581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ix columns">
  <p:cSld name="TITLE_AND_TWO_COLUMNS_1_2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0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8" name="Google Shape;348;p30"/>
          <p:cNvSpPr txBox="1"/>
          <p:nvPr>
            <p:ph idx="1" type="subTitle"/>
          </p:nvPr>
        </p:nvSpPr>
        <p:spPr>
          <a:xfrm>
            <a:off x="855404" y="1790950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p30"/>
          <p:cNvSpPr txBox="1"/>
          <p:nvPr>
            <p:ph idx="2" type="subTitle"/>
          </p:nvPr>
        </p:nvSpPr>
        <p:spPr>
          <a:xfrm>
            <a:off x="831825" y="2131168"/>
            <a:ext cx="15171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30"/>
          <p:cNvSpPr txBox="1"/>
          <p:nvPr>
            <p:ph idx="3" type="subTitle"/>
          </p:nvPr>
        </p:nvSpPr>
        <p:spPr>
          <a:xfrm>
            <a:off x="3375203" y="1790950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30"/>
          <p:cNvSpPr txBox="1"/>
          <p:nvPr>
            <p:ph idx="4" type="subTitle"/>
          </p:nvPr>
        </p:nvSpPr>
        <p:spPr>
          <a:xfrm>
            <a:off x="3351604" y="2131161"/>
            <a:ext cx="1518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30"/>
          <p:cNvSpPr txBox="1"/>
          <p:nvPr>
            <p:ph idx="5" type="subTitle"/>
          </p:nvPr>
        </p:nvSpPr>
        <p:spPr>
          <a:xfrm>
            <a:off x="5891819" y="1790950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30"/>
          <p:cNvSpPr txBox="1"/>
          <p:nvPr>
            <p:ph idx="6" type="subTitle"/>
          </p:nvPr>
        </p:nvSpPr>
        <p:spPr>
          <a:xfrm>
            <a:off x="5887885" y="2131161"/>
            <a:ext cx="1518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30"/>
          <p:cNvSpPr txBox="1"/>
          <p:nvPr>
            <p:ph idx="7" type="subTitle"/>
          </p:nvPr>
        </p:nvSpPr>
        <p:spPr>
          <a:xfrm>
            <a:off x="855396" y="3483795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30"/>
          <p:cNvSpPr txBox="1"/>
          <p:nvPr>
            <p:ph idx="8" type="subTitle"/>
          </p:nvPr>
        </p:nvSpPr>
        <p:spPr>
          <a:xfrm>
            <a:off x="855396" y="3824158"/>
            <a:ext cx="1518000" cy="8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30"/>
          <p:cNvSpPr txBox="1"/>
          <p:nvPr>
            <p:ph idx="9" type="subTitle"/>
          </p:nvPr>
        </p:nvSpPr>
        <p:spPr>
          <a:xfrm>
            <a:off x="3390744" y="3483795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30"/>
          <p:cNvSpPr txBox="1"/>
          <p:nvPr>
            <p:ph idx="13" type="subTitle"/>
          </p:nvPr>
        </p:nvSpPr>
        <p:spPr>
          <a:xfrm>
            <a:off x="3390744" y="3826999"/>
            <a:ext cx="1518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30"/>
          <p:cNvSpPr txBox="1"/>
          <p:nvPr>
            <p:ph idx="14" type="subTitle"/>
          </p:nvPr>
        </p:nvSpPr>
        <p:spPr>
          <a:xfrm>
            <a:off x="5887894" y="3483795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9" name="Google Shape;359;p30"/>
          <p:cNvSpPr txBox="1"/>
          <p:nvPr>
            <p:ph idx="15" type="subTitle"/>
          </p:nvPr>
        </p:nvSpPr>
        <p:spPr>
          <a:xfrm>
            <a:off x="5887885" y="3826999"/>
            <a:ext cx="1518000" cy="8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30"/>
          <p:cNvSpPr/>
          <p:nvPr/>
        </p:nvSpPr>
        <p:spPr>
          <a:xfrm>
            <a:off x="6862233" y="758854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0"/>
          <p:cNvSpPr/>
          <p:nvPr/>
        </p:nvSpPr>
        <p:spPr>
          <a:xfrm>
            <a:off x="7569896" y="128756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0"/>
          <p:cNvSpPr/>
          <p:nvPr/>
        </p:nvSpPr>
        <p:spPr>
          <a:xfrm>
            <a:off x="8373375" y="657000"/>
            <a:ext cx="794167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363" name="Google Shape;363;p30"/>
          <p:cNvSpPr/>
          <p:nvPr/>
        </p:nvSpPr>
        <p:spPr>
          <a:xfrm>
            <a:off x="6571735" y="22399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4" name="Google Shape;364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63143" y="332764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/>
          <p:nvPr>
            <p:ph type="title"/>
          </p:nvPr>
        </p:nvSpPr>
        <p:spPr>
          <a:xfrm>
            <a:off x="720300" y="539496"/>
            <a:ext cx="77034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4"/>
          <p:cNvSpPr/>
          <p:nvPr/>
        </p:nvSpPr>
        <p:spPr>
          <a:xfrm>
            <a:off x="8303105" y="620950"/>
            <a:ext cx="840967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7306526" y="225364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pic>
        <p:nvPicPr>
          <p:cNvPr id="42" name="Google Shape;4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05868" y="764839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4"/>
          <p:cNvSpPr txBox="1"/>
          <p:nvPr>
            <p:ph idx="1" type="subTitle"/>
          </p:nvPr>
        </p:nvSpPr>
        <p:spPr>
          <a:xfrm>
            <a:off x="720300" y="1230031"/>
            <a:ext cx="7703400" cy="3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2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9pPr>
          </a:lstStyle>
          <a:p/>
        </p:txBody>
      </p:sp>
      <p:sp>
        <p:nvSpPr>
          <p:cNvPr id="44" name="Google Shape;44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four columns 1">
  <p:cSld name="TITLE_AND_TWO_COLUMNS_1_2_1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1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8" name="Google Shape;368;p31"/>
          <p:cNvSpPr txBox="1"/>
          <p:nvPr>
            <p:ph idx="1" type="subTitle"/>
          </p:nvPr>
        </p:nvSpPr>
        <p:spPr>
          <a:xfrm>
            <a:off x="936768" y="2250496"/>
            <a:ext cx="1828800" cy="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9" name="Google Shape;369;p31"/>
          <p:cNvSpPr txBox="1"/>
          <p:nvPr>
            <p:ph idx="2" type="subTitle"/>
          </p:nvPr>
        </p:nvSpPr>
        <p:spPr>
          <a:xfrm>
            <a:off x="936769" y="2589971"/>
            <a:ext cx="18288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0" name="Google Shape;370;p31"/>
          <p:cNvSpPr txBox="1"/>
          <p:nvPr>
            <p:ph idx="3" type="subTitle"/>
          </p:nvPr>
        </p:nvSpPr>
        <p:spPr>
          <a:xfrm>
            <a:off x="6405277" y="1715661"/>
            <a:ext cx="2014500" cy="4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1" name="Google Shape;371;p31"/>
          <p:cNvSpPr txBox="1"/>
          <p:nvPr>
            <p:ph idx="4" type="subTitle"/>
          </p:nvPr>
        </p:nvSpPr>
        <p:spPr>
          <a:xfrm>
            <a:off x="6405277" y="2057891"/>
            <a:ext cx="1740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31"/>
          <p:cNvSpPr txBox="1"/>
          <p:nvPr>
            <p:ph idx="5" type="subTitle"/>
          </p:nvPr>
        </p:nvSpPr>
        <p:spPr>
          <a:xfrm>
            <a:off x="936761" y="3430400"/>
            <a:ext cx="20118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p31"/>
          <p:cNvSpPr txBox="1"/>
          <p:nvPr>
            <p:ph idx="6" type="subTitle"/>
          </p:nvPr>
        </p:nvSpPr>
        <p:spPr>
          <a:xfrm>
            <a:off x="936761" y="3774864"/>
            <a:ext cx="1828800" cy="8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31"/>
          <p:cNvSpPr txBox="1"/>
          <p:nvPr>
            <p:ph idx="7" type="subTitle"/>
          </p:nvPr>
        </p:nvSpPr>
        <p:spPr>
          <a:xfrm>
            <a:off x="6405277" y="2883407"/>
            <a:ext cx="20118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5" name="Google Shape;375;p31"/>
          <p:cNvSpPr txBox="1"/>
          <p:nvPr>
            <p:ph idx="8" type="subTitle"/>
          </p:nvPr>
        </p:nvSpPr>
        <p:spPr>
          <a:xfrm>
            <a:off x="6405277" y="3231548"/>
            <a:ext cx="18288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76" name="Google Shape;376;p31"/>
          <p:cNvGrpSpPr/>
          <p:nvPr/>
        </p:nvGrpSpPr>
        <p:grpSpPr>
          <a:xfrm>
            <a:off x="7619063" y="225922"/>
            <a:ext cx="1558318" cy="734779"/>
            <a:chOff x="2174150" y="979440"/>
            <a:chExt cx="2302479" cy="1085666"/>
          </a:xfrm>
        </p:grpSpPr>
        <p:sp>
          <p:nvSpPr>
            <p:cNvPr id="377" name="Google Shape;377;p31"/>
            <p:cNvSpPr/>
            <p:nvPr/>
          </p:nvSpPr>
          <p:spPr>
            <a:xfrm>
              <a:off x="3595895" y="979445"/>
              <a:ext cx="880565" cy="300200"/>
            </a:xfrm>
            <a:custGeom>
              <a:rect b="b" l="l" r="r" t="t"/>
              <a:pathLst>
                <a:path extrusionOk="0" h="12008" w="138781">
                  <a:moveTo>
                    <a:pt x="1" y="0"/>
                  </a:moveTo>
                  <a:lnTo>
                    <a:pt x="138780" y="0"/>
                  </a:lnTo>
                  <a:lnTo>
                    <a:pt x="138780" y="12007"/>
                  </a:lnTo>
                  <a:lnTo>
                    <a:pt x="1" y="12007"/>
                  </a:lnTo>
                  <a:close/>
                </a:path>
              </a:pathLst>
            </a:custGeom>
            <a:gradFill>
              <a:gsLst>
                <a:gs pos="0">
                  <a:srgbClr val="F64E81"/>
                </a:gs>
                <a:gs pos="100000">
                  <a:srgbClr val="D86ED5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1"/>
            <p:cNvSpPr/>
            <p:nvPr/>
          </p:nvSpPr>
          <p:spPr>
            <a:xfrm>
              <a:off x="2961846" y="1764906"/>
              <a:ext cx="1514784" cy="300200"/>
            </a:xfrm>
            <a:custGeom>
              <a:rect b="b" l="l" r="r" t="t"/>
              <a:pathLst>
                <a:path extrusionOk="0" h="12008" w="138780">
                  <a:moveTo>
                    <a:pt x="0" y="1"/>
                  </a:moveTo>
                  <a:lnTo>
                    <a:pt x="138780" y="1"/>
                  </a:lnTo>
                  <a:lnTo>
                    <a:pt x="138780" y="12008"/>
                  </a:lnTo>
                  <a:lnTo>
                    <a:pt x="0" y="12008"/>
                  </a:lnTo>
                  <a:close/>
                </a:path>
              </a:pathLst>
            </a:custGeom>
            <a:gradFill>
              <a:gsLst>
                <a:gs pos="0">
                  <a:srgbClr val="45FFFF"/>
                </a:gs>
                <a:gs pos="100000">
                  <a:srgbClr val="0083F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1"/>
            <p:cNvSpPr/>
            <p:nvPr/>
          </p:nvSpPr>
          <p:spPr>
            <a:xfrm>
              <a:off x="2174150" y="979440"/>
              <a:ext cx="1063425" cy="300200"/>
            </a:xfrm>
            <a:custGeom>
              <a:rect b="b" l="l" r="r" t="t"/>
              <a:pathLst>
                <a:path extrusionOk="0" h="12008" w="42537">
                  <a:moveTo>
                    <a:pt x="0" y="0"/>
                  </a:moveTo>
                  <a:lnTo>
                    <a:pt x="42537" y="0"/>
                  </a:lnTo>
                  <a:lnTo>
                    <a:pt x="42537" y="12007"/>
                  </a:lnTo>
                  <a:lnTo>
                    <a:pt x="0" y="12007"/>
                  </a:lnTo>
                  <a:close/>
                </a:path>
              </a:pathLst>
            </a:custGeom>
            <a:gradFill>
              <a:gsLst>
                <a:gs pos="0">
                  <a:srgbClr val="FAE08F"/>
                </a:gs>
                <a:gs pos="100000">
                  <a:srgbClr val="FFC24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80" name="Google Shape;380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578221" y="661492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four columns 2">
  <p:cSld name="TITLE_AND_TWO_COLUMNS_1_2_1_1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2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4" name="Google Shape;384;p32"/>
          <p:cNvSpPr txBox="1"/>
          <p:nvPr>
            <p:ph idx="1" type="subTitle"/>
          </p:nvPr>
        </p:nvSpPr>
        <p:spPr>
          <a:xfrm>
            <a:off x="720300" y="1435947"/>
            <a:ext cx="2099100" cy="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32"/>
          <p:cNvSpPr txBox="1"/>
          <p:nvPr>
            <p:ph idx="2" type="subTitle"/>
          </p:nvPr>
        </p:nvSpPr>
        <p:spPr>
          <a:xfrm>
            <a:off x="1037100" y="1900444"/>
            <a:ext cx="17823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p32"/>
          <p:cNvSpPr txBox="1"/>
          <p:nvPr>
            <p:ph idx="3" type="subTitle"/>
          </p:nvPr>
        </p:nvSpPr>
        <p:spPr>
          <a:xfrm>
            <a:off x="720300" y="2850783"/>
            <a:ext cx="2099100" cy="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7" name="Google Shape;387;p32"/>
          <p:cNvSpPr txBox="1"/>
          <p:nvPr>
            <p:ph idx="4" type="subTitle"/>
          </p:nvPr>
        </p:nvSpPr>
        <p:spPr>
          <a:xfrm>
            <a:off x="1037100" y="3309992"/>
            <a:ext cx="17823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8" name="Google Shape;388;p32"/>
          <p:cNvSpPr txBox="1"/>
          <p:nvPr>
            <p:ph idx="5" type="subTitle"/>
          </p:nvPr>
        </p:nvSpPr>
        <p:spPr>
          <a:xfrm>
            <a:off x="6324610" y="2144397"/>
            <a:ext cx="2099100" cy="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p32"/>
          <p:cNvSpPr txBox="1"/>
          <p:nvPr>
            <p:ph idx="6" type="subTitle"/>
          </p:nvPr>
        </p:nvSpPr>
        <p:spPr>
          <a:xfrm>
            <a:off x="6324610" y="2608894"/>
            <a:ext cx="17823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0" name="Google Shape;390;p32"/>
          <p:cNvSpPr txBox="1"/>
          <p:nvPr>
            <p:ph idx="7" type="subTitle"/>
          </p:nvPr>
        </p:nvSpPr>
        <p:spPr>
          <a:xfrm>
            <a:off x="6324607" y="3536627"/>
            <a:ext cx="2099100" cy="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1" name="Google Shape;391;p32"/>
          <p:cNvSpPr txBox="1"/>
          <p:nvPr>
            <p:ph idx="8" type="subTitle"/>
          </p:nvPr>
        </p:nvSpPr>
        <p:spPr>
          <a:xfrm>
            <a:off x="6324603" y="4023638"/>
            <a:ext cx="1667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2" name="Google Shape;392;p32"/>
          <p:cNvSpPr/>
          <p:nvPr/>
        </p:nvSpPr>
        <p:spPr>
          <a:xfrm flipH="1">
            <a:off x="-28774" y="4474938"/>
            <a:ext cx="749070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2"/>
          <p:cNvSpPr/>
          <p:nvPr/>
        </p:nvSpPr>
        <p:spPr>
          <a:xfrm flipH="1">
            <a:off x="6685363" y="222815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2"/>
          <p:cNvSpPr/>
          <p:nvPr/>
        </p:nvSpPr>
        <p:spPr>
          <a:xfrm flipH="1">
            <a:off x="8527968" y="748469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2"/>
          <p:cNvSpPr/>
          <p:nvPr/>
        </p:nvSpPr>
        <p:spPr>
          <a:xfrm flipH="1">
            <a:off x="-28690" y="4997325"/>
            <a:ext cx="1394739" cy="20471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2"/>
          <p:cNvSpPr/>
          <p:nvPr/>
        </p:nvSpPr>
        <p:spPr>
          <a:xfrm flipH="1">
            <a:off x="7874399" y="1273897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2"/>
          <p:cNvSpPr/>
          <p:nvPr/>
        </p:nvSpPr>
        <p:spPr>
          <a:xfrm flipH="1">
            <a:off x="6329434" y="748469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8" name="Google Shape;398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6300" y="4864750"/>
            <a:ext cx="699875" cy="2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6318" y="94410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hree columns 2">
  <p:cSld name="TITLE_AND_TWO_COLUMNS_1_1_1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3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3" name="Google Shape;403;p33"/>
          <p:cNvSpPr txBox="1"/>
          <p:nvPr>
            <p:ph idx="1" type="subTitle"/>
          </p:nvPr>
        </p:nvSpPr>
        <p:spPr>
          <a:xfrm>
            <a:off x="703004" y="3932701"/>
            <a:ext cx="1885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4" name="Google Shape;404;p33"/>
          <p:cNvSpPr txBox="1"/>
          <p:nvPr>
            <p:ph idx="2" type="subTitle"/>
          </p:nvPr>
        </p:nvSpPr>
        <p:spPr>
          <a:xfrm>
            <a:off x="703004" y="2511795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5" name="Google Shape;405;p33"/>
          <p:cNvSpPr txBox="1"/>
          <p:nvPr>
            <p:ph idx="3" type="subTitle"/>
          </p:nvPr>
        </p:nvSpPr>
        <p:spPr>
          <a:xfrm>
            <a:off x="3632152" y="3932701"/>
            <a:ext cx="1881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6" name="Google Shape;406;p33"/>
          <p:cNvSpPr txBox="1"/>
          <p:nvPr>
            <p:ph idx="4" type="subTitle"/>
          </p:nvPr>
        </p:nvSpPr>
        <p:spPr>
          <a:xfrm>
            <a:off x="3632902" y="2511795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7" name="Google Shape;407;p33"/>
          <p:cNvSpPr txBox="1"/>
          <p:nvPr>
            <p:ph idx="5" type="subTitle"/>
          </p:nvPr>
        </p:nvSpPr>
        <p:spPr>
          <a:xfrm>
            <a:off x="6517841" y="3932701"/>
            <a:ext cx="1885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8" name="Google Shape;408;p33"/>
          <p:cNvSpPr txBox="1"/>
          <p:nvPr>
            <p:ph idx="6" type="subTitle"/>
          </p:nvPr>
        </p:nvSpPr>
        <p:spPr>
          <a:xfrm>
            <a:off x="6520391" y="2511795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9" name="Google Shape;409;p33"/>
          <p:cNvSpPr/>
          <p:nvPr/>
        </p:nvSpPr>
        <p:spPr>
          <a:xfrm>
            <a:off x="5873324" y="226582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3"/>
          <p:cNvSpPr/>
          <p:nvPr/>
        </p:nvSpPr>
        <p:spPr>
          <a:xfrm>
            <a:off x="6862225" y="1290288"/>
            <a:ext cx="2303850" cy="200931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3"/>
          <p:cNvSpPr/>
          <p:nvPr/>
        </p:nvSpPr>
        <p:spPr>
          <a:xfrm>
            <a:off x="7569896" y="181746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3"/>
          <p:cNvSpPr/>
          <p:nvPr/>
        </p:nvSpPr>
        <p:spPr>
          <a:xfrm>
            <a:off x="8186822" y="1188425"/>
            <a:ext cx="979194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413" name="Google Shape;413;p33"/>
          <p:cNvSpPr/>
          <p:nvPr/>
        </p:nvSpPr>
        <p:spPr>
          <a:xfrm>
            <a:off x="6562210" y="75754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4" name="Google Shape;414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53618" y="665289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hree columns 3">
  <p:cSld name="TITLE_AND_TWO_COLUMNS_1_1_1_1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4"/>
          <p:cNvSpPr txBox="1"/>
          <p:nvPr>
            <p:ph type="title"/>
          </p:nvPr>
        </p:nvSpPr>
        <p:spPr>
          <a:xfrm>
            <a:off x="720300" y="538318"/>
            <a:ext cx="4882200" cy="12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8" name="Google Shape;418;p34"/>
          <p:cNvSpPr txBox="1"/>
          <p:nvPr>
            <p:ph idx="1" type="subTitle"/>
          </p:nvPr>
        </p:nvSpPr>
        <p:spPr>
          <a:xfrm>
            <a:off x="735904" y="2942601"/>
            <a:ext cx="20301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19" name="Google Shape;419;p34"/>
          <p:cNvSpPr txBox="1"/>
          <p:nvPr>
            <p:ph idx="2" type="subTitle"/>
          </p:nvPr>
        </p:nvSpPr>
        <p:spPr>
          <a:xfrm>
            <a:off x="736950" y="3282487"/>
            <a:ext cx="2028000" cy="12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0" name="Google Shape;420;p34"/>
          <p:cNvSpPr txBox="1"/>
          <p:nvPr>
            <p:ph idx="3" type="subTitle"/>
          </p:nvPr>
        </p:nvSpPr>
        <p:spPr>
          <a:xfrm>
            <a:off x="3556432" y="2942601"/>
            <a:ext cx="20301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1" name="Google Shape;421;p34"/>
          <p:cNvSpPr txBox="1"/>
          <p:nvPr>
            <p:ph idx="4" type="subTitle"/>
          </p:nvPr>
        </p:nvSpPr>
        <p:spPr>
          <a:xfrm>
            <a:off x="3556432" y="3282478"/>
            <a:ext cx="2030100" cy="12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2" name="Google Shape;422;p34"/>
          <p:cNvSpPr txBox="1"/>
          <p:nvPr>
            <p:ph idx="5" type="subTitle"/>
          </p:nvPr>
        </p:nvSpPr>
        <p:spPr>
          <a:xfrm>
            <a:off x="6377992" y="2939301"/>
            <a:ext cx="20301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3" name="Google Shape;423;p34"/>
          <p:cNvSpPr txBox="1"/>
          <p:nvPr>
            <p:ph idx="6" type="subTitle"/>
          </p:nvPr>
        </p:nvSpPr>
        <p:spPr>
          <a:xfrm>
            <a:off x="6377997" y="3282478"/>
            <a:ext cx="2030100" cy="12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34"/>
          <p:cNvSpPr/>
          <p:nvPr/>
        </p:nvSpPr>
        <p:spPr>
          <a:xfrm>
            <a:off x="5920949" y="226582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4"/>
          <p:cNvSpPr/>
          <p:nvPr/>
        </p:nvSpPr>
        <p:spPr>
          <a:xfrm>
            <a:off x="6924125" y="1288488"/>
            <a:ext cx="2219931" cy="200931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4"/>
          <p:cNvSpPr/>
          <p:nvPr/>
        </p:nvSpPr>
        <p:spPr>
          <a:xfrm>
            <a:off x="7617521" y="181746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4"/>
          <p:cNvSpPr/>
          <p:nvPr/>
        </p:nvSpPr>
        <p:spPr>
          <a:xfrm>
            <a:off x="8421000" y="1178900"/>
            <a:ext cx="723031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428" name="Google Shape;428;p34"/>
          <p:cNvSpPr/>
          <p:nvPr/>
        </p:nvSpPr>
        <p:spPr>
          <a:xfrm>
            <a:off x="6619360" y="761516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9" name="Google Shape;429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63143" y="669264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2">
  <p:cSld name="TITLE_AND_TWO_COLUMNS_1_1_1_1_2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5"/>
          <p:cNvSpPr txBox="1"/>
          <p:nvPr>
            <p:ph type="title"/>
          </p:nvPr>
        </p:nvSpPr>
        <p:spPr>
          <a:xfrm>
            <a:off x="4605338" y="1684960"/>
            <a:ext cx="2395800" cy="14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3" name="Google Shape;433;p35"/>
          <p:cNvSpPr txBox="1"/>
          <p:nvPr>
            <p:ph idx="1" type="subTitle"/>
          </p:nvPr>
        </p:nvSpPr>
        <p:spPr>
          <a:xfrm>
            <a:off x="4605338" y="3177592"/>
            <a:ext cx="3834900" cy="12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4" name="Google Shape;434;p35"/>
          <p:cNvSpPr/>
          <p:nvPr/>
        </p:nvSpPr>
        <p:spPr>
          <a:xfrm>
            <a:off x="6631049" y="225920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5"/>
          <p:cNvSpPr/>
          <p:nvPr/>
        </p:nvSpPr>
        <p:spPr>
          <a:xfrm>
            <a:off x="10213663" y="-1535996"/>
            <a:ext cx="1484910" cy="199363"/>
          </a:xfrm>
          <a:custGeom>
            <a:rect b="b" l="l" r="r" t="t"/>
            <a:pathLst>
              <a:path extrusionOk="0" h="8769" w="65321">
                <a:moveTo>
                  <a:pt x="0" y="0"/>
                </a:moveTo>
                <a:lnTo>
                  <a:pt x="0" y="8768"/>
                </a:lnTo>
                <a:lnTo>
                  <a:pt x="65320" y="8768"/>
                </a:lnTo>
                <a:lnTo>
                  <a:pt x="65320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5"/>
          <p:cNvSpPr/>
          <p:nvPr/>
        </p:nvSpPr>
        <p:spPr>
          <a:xfrm>
            <a:off x="6862233" y="1289292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5"/>
          <p:cNvSpPr/>
          <p:nvPr/>
        </p:nvSpPr>
        <p:spPr>
          <a:xfrm>
            <a:off x="8373375" y="1187050"/>
            <a:ext cx="794167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438" name="Google Shape;438;p35"/>
          <p:cNvSpPr/>
          <p:nvPr/>
        </p:nvSpPr>
        <p:spPr>
          <a:xfrm>
            <a:off x="7214510" y="75624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9" name="Google Shape;439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05918" y="865014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3">
  <p:cSld name="TITLE_AND_TWO_COLUMNS_1_1_1_1_2_2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6"/>
          <p:cNvSpPr txBox="1"/>
          <p:nvPr>
            <p:ph type="title"/>
          </p:nvPr>
        </p:nvSpPr>
        <p:spPr>
          <a:xfrm>
            <a:off x="720300" y="1409361"/>
            <a:ext cx="2395800" cy="13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3" name="Google Shape;443;p36"/>
          <p:cNvSpPr txBox="1"/>
          <p:nvPr>
            <p:ph idx="1" type="subTitle"/>
          </p:nvPr>
        </p:nvSpPr>
        <p:spPr>
          <a:xfrm>
            <a:off x="720300" y="2906769"/>
            <a:ext cx="3831300" cy="12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4" name="Google Shape;444;p36"/>
          <p:cNvSpPr/>
          <p:nvPr/>
        </p:nvSpPr>
        <p:spPr>
          <a:xfrm flipH="1">
            <a:off x="741882" y="225913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6"/>
          <p:cNvSpPr/>
          <p:nvPr/>
        </p:nvSpPr>
        <p:spPr>
          <a:xfrm flipH="1">
            <a:off x="7638196" y="226000"/>
            <a:ext cx="1534379" cy="200931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6"/>
          <p:cNvSpPr/>
          <p:nvPr/>
        </p:nvSpPr>
        <p:spPr>
          <a:xfrm flipH="1">
            <a:off x="8026842" y="1287507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6"/>
          <p:cNvSpPr/>
          <p:nvPr/>
        </p:nvSpPr>
        <p:spPr>
          <a:xfrm flipH="1">
            <a:off x="1119187" y="660870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448" name="Google Shape;448;p36"/>
          <p:cNvSpPr/>
          <p:nvPr/>
        </p:nvSpPr>
        <p:spPr>
          <a:xfrm flipH="1">
            <a:off x="-51" y="757525"/>
            <a:ext cx="1804451" cy="199385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6"/>
          <p:cNvSpPr/>
          <p:nvPr/>
        </p:nvSpPr>
        <p:spPr>
          <a:xfrm>
            <a:off x="6776535" y="75754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0" name="Google Shape;450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67943" y="665289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4">
  <p:cSld name="TITLE_AND_TWO_COLUMNS_1_1_1_1_2_1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7"/>
          <p:cNvSpPr txBox="1"/>
          <p:nvPr>
            <p:ph type="title"/>
          </p:nvPr>
        </p:nvSpPr>
        <p:spPr>
          <a:xfrm>
            <a:off x="720300" y="1409199"/>
            <a:ext cx="2392200" cy="12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4" name="Google Shape;454;p37"/>
          <p:cNvSpPr txBox="1"/>
          <p:nvPr>
            <p:ph idx="1" type="subTitle"/>
          </p:nvPr>
        </p:nvSpPr>
        <p:spPr>
          <a:xfrm>
            <a:off x="720300" y="2906776"/>
            <a:ext cx="2392200" cy="19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5" name="Google Shape;455;p37"/>
          <p:cNvSpPr/>
          <p:nvPr/>
        </p:nvSpPr>
        <p:spPr>
          <a:xfrm>
            <a:off x="7629028" y="1287500"/>
            <a:ext cx="155226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7"/>
          <p:cNvSpPr/>
          <p:nvPr/>
        </p:nvSpPr>
        <p:spPr>
          <a:xfrm>
            <a:off x="6770733" y="2347456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7"/>
          <p:cNvSpPr/>
          <p:nvPr/>
        </p:nvSpPr>
        <p:spPr>
          <a:xfrm>
            <a:off x="6603784" y="2877434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37"/>
          <p:cNvSpPr/>
          <p:nvPr/>
        </p:nvSpPr>
        <p:spPr>
          <a:xfrm>
            <a:off x="8238526" y="1817475"/>
            <a:ext cx="942653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7"/>
          <p:cNvSpPr/>
          <p:nvPr/>
        </p:nvSpPr>
        <p:spPr>
          <a:xfrm>
            <a:off x="8409526" y="3937375"/>
            <a:ext cx="771852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7"/>
          <p:cNvSpPr/>
          <p:nvPr/>
        </p:nvSpPr>
        <p:spPr>
          <a:xfrm>
            <a:off x="7756403" y="3414100"/>
            <a:ext cx="1424924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7"/>
          <p:cNvSpPr/>
          <p:nvPr/>
        </p:nvSpPr>
        <p:spPr>
          <a:xfrm>
            <a:off x="6666794" y="1287500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7"/>
          <p:cNvSpPr/>
          <p:nvPr/>
        </p:nvSpPr>
        <p:spPr>
          <a:xfrm>
            <a:off x="6579959" y="3311745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7"/>
          <p:cNvSpPr/>
          <p:nvPr/>
        </p:nvSpPr>
        <p:spPr>
          <a:xfrm>
            <a:off x="7484150" y="2877425"/>
            <a:ext cx="1697130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hree columns 4">
  <p:cSld name="TITLE_AND_TWO_COLUMNS_1_1_1_1_1"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8"/>
          <p:cNvSpPr txBox="1"/>
          <p:nvPr>
            <p:ph idx="1" type="subTitle"/>
          </p:nvPr>
        </p:nvSpPr>
        <p:spPr>
          <a:xfrm>
            <a:off x="894923" y="3407960"/>
            <a:ext cx="21030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7" name="Google Shape;467;p38"/>
          <p:cNvSpPr txBox="1"/>
          <p:nvPr>
            <p:ph idx="2" type="subTitle"/>
          </p:nvPr>
        </p:nvSpPr>
        <p:spPr>
          <a:xfrm>
            <a:off x="894923" y="3761750"/>
            <a:ext cx="2103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8" name="Google Shape;468;p38"/>
          <p:cNvSpPr txBox="1"/>
          <p:nvPr>
            <p:ph idx="3" type="subTitle"/>
          </p:nvPr>
        </p:nvSpPr>
        <p:spPr>
          <a:xfrm>
            <a:off x="3696047" y="3407960"/>
            <a:ext cx="20991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9" name="Google Shape;469;p38"/>
          <p:cNvSpPr txBox="1"/>
          <p:nvPr>
            <p:ph idx="4" type="subTitle"/>
          </p:nvPr>
        </p:nvSpPr>
        <p:spPr>
          <a:xfrm>
            <a:off x="3696047" y="3761750"/>
            <a:ext cx="2103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0" name="Google Shape;470;p38"/>
          <p:cNvSpPr txBox="1"/>
          <p:nvPr>
            <p:ph idx="5" type="subTitle"/>
          </p:nvPr>
        </p:nvSpPr>
        <p:spPr>
          <a:xfrm>
            <a:off x="6480510" y="3407960"/>
            <a:ext cx="21030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1" name="Google Shape;471;p38"/>
          <p:cNvSpPr txBox="1"/>
          <p:nvPr>
            <p:ph idx="6" type="subTitle"/>
          </p:nvPr>
        </p:nvSpPr>
        <p:spPr>
          <a:xfrm>
            <a:off x="6480510" y="3761750"/>
            <a:ext cx="2103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2" name="Google Shape;472;p38"/>
          <p:cNvSpPr txBox="1"/>
          <p:nvPr>
            <p:ph type="title"/>
          </p:nvPr>
        </p:nvSpPr>
        <p:spPr>
          <a:xfrm>
            <a:off x="4572000" y="538325"/>
            <a:ext cx="38328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3" name="Google Shape;473;p38"/>
          <p:cNvSpPr/>
          <p:nvPr/>
        </p:nvSpPr>
        <p:spPr>
          <a:xfrm flipH="1">
            <a:off x="1295707" y="225913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8"/>
          <p:cNvSpPr/>
          <p:nvPr/>
        </p:nvSpPr>
        <p:spPr>
          <a:xfrm flipH="1">
            <a:off x="305275" y="1285960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8"/>
          <p:cNvSpPr/>
          <p:nvPr/>
        </p:nvSpPr>
        <p:spPr>
          <a:xfrm flipH="1">
            <a:off x="270217" y="1816920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8"/>
          <p:cNvSpPr/>
          <p:nvPr/>
        </p:nvSpPr>
        <p:spPr>
          <a:xfrm flipH="1">
            <a:off x="-17663" y="1179333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477" name="Google Shape;477;p38"/>
          <p:cNvSpPr/>
          <p:nvPr/>
        </p:nvSpPr>
        <p:spPr>
          <a:xfrm flipH="1">
            <a:off x="948059" y="753947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hree columns 5">
  <p:cSld name="TITLE_AND_TWO_COLUMNS_1_1_1_1_1_1"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9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1" name="Google Shape;481;p39"/>
          <p:cNvSpPr txBox="1"/>
          <p:nvPr>
            <p:ph idx="1" type="subTitle"/>
          </p:nvPr>
        </p:nvSpPr>
        <p:spPr>
          <a:xfrm>
            <a:off x="827900" y="2713501"/>
            <a:ext cx="2427900" cy="3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2" name="Google Shape;482;p39"/>
          <p:cNvSpPr txBox="1"/>
          <p:nvPr>
            <p:ph idx="2" type="subTitle"/>
          </p:nvPr>
        </p:nvSpPr>
        <p:spPr>
          <a:xfrm>
            <a:off x="827904" y="3055399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3" name="Google Shape;483;p39"/>
          <p:cNvSpPr/>
          <p:nvPr/>
        </p:nvSpPr>
        <p:spPr>
          <a:xfrm>
            <a:off x="5873324" y="227682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39"/>
          <p:cNvSpPr/>
          <p:nvPr/>
        </p:nvSpPr>
        <p:spPr>
          <a:xfrm>
            <a:off x="6862233" y="1289292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39"/>
          <p:cNvSpPr/>
          <p:nvPr/>
        </p:nvSpPr>
        <p:spPr>
          <a:xfrm>
            <a:off x="7569896" y="181501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9"/>
          <p:cNvSpPr/>
          <p:nvPr/>
        </p:nvSpPr>
        <p:spPr>
          <a:xfrm>
            <a:off x="8373375" y="1182675"/>
            <a:ext cx="794167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487" name="Google Shape;487;p39"/>
          <p:cNvSpPr/>
          <p:nvPr/>
        </p:nvSpPr>
        <p:spPr>
          <a:xfrm>
            <a:off x="6571735" y="75559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8" name="Google Shape;488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63143" y="864364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39"/>
          <p:cNvSpPr txBox="1"/>
          <p:nvPr>
            <p:ph idx="3" type="subTitle"/>
          </p:nvPr>
        </p:nvSpPr>
        <p:spPr>
          <a:xfrm>
            <a:off x="3744700" y="2713501"/>
            <a:ext cx="2427900" cy="3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0" name="Google Shape;490;p39"/>
          <p:cNvSpPr txBox="1"/>
          <p:nvPr>
            <p:ph idx="4" type="subTitle"/>
          </p:nvPr>
        </p:nvSpPr>
        <p:spPr>
          <a:xfrm>
            <a:off x="3744704" y="3055399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1" name="Google Shape;491;p39"/>
          <p:cNvSpPr txBox="1"/>
          <p:nvPr>
            <p:ph idx="5" type="subTitle"/>
          </p:nvPr>
        </p:nvSpPr>
        <p:spPr>
          <a:xfrm>
            <a:off x="6469750" y="2713501"/>
            <a:ext cx="2427900" cy="3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2" name="Google Shape;492;p39"/>
          <p:cNvSpPr txBox="1"/>
          <p:nvPr>
            <p:ph idx="6" type="subTitle"/>
          </p:nvPr>
        </p:nvSpPr>
        <p:spPr>
          <a:xfrm>
            <a:off x="6469767" y="3055399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3" name="Google Shape;493;p39"/>
          <p:cNvSpPr txBox="1"/>
          <p:nvPr>
            <p:ph hasCustomPrompt="1" idx="7" type="title"/>
          </p:nvPr>
        </p:nvSpPr>
        <p:spPr>
          <a:xfrm>
            <a:off x="827904" y="3649763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4" name="Google Shape;494;p39"/>
          <p:cNvSpPr txBox="1"/>
          <p:nvPr>
            <p:ph hasCustomPrompt="1" idx="8" type="title"/>
          </p:nvPr>
        </p:nvSpPr>
        <p:spPr>
          <a:xfrm>
            <a:off x="3744704" y="3629183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5" name="Google Shape;495;p39"/>
          <p:cNvSpPr txBox="1"/>
          <p:nvPr>
            <p:ph hasCustomPrompt="1" idx="9" type="title"/>
          </p:nvPr>
        </p:nvSpPr>
        <p:spPr>
          <a:xfrm>
            <a:off x="6469754" y="3649763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6" name="Google Shape;496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ONE_COLUMN_TEXT_2_1"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0"/>
          <p:cNvSpPr txBox="1"/>
          <p:nvPr>
            <p:ph type="title"/>
          </p:nvPr>
        </p:nvSpPr>
        <p:spPr>
          <a:xfrm>
            <a:off x="720300" y="566203"/>
            <a:ext cx="3881100" cy="13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8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99" name="Google Shape;499;p40"/>
          <p:cNvSpPr txBox="1"/>
          <p:nvPr>
            <p:ph idx="1" type="subTitle"/>
          </p:nvPr>
        </p:nvSpPr>
        <p:spPr>
          <a:xfrm>
            <a:off x="5879525" y="1854705"/>
            <a:ext cx="2544300" cy="1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0" name="Google Shape;500;p40"/>
          <p:cNvSpPr/>
          <p:nvPr/>
        </p:nvSpPr>
        <p:spPr>
          <a:xfrm>
            <a:off x="6649878" y="3405209"/>
            <a:ext cx="234817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40"/>
          <p:cNvSpPr/>
          <p:nvPr/>
        </p:nvSpPr>
        <p:spPr>
          <a:xfrm>
            <a:off x="5791577" y="4468328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40"/>
          <p:cNvSpPr/>
          <p:nvPr/>
        </p:nvSpPr>
        <p:spPr>
          <a:xfrm>
            <a:off x="5624628" y="5000382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40"/>
          <p:cNvSpPr/>
          <p:nvPr/>
        </p:nvSpPr>
        <p:spPr>
          <a:xfrm>
            <a:off x="7259370" y="3931329"/>
            <a:ext cx="1515051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40"/>
          <p:cNvSpPr/>
          <p:nvPr/>
        </p:nvSpPr>
        <p:spPr>
          <a:xfrm>
            <a:off x="5344314" y="3931329"/>
            <a:ext cx="1513477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40"/>
          <p:cNvSpPr/>
          <p:nvPr/>
        </p:nvSpPr>
        <p:spPr>
          <a:xfrm>
            <a:off x="5687638" y="3405209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40"/>
          <p:cNvSpPr/>
          <p:nvPr/>
        </p:nvSpPr>
        <p:spPr>
          <a:xfrm>
            <a:off x="6504992" y="5000382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7" name="Google Shape;507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01975" y="3550138"/>
            <a:ext cx="699875" cy="2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7693" y="4339385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40"/>
          <p:cNvSpPr txBox="1"/>
          <p:nvPr/>
        </p:nvSpPr>
        <p:spPr>
          <a:xfrm>
            <a:off x="720300" y="2966887"/>
            <a:ext cx="3231300" cy="8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CREDITS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10" name="Google Shape;510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/>
          <p:nvPr>
            <p:ph type="title"/>
          </p:nvPr>
        </p:nvSpPr>
        <p:spPr>
          <a:xfrm>
            <a:off x="720300" y="936500"/>
            <a:ext cx="348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" type="subTitle"/>
          </p:nvPr>
        </p:nvSpPr>
        <p:spPr>
          <a:xfrm>
            <a:off x="720300" y="1851308"/>
            <a:ext cx="3482700" cy="1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2" type="subTitle"/>
          </p:nvPr>
        </p:nvSpPr>
        <p:spPr>
          <a:xfrm>
            <a:off x="4602749" y="3234050"/>
            <a:ext cx="3482700" cy="1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3" type="title"/>
          </p:nvPr>
        </p:nvSpPr>
        <p:spPr>
          <a:xfrm>
            <a:off x="4602749" y="2319250"/>
            <a:ext cx="348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" name="Google Shape;50;p5"/>
          <p:cNvSpPr/>
          <p:nvPr/>
        </p:nvSpPr>
        <p:spPr>
          <a:xfrm>
            <a:off x="5873324" y="229816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5"/>
          <p:cNvSpPr/>
          <p:nvPr/>
        </p:nvSpPr>
        <p:spPr>
          <a:xfrm>
            <a:off x="6862233" y="1285216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5"/>
          <p:cNvSpPr/>
          <p:nvPr/>
        </p:nvSpPr>
        <p:spPr>
          <a:xfrm>
            <a:off x="7874696" y="1814711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5"/>
          <p:cNvSpPr/>
          <p:nvPr/>
        </p:nvSpPr>
        <p:spPr>
          <a:xfrm>
            <a:off x="8373375" y="1094800"/>
            <a:ext cx="794167" cy="200931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54" name="Google Shape;54;p5"/>
          <p:cNvSpPr/>
          <p:nvPr/>
        </p:nvSpPr>
        <p:spPr>
          <a:xfrm>
            <a:off x="6571735" y="754687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TITLE_AND_TWO_COLUMNS_1_1_1_1_1_1_1"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1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3" name="Google Shape;513;p41"/>
          <p:cNvSpPr/>
          <p:nvPr/>
        </p:nvSpPr>
        <p:spPr>
          <a:xfrm>
            <a:off x="5873324" y="226445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41"/>
          <p:cNvSpPr/>
          <p:nvPr/>
        </p:nvSpPr>
        <p:spPr>
          <a:xfrm>
            <a:off x="6862233" y="1294592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41"/>
          <p:cNvSpPr/>
          <p:nvPr/>
        </p:nvSpPr>
        <p:spPr>
          <a:xfrm>
            <a:off x="7569896" y="181646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41"/>
          <p:cNvSpPr/>
          <p:nvPr/>
        </p:nvSpPr>
        <p:spPr>
          <a:xfrm>
            <a:off x="8373375" y="1187975"/>
            <a:ext cx="794167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517" name="Google Shape;517;p41"/>
          <p:cNvSpPr/>
          <p:nvPr/>
        </p:nvSpPr>
        <p:spPr>
          <a:xfrm>
            <a:off x="6571735" y="75099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8" name="Google Shape;518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63143" y="869289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list">
  <p:cSld name="TITLE_AND_TWO_COLUMNS_1_1_1_1_1_1_1_1_1"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2"/>
          <p:cNvSpPr txBox="1"/>
          <p:nvPr>
            <p:ph type="title"/>
          </p:nvPr>
        </p:nvSpPr>
        <p:spPr>
          <a:xfrm>
            <a:off x="720300" y="539496"/>
            <a:ext cx="77034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2" name="Google Shape;522;p42"/>
          <p:cNvSpPr txBox="1"/>
          <p:nvPr>
            <p:ph idx="1" type="subTitle"/>
          </p:nvPr>
        </p:nvSpPr>
        <p:spPr>
          <a:xfrm>
            <a:off x="720300" y="2190509"/>
            <a:ext cx="3578700" cy="29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2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9pPr>
          </a:lstStyle>
          <a:p/>
        </p:txBody>
      </p:sp>
      <p:sp>
        <p:nvSpPr>
          <p:cNvPr id="523" name="Google Shape;523;p42"/>
          <p:cNvSpPr/>
          <p:nvPr/>
        </p:nvSpPr>
        <p:spPr>
          <a:xfrm>
            <a:off x="6862233" y="334679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42"/>
          <p:cNvSpPr/>
          <p:nvPr/>
        </p:nvSpPr>
        <p:spPr>
          <a:xfrm>
            <a:off x="8373375" y="228050"/>
            <a:ext cx="827831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525" name="Google Shape;525;p42"/>
          <p:cNvSpPr/>
          <p:nvPr/>
        </p:nvSpPr>
        <p:spPr>
          <a:xfrm>
            <a:off x="8138171" y="75751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42"/>
          <p:cNvSpPr txBox="1"/>
          <p:nvPr>
            <p:ph idx="2" type="subTitle"/>
          </p:nvPr>
        </p:nvSpPr>
        <p:spPr>
          <a:xfrm>
            <a:off x="4608575" y="2190509"/>
            <a:ext cx="3578700" cy="29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2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9pPr>
          </a:lstStyle>
          <a:p/>
        </p:txBody>
      </p:sp>
      <p:sp>
        <p:nvSpPr>
          <p:cNvPr id="527" name="Google Shape;527;p42"/>
          <p:cNvSpPr txBox="1"/>
          <p:nvPr>
            <p:ph idx="3" type="subTitle"/>
          </p:nvPr>
        </p:nvSpPr>
        <p:spPr>
          <a:xfrm>
            <a:off x="727875" y="1658665"/>
            <a:ext cx="33285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8" name="Google Shape;528;p42"/>
          <p:cNvSpPr txBox="1"/>
          <p:nvPr>
            <p:ph idx="4" type="subTitle"/>
          </p:nvPr>
        </p:nvSpPr>
        <p:spPr>
          <a:xfrm>
            <a:off x="4608575" y="1658665"/>
            <a:ext cx="33285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9" name="Google Shape;529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list 1">
  <p:cSld name="TITLE_AND_TWO_COLUMNS_1_1_1_1_1_1_1_1_1_1"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3"/>
          <p:cNvSpPr txBox="1"/>
          <p:nvPr>
            <p:ph type="title"/>
          </p:nvPr>
        </p:nvSpPr>
        <p:spPr>
          <a:xfrm>
            <a:off x="4572000" y="539496"/>
            <a:ext cx="38517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2" name="Google Shape;532;p43"/>
          <p:cNvSpPr txBox="1"/>
          <p:nvPr>
            <p:ph idx="1" type="subTitle"/>
          </p:nvPr>
        </p:nvSpPr>
        <p:spPr>
          <a:xfrm>
            <a:off x="720300" y="2194560"/>
            <a:ext cx="3851700" cy="23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2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9pPr>
          </a:lstStyle>
          <a:p/>
        </p:txBody>
      </p:sp>
      <p:sp>
        <p:nvSpPr>
          <p:cNvPr id="533" name="Google Shape;533;p43"/>
          <p:cNvSpPr txBox="1"/>
          <p:nvPr>
            <p:ph idx="2" type="subTitle"/>
          </p:nvPr>
        </p:nvSpPr>
        <p:spPr>
          <a:xfrm>
            <a:off x="728450" y="1655064"/>
            <a:ext cx="38517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4" name="Google Shape;534;p43"/>
          <p:cNvSpPr/>
          <p:nvPr/>
        </p:nvSpPr>
        <p:spPr>
          <a:xfrm flipH="1">
            <a:off x="305275" y="103648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43"/>
          <p:cNvSpPr/>
          <p:nvPr/>
        </p:nvSpPr>
        <p:spPr>
          <a:xfrm flipH="1">
            <a:off x="-17717" y="564150"/>
            <a:ext cx="738020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43"/>
          <p:cNvSpPr/>
          <p:nvPr/>
        </p:nvSpPr>
        <p:spPr>
          <a:xfrm flipH="1">
            <a:off x="-17663" y="-2979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537" name="Google Shape;537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"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4"/>
          <p:cNvSpPr/>
          <p:nvPr/>
        </p:nvSpPr>
        <p:spPr>
          <a:xfrm>
            <a:off x="7629028" y="1287500"/>
            <a:ext cx="155226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44"/>
          <p:cNvSpPr/>
          <p:nvPr/>
        </p:nvSpPr>
        <p:spPr>
          <a:xfrm>
            <a:off x="6770733" y="2347456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44"/>
          <p:cNvSpPr/>
          <p:nvPr/>
        </p:nvSpPr>
        <p:spPr>
          <a:xfrm>
            <a:off x="6603784" y="2877434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44"/>
          <p:cNvSpPr/>
          <p:nvPr/>
        </p:nvSpPr>
        <p:spPr>
          <a:xfrm>
            <a:off x="8238526" y="1817475"/>
            <a:ext cx="942653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44"/>
          <p:cNvSpPr/>
          <p:nvPr/>
        </p:nvSpPr>
        <p:spPr>
          <a:xfrm>
            <a:off x="8409526" y="3937375"/>
            <a:ext cx="771852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44"/>
          <p:cNvSpPr/>
          <p:nvPr/>
        </p:nvSpPr>
        <p:spPr>
          <a:xfrm>
            <a:off x="7756403" y="3414100"/>
            <a:ext cx="1424924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44"/>
          <p:cNvSpPr/>
          <p:nvPr/>
        </p:nvSpPr>
        <p:spPr>
          <a:xfrm>
            <a:off x="6666794" y="1287500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44"/>
          <p:cNvSpPr/>
          <p:nvPr/>
        </p:nvSpPr>
        <p:spPr>
          <a:xfrm>
            <a:off x="6579959" y="3311745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44"/>
          <p:cNvSpPr/>
          <p:nvPr/>
        </p:nvSpPr>
        <p:spPr>
          <a:xfrm>
            <a:off x="7484150" y="2877425"/>
            <a:ext cx="1697130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"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5"/>
          <p:cNvSpPr/>
          <p:nvPr/>
        </p:nvSpPr>
        <p:spPr>
          <a:xfrm flipH="1">
            <a:off x="1295707" y="225913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45"/>
          <p:cNvSpPr/>
          <p:nvPr/>
        </p:nvSpPr>
        <p:spPr>
          <a:xfrm flipH="1">
            <a:off x="305275" y="1285960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45"/>
          <p:cNvSpPr/>
          <p:nvPr/>
        </p:nvSpPr>
        <p:spPr>
          <a:xfrm flipH="1">
            <a:off x="270217" y="1816920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45"/>
          <p:cNvSpPr/>
          <p:nvPr/>
        </p:nvSpPr>
        <p:spPr>
          <a:xfrm flipH="1">
            <a:off x="-17663" y="1179333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554" name="Google Shape;554;p45"/>
          <p:cNvSpPr/>
          <p:nvPr/>
        </p:nvSpPr>
        <p:spPr>
          <a:xfrm flipH="1">
            <a:off x="948059" y="753947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6"/>
          <p:cNvSpPr/>
          <p:nvPr/>
        </p:nvSpPr>
        <p:spPr>
          <a:xfrm>
            <a:off x="4572000" y="4857750"/>
            <a:ext cx="4572000" cy="2859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46"/>
          <p:cNvSpPr/>
          <p:nvPr/>
        </p:nvSpPr>
        <p:spPr>
          <a:xfrm>
            <a:off x="0" y="4857750"/>
            <a:ext cx="4572000" cy="28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46"/>
          <p:cNvSpPr/>
          <p:nvPr/>
        </p:nvSpPr>
        <p:spPr>
          <a:xfrm>
            <a:off x="0" y="0"/>
            <a:ext cx="9144000" cy="5715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3333B2"/>
              </a:gs>
            </a:gsLst>
            <a:lin ang="10800025" scaled="0"/>
          </a:gradFill>
          <a:ln>
            <a:noFill/>
          </a:ln>
          <a:effectLst>
            <a:outerShdw blurRad="50800" rotWithShape="0" algn="tl" dir="5400000" dist="88900">
              <a:srgbClr val="000000">
                <a:alpha val="40000"/>
              </a:srgbClr>
            </a:outerShdw>
          </a:effectLst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46"/>
          <p:cNvSpPr txBox="1"/>
          <p:nvPr/>
        </p:nvSpPr>
        <p:spPr>
          <a:xfrm>
            <a:off x="1" y="4866086"/>
            <a:ext cx="45720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Imed Bouchrika</a:t>
            </a:r>
            <a:r>
              <a:rPr b="0" i="0" lang="en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       Startups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46"/>
          <p:cNvSpPr txBox="1"/>
          <p:nvPr>
            <p:ph idx="1" type="body"/>
          </p:nvPr>
        </p:nvSpPr>
        <p:spPr>
          <a:xfrm>
            <a:off x="304800" y="800101"/>
            <a:ext cx="8382000" cy="37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>
            <a:lvl1pPr indent="-3365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  <a:defRPr/>
            </a:lvl1pPr>
            <a:lvl2pPr indent="-3238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•"/>
              <a:defRPr/>
            </a:lvl2pPr>
            <a:lvl3pPr indent="-3302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indent="-3302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4pPr>
            <a:lvl5pPr indent="-3302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/>
            </a:lvl5pPr>
            <a:lvl6pPr indent="-3302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6pPr>
            <a:lvl7pPr indent="-3302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indent="-3302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8pPr>
            <a:lvl9pPr indent="-3302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/>
        </p:txBody>
      </p:sp>
      <p:sp>
        <p:nvSpPr>
          <p:cNvPr id="562" name="Google Shape;562;p46"/>
          <p:cNvSpPr txBox="1"/>
          <p:nvPr>
            <p:ph type="title"/>
          </p:nvPr>
        </p:nvSpPr>
        <p:spPr>
          <a:xfrm>
            <a:off x="0" y="0"/>
            <a:ext cx="8915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63" name="Google Shape;563;p46"/>
          <p:cNvSpPr txBox="1"/>
          <p:nvPr>
            <p:ph idx="12" type="sldNum"/>
          </p:nvPr>
        </p:nvSpPr>
        <p:spPr>
          <a:xfrm>
            <a:off x="7929586" y="4869658"/>
            <a:ext cx="12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46"/>
          <p:cNvSpPr txBox="1"/>
          <p:nvPr/>
        </p:nvSpPr>
        <p:spPr>
          <a:xfrm>
            <a:off x="4572000" y="4875625"/>
            <a:ext cx="35721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http://www.imed.ws</a:t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 txBox="1"/>
          <p:nvPr>
            <p:ph type="title"/>
          </p:nvPr>
        </p:nvSpPr>
        <p:spPr>
          <a:xfrm>
            <a:off x="720300" y="538325"/>
            <a:ext cx="48828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" name="Google Shape;58;p6"/>
          <p:cNvSpPr/>
          <p:nvPr/>
        </p:nvSpPr>
        <p:spPr>
          <a:xfrm>
            <a:off x="6862233" y="761341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7874696" y="1290836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6"/>
          <p:cNvSpPr/>
          <p:nvPr/>
        </p:nvSpPr>
        <p:spPr>
          <a:xfrm>
            <a:off x="8373375" y="570925"/>
            <a:ext cx="794167" cy="200931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61" name="Google Shape;61;p6"/>
          <p:cNvSpPr/>
          <p:nvPr/>
        </p:nvSpPr>
        <p:spPr>
          <a:xfrm>
            <a:off x="6571735" y="230812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/>
          <p:nvPr>
            <p:ph type="title"/>
          </p:nvPr>
        </p:nvSpPr>
        <p:spPr>
          <a:xfrm>
            <a:off x="4601500" y="1410066"/>
            <a:ext cx="2862000" cy="16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" name="Google Shape;65;p7"/>
          <p:cNvSpPr txBox="1"/>
          <p:nvPr>
            <p:ph idx="1" type="subTitle"/>
          </p:nvPr>
        </p:nvSpPr>
        <p:spPr>
          <a:xfrm>
            <a:off x="4608576" y="2908717"/>
            <a:ext cx="3822300" cy="20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66" name="Google Shape;6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8132" y="3538910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7"/>
          <p:cNvSpPr/>
          <p:nvPr/>
        </p:nvSpPr>
        <p:spPr>
          <a:xfrm>
            <a:off x="1530781" y="3407485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6" y="0"/>
                </a:lnTo>
                <a:lnTo>
                  <a:pt x="101346" y="8768"/>
                </a:lnTo>
                <a:lnTo>
                  <a:pt x="1" y="8768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7"/>
          <p:cNvSpPr/>
          <p:nvPr/>
        </p:nvSpPr>
        <p:spPr>
          <a:xfrm>
            <a:off x="704799" y="4469119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7"/>
          <p:cNvSpPr/>
          <p:nvPr/>
        </p:nvSpPr>
        <p:spPr>
          <a:xfrm>
            <a:off x="249873" y="3937529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7"/>
          <p:cNvSpPr/>
          <p:nvPr/>
        </p:nvSpPr>
        <p:spPr>
          <a:xfrm>
            <a:off x="586700" y="3407485"/>
            <a:ext cx="706162" cy="199363"/>
          </a:xfrm>
          <a:custGeom>
            <a:rect b="b" l="l" r="r" t="t"/>
            <a:pathLst>
              <a:path extrusionOk="0" h="8769" w="31064">
                <a:moveTo>
                  <a:pt x="1" y="0"/>
                </a:moveTo>
                <a:lnTo>
                  <a:pt x="31063" y="0"/>
                </a:lnTo>
                <a:lnTo>
                  <a:pt x="31063" y="8768"/>
                </a:lnTo>
                <a:lnTo>
                  <a:pt x="1" y="8768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7"/>
          <p:cNvSpPr/>
          <p:nvPr/>
        </p:nvSpPr>
        <p:spPr>
          <a:xfrm>
            <a:off x="2130305" y="3937529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 txBox="1"/>
          <p:nvPr>
            <p:ph type="title"/>
          </p:nvPr>
        </p:nvSpPr>
        <p:spPr>
          <a:xfrm>
            <a:off x="720300" y="526350"/>
            <a:ext cx="3851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5" name="Google Shape;75;p8"/>
          <p:cNvSpPr/>
          <p:nvPr/>
        </p:nvSpPr>
        <p:spPr>
          <a:xfrm>
            <a:off x="5785774" y="757525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8"/>
          <p:cNvSpPr/>
          <p:nvPr/>
        </p:nvSpPr>
        <p:spPr>
          <a:xfrm>
            <a:off x="7225855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8"/>
          <p:cNvSpPr/>
          <p:nvPr/>
        </p:nvSpPr>
        <p:spPr>
          <a:xfrm>
            <a:off x="5345423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8"/>
          <p:cNvSpPr/>
          <p:nvPr/>
        </p:nvSpPr>
        <p:spPr>
          <a:xfrm>
            <a:off x="5529283" y="2346770"/>
            <a:ext cx="1484910" cy="199386"/>
          </a:xfrm>
          <a:custGeom>
            <a:rect b="b" l="l" r="r" t="t"/>
            <a:pathLst>
              <a:path extrusionOk="0" h="8770" w="65321">
                <a:moveTo>
                  <a:pt x="1" y="1"/>
                </a:moveTo>
                <a:lnTo>
                  <a:pt x="1" y="8769"/>
                </a:lnTo>
                <a:lnTo>
                  <a:pt x="65321" y="8769"/>
                </a:lnTo>
                <a:lnTo>
                  <a:pt x="6532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>
            <a:off x="7482346" y="2346770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8"/>
          <p:cNvSpPr/>
          <p:nvPr/>
        </p:nvSpPr>
        <p:spPr>
          <a:xfrm>
            <a:off x="6774683" y="1810073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8"/>
          <p:cNvSpPr/>
          <p:nvPr/>
        </p:nvSpPr>
        <p:spPr>
          <a:xfrm>
            <a:off x="6484185" y="128999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46568" y="1393465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9"/>
          <p:cNvSpPr txBox="1"/>
          <p:nvPr>
            <p:ph type="ctrTitle"/>
          </p:nvPr>
        </p:nvSpPr>
        <p:spPr>
          <a:xfrm>
            <a:off x="720300" y="2726082"/>
            <a:ext cx="3851700" cy="20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6" name="Google Shape;86;p9"/>
          <p:cNvSpPr txBox="1"/>
          <p:nvPr>
            <p:ph hasCustomPrompt="1" idx="2" type="title"/>
          </p:nvPr>
        </p:nvSpPr>
        <p:spPr>
          <a:xfrm>
            <a:off x="720300" y="445123"/>
            <a:ext cx="3851700" cy="20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rgbClr val="F668B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pic>
        <p:nvPicPr>
          <p:cNvPr id="87" name="Google Shape;8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73393" y="1682709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9"/>
          <p:cNvSpPr/>
          <p:nvPr/>
        </p:nvSpPr>
        <p:spPr>
          <a:xfrm>
            <a:off x="5882306" y="757686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6" y="0"/>
                </a:lnTo>
                <a:lnTo>
                  <a:pt x="101346" y="8768"/>
                </a:lnTo>
                <a:lnTo>
                  <a:pt x="1" y="8768"/>
                </a:lnTo>
                <a:close/>
              </a:path>
            </a:pathLst>
          </a:custGeom>
          <a:solidFill>
            <a:srgbClr val="F668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9"/>
          <p:cNvSpPr/>
          <p:nvPr/>
        </p:nvSpPr>
        <p:spPr>
          <a:xfrm>
            <a:off x="5041749" y="1814557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9"/>
          <p:cNvSpPr/>
          <p:nvPr/>
        </p:nvSpPr>
        <p:spPr>
          <a:xfrm>
            <a:off x="6481830" y="1287730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9"/>
          <p:cNvSpPr/>
          <p:nvPr/>
        </p:nvSpPr>
        <p:spPr>
          <a:xfrm>
            <a:off x="4601398" y="1287730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9"/>
          <p:cNvSpPr/>
          <p:nvPr/>
        </p:nvSpPr>
        <p:spPr>
          <a:xfrm>
            <a:off x="6030658" y="2883179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9"/>
          <p:cNvSpPr/>
          <p:nvPr/>
        </p:nvSpPr>
        <p:spPr>
          <a:xfrm>
            <a:off x="6738321" y="3400827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9"/>
          <p:cNvSpPr/>
          <p:nvPr/>
        </p:nvSpPr>
        <p:spPr>
          <a:xfrm>
            <a:off x="7541801" y="2776552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95" name="Google Shape;95;p9"/>
          <p:cNvSpPr/>
          <p:nvPr/>
        </p:nvSpPr>
        <p:spPr>
          <a:xfrm>
            <a:off x="5740160" y="2344879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9"/>
          <p:cNvSpPr/>
          <p:nvPr/>
        </p:nvSpPr>
        <p:spPr>
          <a:xfrm>
            <a:off x="4601398" y="754776"/>
            <a:ext cx="1117166" cy="199363"/>
          </a:xfrm>
          <a:custGeom>
            <a:rect b="b" l="l" r="r" t="t"/>
            <a:pathLst>
              <a:path extrusionOk="0" h="8769" w="49144">
                <a:moveTo>
                  <a:pt x="0" y="0"/>
                </a:moveTo>
                <a:lnTo>
                  <a:pt x="49143" y="0"/>
                </a:lnTo>
                <a:lnTo>
                  <a:pt x="49143" y="8768"/>
                </a:lnTo>
                <a:lnTo>
                  <a:pt x="0" y="8768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6786218" y="230032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"/>
          <p:cNvSpPr txBox="1"/>
          <p:nvPr>
            <p:ph type="title"/>
          </p:nvPr>
        </p:nvSpPr>
        <p:spPr>
          <a:xfrm>
            <a:off x="720300" y="538325"/>
            <a:ext cx="2875500" cy="25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0"/>
          <p:cNvSpPr/>
          <p:nvPr/>
        </p:nvSpPr>
        <p:spPr>
          <a:xfrm>
            <a:off x="460224" y="4472763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0"/>
          <p:cNvSpPr/>
          <p:nvPr/>
        </p:nvSpPr>
        <p:spPr>
          <a:xfrm>
            <a:off x="1880430" y="3939960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0"/>
          <p:cNvSpPr/>
          <p:nvPr/>
        </p:nvSpPr>
        <p:spPr>
          <a:xfrm>
            <a:off x="-2" y="3939960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0"/>
          <p:cNvSpPr/>
          <p:nvPr/>
        </p:nvSpPr>
        <p:spPr>
          <a:xfrm>
            <a:off x="2391303" y="5004025"/>
            <a:ext cx="1331054" cy="199341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53693" y="5107490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theme" Target="../theme/theme1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2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7.xml"/><Relationship Id="rId3" Type="http://schemas.openxmlformats.org/officeDocument/2006/relationships/hyperlink" Target="http://localhost:4567/issueTicket/K1" TargetMode="External"/><Relationship Id="rId4" Type="http://schemas.openxmlformats.org/officeDocument/2006/relationships/hyperlink" Target="http://localhost:4567/callNextCustomer/A1" TargetMode="External"/><Relationship Id="rId5" Type="http://schemas.openxmlformats.org/officeDocument/2006/relationships/image" Target="../media/image15.png"/><Relationship Id="rId6" Type="http://schemas.openxmlformats.org/officeDocument/2006/relationships/image" Target="../media/image10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4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6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7"/>
          <p:cNvSpPr txBox="1"/>
          <p:nvPr>
            <p:ph type="title"/>
          </p:nvPr>
        </p:nvSpPr>
        <p:spPr>
          <a:xfrm>
            <a:off x="0" y="550525"/>
            <a:ext cx="9144000" cy="20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  Software Engineering :</a:t>
            </a:r>
            <a:endParaRPr b="1"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3400"/>
            </a:br>
            <a:r>
              <a:rPr b="1" i="1" lang="en" sz="4700"/>
              <a:t>11</a:t>
            </a:r>
            <a:r>
              <a:rPr b="1" i="1" lang="en" sz="5000"/>
              <a:t> : From Architecture to Implementation</a:t>
            </a:r>
            <a:endParaRPr b="1" i="1" sz="3000"/>
          </a:p>
        </p:txBody>
      </p:sp>
      <p:sp>
        <p:nvSpPr>
          <p:cNvPr id="570" name="Google Shape;570;p47"/>
          <p:cNvSpPr txBox="1"/>
          <p:nvPr>
            <p:ph idx="4294967295" type="title"/>
          </p:nvPr>
        </p:nvSpPr>
        <p:spPr>
          <a:xfrm>
            <a:off x="3993525" y="3281900"/>
            <a:ext cx="5018100" cy="10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Professor Imed Bouchrika</a:t>
            </a:r>
            <a:br>
              <a:rPr lang="en" sz="3000"/>
            </a:br>
            <a:r>
              <a:rPr lang="en" sz="1700"/>
              <a:t>National School of </a:t>
            </a:r>
            <a:r>
              <a:rPr lang="en" sz="1700"/>
              <a:t>Artificial</a:t>
            </a:r>
            <a:r>
              <a:rPr lang="en" sz="1700"/>
              <a:t> Intelligence</a:t>
            </a:r>
            <a:br>
              <a:rPr lang="en" sz="1700"/>
            </a:br>
            <a:r>
              <a:rPr lang="en" sz="1700"/>
              <a:t>imed.bouchrika@ensia.edu.dz</a:t>
            </a:r>
            <a:endParaRPr sz="1700"/>
          </a:p>
        </p:txBody>
      </p:sp>
      <p:sp>
        <p:nvSpPr>
          <p:cNvPr id="571" name="Google Shape;571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56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Ticket Queueing System:</a:t>
            </a:r>
            <a:br>
              <a:rPr lang="en" sz="3400"/>
            </a:br>
            <a:r>
              <a:rPr lang="en" sz="3400"/>
              <a:t>Functional Requirements</a:t>
            </a:r>
            <a:endParaRPr sz="3400"/>
          </a:p>
        </p:txBody>
      </p:sp>
      <p:sp>
        <p:nvSpPr>
          <p:cNvPr id="667" name="Google Shape;667;p56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List of requirements :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Implicit requirements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Customize the printed ticket :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Add/Edit company logo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Add/Edit company name/address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Add/Edit Greeting messages…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Special priority queues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For people with special needs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?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68" name="Google Shape;668;p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9" name="Google Shape;669;p56"/>
          <p:cNvSpPr/>
          <p:nvPr/>
        </p:nvSpPr>
        <p:spPr>
          <a:xfrm flipH="1">
            <a:off x="283450" y="1974850"/>
            <a:ext cx="4191600" cy="244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- Statistics about the daily wait time + number of customers being served.</a:t>
            </a:r>
            <a:br>
              <a:rPr b="1" lang="en"/>
            </a:br>
            <a:br>
              <a:rPr b="1" lang="en"/>
            </a:br>
            <a:r>
              <a:rPr b="1" lang="en"/>
              <a:t>- Times/hours when the agency is busy vs when the agency has no customers.</a:t>
            </a:r>
            <a:br>
              <a:rPr b="1" lang="en"/>
            </a:br>
            <a:br>
              <a:rPr b="1" lang="en"/>
            </a:br>
            <a:r>
              <a:rPr b="1" lang="en"/>
              <a:t>- Analyse the performance of employees.</a:t>
            </a:r>
            <a:endParaRPr b="1"/>
          </a:p>
        </p:txBody>
      </p:sp>
      <p:sp>
        <p:nvSpPr>
          <p:cNvPr id="670" name="Google Shape;670;p56"/>
          <p:cNvSpPr/>
          <p:nvPr/>
        </p:nvSpPr>
        <p:spPr>
          <a:xfrm flipH="1">
            <a:off x="4749050" y="1974850"/>
            <a:ext cx="4191600" cy="2441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These objectives can greatly impact the architecture and implementation :</a:t>
            </a:r>
            <a:br>
              <a:rPr b="1" lang="en"/>
            </a:br>
            <a:br>
              <a:rPr b="1" lang="en"/>
            </a:br>
            <a:r>
              <a:rPr b="1" lang="en"/>
              <a:t>Employee Performance : Authentication may be needed for employee + track all activities for an employee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57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Ticket Queueing System:</a:t>
            </a:r>
            <a:br>
              <a:rPr lang="en" sz="3400"/>
            </a:br>
            <a:r>
              <a:rPr lang="en" sz="3400"/>
              <a:t>Functional Requirements</a:t>
            </a:r>
            <a:endParaRPr sz="3400"/>
          </a:p>
        </p:txBody>
      </p:sp>
      <p:sp>
        <p:nvSpPr>
          <p:cNvPr id="676" name="Google Shape;676;p57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List of requirements :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Implicit requirements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Customize the printed ticket :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Add/Edit company logo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Add/Edit company name/address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Add/Edit Greeting messages…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Special priority queues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For people with special needs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?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77" name="Google Shape;677;p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8" name="Google Shape;678;p57"/>
          <p:cNvSpPr/>
          <p:nvPr/>
        </p:nvSpPr>
        <p:spPr>
          <a:xfrm flipH="1">
            <a:off x="283450" y="1974850"/>
            <a:ext cx="4191600" cy="244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- Statistics about the daily wait time + number of customers being served.</a:t>
            </a:r>
            <a:br>
              <a:rPr b="1" lang="en"/>
            </a:br>
            <a:br>
              <a:rPr b="1" lang="en"/>
            </a:br>
            <a:r>
              <a:rPr b="1" lang="en"/>
              <a:t>- Times/hours when the agency is busy vs when the agency has no customers.</a:t>
            </a:r>
            <a:br>
              <a:rPr b="1" lang="en"/>
            </a:br>
            <a:br>
              <a:rPr b="1" lang="en"/>
            </a:br>
            <a:r>
              <a:rPr b="1" lang="en"/>
              <a:t>- Analyse the performance of employees.</a:t>
            </a:r>
            <a:endParaRPr b="1"/>
          </a:p>
        </p:txBody>
      </p:sp>
      <p:sp>
        <p:nvSpPr>
          <p:cNvPr id="679" name="Google Shape;679;p57"/>
          <p:cNvSpPr/>
          <p:nvPr/>
        </p:nvSpPr>
        <p:spPr>
          <a:xfrm flipH="1">
            <a:off x="4749050" y="1974850"/>
            <a:ext cx="4191600" cy="2441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These objectives can greatly impact the architecture and implementation :</a:t>
            </a:r>
            <a:br>
              <a:rPr b="1" lang="en"/>
            </a:br>
            <a:br>
              <a:rPr b="1" lang="en"/>
            </a:br>
            <a:r>
              <a:rPr b="1" lang="en"/>
              <a:t>Employee Performance : Authentication may be needed for employee + track all activities for an employee</a:t>
            </a:r>
            <a:endParaRPr b="1"/>
          </a:p>
        </p:txBody>
      </p:sp>
      <p:sp>
        <p:nvSpPr>
          <p:cNvPr id="680" name="Google Shape;680;p57"/>
          <p:cNvSpPr/>
          <p:nvPr/>
        </p:nvSpPr>
        <p:spPr>
          <a:xfrm flipH="1">
            <a:off x="2321575" y="2225750"/>
            <a:ext cx="4191600" cy="1897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What if the objective : Reduce </a:t>
            </a:r>
            <a:r>
              <a:rPr b="1" lang="en" sz="1500"/>
              <a:t>fraudulent</a:t>
            </a:r>
            <a:r>
              <a:rPr b="1" lang="en" sz="1500"/>
              <a:t> and abusive activities of people getting multiple tickets for the sake to sell them for a profit ?</a:t>
            </a:r>
            <a:endParaRPr b="1"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58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Ticket Queueing System:</a:t>
            </a:r>
            <a:br>
              <a:rPr lang="en" sz="3400"/>
            </a:br>
            <a:r>
              <a:rPr lang="en" sz="3400"/>
              <a:t>Functional Requirements</a:t>
            </a:r>
            <a:endParaRPr sz="3400"/>
          </a:p>
        </p:txBody>
      </p:sp>
      <p:sp>
        <p:nvSpPr>
          <p:cNvPr id="686" name="Google Shape;686;p58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List of requirements :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Implicit requirements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Customize the printed ticket :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Add/Edit company logo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Add/Edit company name/address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Add/Edit Greeting messages…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Special priority queues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For people with special needs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?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87" name="Google Shape;687;p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8" name="Google Shape;688;p58"/>
          <p:cNvSpPr/>
          <p:nvPr/>
        </p:nvSpPr>
        <p:spPr>
          <a:xfrm flipH="1">
            <a:off x="283450" y="1974850"/>
            <a:ext cx="4191600" cy="244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- Statistics about the daily wait time + number of customers being served.</a:t>
            </a:r>
            <a:br>
              <a:rPr b="1" lang="en"/>
            </a:br>
            <a:br>
              <a:rPr b="1" lang="en"/>
            </a:br>
            <a:r>
              <a:rPr b="1" lang="en"/>
              <a:t>- Times/hours when the agency is busy vs when the agency has no customers.</a:t>
            </a:r>
            <a:br>
              <a:rPr b="1" lang="en"/>
            </a:br>
            <a:br>
              <a:rPr b="1" lang="en"/>
            </a:br>
            <a:r>
              <a:rPr b="1" lang="en"/>
              <a:t>- Analyse the performance of employees.</a:t>
            </a:r>
            <a:endParaRPr b="1"/>
          </a:p>
        </p:txBody>
      </p:sp>
      <p:sp>
        <p:nvSpPr>
          <p:cNvPr id="689" name="Google Shape;689;p58"/>
          <p:cNvSpPr/>
          <p:nvPr/>
        </p:nvSpPr>
        <p:spPr>
          <a:xfrm flipH="1">
            <a:off x="4749050" y="1974850"/>
            <a:ext cx="4191600" cy="2441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These objectives can greatly impact the architecture and implementation :</a:t>
            </a:r>
            <a:br>
              <a:rPr b="1" lang="en"/>
            </a:br>
            <a:br>
              <a:rPr b="1" lang="en"/>
            </a:br>
            <a:r>
              <a:rPr b="1" lang="en"/>
              <a:t>Employee Performance : Authentication may be needed for employee + track all activities for an employee</a:t>
            </a:r>
            <a:endParaRPr b="1"/>
          </a:p>
        </p:txBody>
      </p:sp>
      <p:sp>
        <p:nvSpPr>
          <p:cNvPr id="690" name="Google Shape;690;p58"/>
          <p:cNvSpPr/>
          <p:nvPr/>
        </p:nvSpPr>
        <p:spPr>
          <a:xfrm flipH="1">
            <a:off x="456850" y="2289075"/>
            <a:ext cx="3708600" cy="1897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What if the objective : Reduce fraudulent and abusive activities of people getting multiple tickets for the sake to sell them for a profit ?</a:t>
            </a:r>
            <a:endParaRPr b="1" sz="1500"/>
          </a:p>
        </p:txBody>
      </p:sp>
      <p:sp>
        <p:nvSpPr>
          <p:cNvPr id="691" name="Google Shape;691;p58"/>
          <p:cNvSpPr/>
          <p:nvPr/>
        </p:nvSpPr>
        <p:spPr>
          <a:xfrm flipH="1">
            <a:off x="4943575" y="2091251"/>
            <a:ext cx="3708600" cy="2222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This will even impact the hardware </a:t>
            </a:r>
            <a:r>
              <a:rPr b="1" lang="en" sz="1500"/>
              <a:t>architecture</a:t>
            </a:r>
            <a:r>
              <a:rPr b="1" lang="en" sz="1500"/>
              <a:t>, legal aspect, software architecture</a:t>
            </a:r>
            <a:br>
              <a:rPr b="1" lang="en" sz="1500"/>
            </a:br>
            <a:r>
              <a:rPr b="1" lang="en" sz="1500"/>
              <a:t>As a potential solution : biometric solution can be used to record the fingerprint of people …</a:t>
            </a:r>
            <a:endParaRPr b="1"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59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Ticket Queueing System:</a:t>
            </a:r>
            <a:br>
              <a:rPr lang="en" sz="3400"/>
            </a:br>
            <a:r>
              <a:rPr lang="en" sz="3400"/>
              <a:t>Functional Requirements</a:t>
            </a:r>
            <a:endParaRPr sz="3400"/>
          </a:p>
        </p:txBody>
      </p:sp>
      <p:sp>
        <p:nvSpPr>
          <p:cNvPr id="697" name="Google Shape;697;p59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To remember about the requirements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customer does not know what they want,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Ask always for their objectives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Try to see existing products, analyse their functionalities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Gather and understand as much knowledge about the application domain and the company </a:t>
            </a:r>
            <a:r>
              <a:rPr lang="en" sz="1800"/>
              <a:t>business processes.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Ask who will be using the system, where the system will run, possibly the materials available, infrastructure…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98" name="Google Shape;698;p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60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Ticket Queueing System:</a:t>
            </a:r>
            <a:br>
              <a:rPr lang="en" sz="3400"/>
            </a:br>
            <a:r>
              <a:rPr lang="en" sz="3400"/>
              <a:t>Technical Capacities</a:t>
            </a:r>
            <a:endParaRPr sz="3400"/>
          </a:p>
        </p:txBody>
      </p:sp>
      <p:sp>
        <p:nvSpPr>
          <p:cNvPr id="704" name="Google Shape;704;p60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Extensibility ?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Scalability ?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Portability ?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Manageability</a:t>
            </a:r>
            <a:r>
              <a:rPr lang="en" sz="1800"/>
              <a:t> ?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Fault tolerance ?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Performance ?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Usability ?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…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05" name="Google Shape;705;p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61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Ticket Queueing System:</a:t>
            </a:r>
            <a:br>
              <a:rPr lang="en" sz="3400"/>
            </a:br>
            <a:r>
              <a:rPr lang="en" sz="3400"/>
              <a:t>Components and Roles</a:t>
            </a:r>
            <a:endParaRPr sz="3400"/>
          </a:p>
        </p:txBody>
      </p:sp>
      <p:sp>
        <p:nvSpPr>
          <p:cNvPr id="711" name="Google Shape;711;p61"/>
          <p:cNvSpPr txBox="1"/>
          <p:nvPr>
            <p:ph idx="2" type="subTitle"/>
          </p:nvPr>
        </p:nvSpPr>
        <p:spPr>
          <a:xfrm>
            <a:off x="37725" y="1420125"/>
            <a:ext cx="9144000" cy="35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Modularization of the System :</a:t>
            </a:r>
            <a:endParaRPr b="1" sz="18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How to find the components : 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Start with user stories for each role</a:t>
            </a:r>
            <a:endParaRPr/>
          </a:p>
          <a:p>
            <a:pPr indent="-3302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List the responsibility or functionality, </a:t>
            </a:r>
            <a:endParaRPr/>
          </a:p>
          <a:p>
            <a:pPr indent="-3302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Assign cohesive functionalities it to a module </a:t>
            </a:r>
            <a:endParaRPr/>
          </a:p>
          <a:p>
            <a:pPr indent="-3302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Ask always :</a:t>
            </a:r>
            <a:endParaRPr/>
          </a:p>
          <a:p>
            <a:pPr indent="-3238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whether it will be deployed separately or within a single system.</a:t>
            </a:r>
            <a:endParaRPr sz="1500"/>
          </a:p>
          <a:p>
            <a:pPr indent="-3238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Distributed  </a:t>
            </a:r>
            <a:endParaRPr b="1" sz="1500"/>
          </a:p>
          <a:p>
            <a:pPr indent="-3238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Monolithic System </a:t>
            </a:r>
            <a:endParaRPr sz="1500"/>
          </a:p>
          <a:p>
            <a:pPr indent="-3238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How many instances of it to be deployed.</a:t>
            </a:r>
            <a:endParaRPr sz="1500"/>
          </a:p>
          <a:p>
            <a:pPr indent="-3238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Any constraints.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712" name="Google Shape;712;p6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62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Ticket Queueing System:</a:t>
            </a:r>
            <a:br>
              <a:rPr lang="en" sz="3400"/>
            </a:br>
            <a:r>
              <a:rPr lang="en" sz="3400"/>
              <a:t>Components and Roles</a:t>
            </a:r>
            <a:endParaRPr sz="3400"/>
          </a:p>
        </p:txBody>
      </p:sp>
      <p:sp>
        <p:nvSpPr>
          <p:cNvPr id="718" name="Google Shape;718;p62"/>
          <p:cNvSpPr txBox="1"/>
          <p:nvPr>
            <p:ph idx="2" type="subTitle"/>
          </p:nvPr>
        </p:nvSpPr>
        <p:spPr>
          <a:xfrm>
            <a:off x="37725" y="1420125"/>
            <a:ext cx="9144000" cy="35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Modularization of the System :</a:t>
            </a:r>
            <a:endParaRPr b="1" sz="18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How to find the components : 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Try to decompose the module into other modules based on :</a:t>
            </a:r>
            <a:endParaRPr/>
          </a:p>
          <a:p>
            <a:pPr indent="-3302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Finding other responsibilities or technical functionalities that can be delegated.</a:t>
            </a:r>
            <a:endParaRPr/>
          </a:p>
          <a:p>
            <a:pPr indent="-3302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If a business logic/functionalities can be reused by other modules.</a:t>
            </a:r>
            <a:endParaRPr/>
          </a:p>
          <a:p>
            <a:pPr indent="-3302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If distributed , you may check based on hardware ? communication paradigm ? or even the architecture style ? ..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719" name="Google Shape;719;p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63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Ticket Queueing System:</a:t>
            </a:r>
            <a:br>
              <a:rPr lang="en" sz="3400"/>
            </a:br>
            <a:r>
              <a:rPr lang="en" sz="3400"/>
              <a:t>Components and Roles</a:t>
            </a:r>
            <a:endParaRPr sz="3400"/>
          </a:p>
        </p:txBody>
      </p:sp>
      <p:sp>
        <p:nvSpPr>
          <p:cNvPr id="725" name="Google Shape;725;p63"/>
          <p:cNvSpPr txBox="1"/>
          <p:nvPr>
            <p:ph idx="2" type="subTitle"/>
          </p:nvPr>
        </p:nvSpPr>
        <p:spPr>
          <a:xfrm>
            <a:off x="37725" y="1420125"/>
            <a:ext cx="9144000" cy="35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Modularization of the System :</a:t>
            </a:r>
            <a:endParaRPr b="1" sz="18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Finding Components :</a:t>
            </a:r>
            <a:endParaRPr sz="17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User Story : As </a:t>
            </a:r>
            <a:r>
              <a:rPr b="1" lang="en" sz="1700"/>
              <a:t>a visitor, </a:t>
            </a:r>
            <a:r>
              <a:rPr lang="en"/>
              <a:t>I would like to </a:t>
            </a:r>
            <a:r>
              <a:rPr b="1" lang="en"/>
              <a:t>get queue ticket printed </a:t>
            </a:r>
            <a:r>
              <a:rPr lang="en"/>
              <a:t> so that I would be served.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Module : </a:t>
            </a:r>
            <a:r>
              <a:rPr b="1" lang="en"/>
              <a:t>Kiosk </a:t>
            </a:r>
            <a:endParaRPr/>
          </a:p>
          <a:p>
            <a:pPr indent="-3302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Responsability : Printing Ticket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7" name="Google Shape;727;p63"/>
          <p:cNvSpPr/>
          <p:nvPr/>
        </p:nvSpPr>
        <p:spPr>
          <a:xfrm>
            <a:off x="480200" y="4134700"/>
            <a:ext cx="1231200" cy="774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Kiosk</a:t>
            </a:r>
            <a:endParaRPr b="1"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64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Ticket Queueing System:</a:t>
            </a:r>
            <a:br>
              <a:rPr lang="en" sz="3400"/>
            </a:br>
            <a:r>
              <a:rPr lang="en" sz="3400"/>
              <a:t>Components and Roles</a:t>
            </a:r>
            <a:endParaRPr sz="3400"/>
          </a:p>
        </p:txBody>
      </p:sp>
      <p:sp>
        <p:nvSpPr>
          <p:cNvPr id="733" name="Google Shape;733;p64"/>
          <p:cNvSpPr txBox="1"/>
          <p:nvPr>
            <p:ph idx="2" type="subTitle"/>
          </p:nvPr>
        </p:nvSpPr>
        <p:spPr>
          <a:xfrm>
            <a:off x="37725" y="1420125"/>
            <a:ext cx="9144000" cy="35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Modularization of the System :</a:t>
            </a:r>
            <a:endParaRPr b="1" sz="18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Finding Components :</a:t>
            </a:r>
            <a:endParaRPr sz="17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User Story : As </a:t>
            </a:r>
            <a:r>
              <a:rPr b="1" lang="en" sz="1700"/>
              <a:t>a visitor, </a:t>
            </a:r>
            <a:r>
              <a:rPr lang="en"/>
              <a:t>I would like to </a:t>
            </a:r>
            <a:r>
              <a:rPr b="1" lang="en"/>
              <a:t>get queue ticket printed </a:t>
            </a:r>
            <a:r>
              <a:rPr lang="en"/>
              <a:t> so that i would be served.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Module : </a:t>
            </a:r>
            <a:r>
              <a:rPr b="1" lang="en"/>
              <a:t>Kiosk </a:t>
            </a:r>
            <a:endParaRPr/>
          </a:p>
          <a:p>
            <a:pPr indent="-3302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Responsability : Printing Ticket</a:t>
            </a:r>
            <a:endParaRPr sz="1700"/>
          </a:p>
        </p:txBody>
      </p:sp>
      <p:sp>
        <p:nvSpPr>
          <p:cNvPr id="734" name="Google Shape;734;p6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5" name="Google Shape;735;p64"/>
          <p:cNvSpPr/>
          <p:nvPr/>
        </p:nvSpPr>
        <p:spPr>
          <a:xfrm>
            <a:off x="905975" y="3825100"/>
            <a:ext cx="1231200" cy="774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Kiosk</a:t>
            </a:r>
            <a:endParaRPr b="1" sz="1600"/>
          </a:p>
        </p:txBody>
      </p:sp>
      <p:sp>
        <p:nvSpPr>
          <p:cNvPr id="736" name="Google Shape;736;p64"/>
          <p:cNvSpPr/>
          <p:nvPr/>
        </p:nvSpPr>
        <p:spPr>
          <a:xfrm>
            <a:off x="3002875" y="3811450"/>
            <a:ext cx="5782500" cy="116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br>
              <a:rPr b="1"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1"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Will this module Keep track of the current queue number ?</a:t>
            </a:r>
            <a:endParaRPr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65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Ticket Queueing System:</a:t>
            </a:r>
            <a:br>
              <a:rPr lang="en" sz="3400"/>
            </a:br>
            <a:r>
              <a:rPr lang="en" sz="3400"/>
              <a:t>Components and Roles</a:t>
            </a:r>
            <a:endParaRPr sz="3400"/>
          </a:p>
        </p:txBody>
      </p:sp>
      <p:sp>
        <p:nvSpPr>
          <p:cNvPr id="742" name="Google Shape;742;p65"/>
          <p:cNvSpPr txBox="1"/>
          <p:nvPr>
            <p:ph idx="2" type="subTitle"/>
          </p:nvPr>
        </p:nvSpPr>
        <p:spPr>
          <a:xfrm>
            <a:off x="37725" y="1420125"/>
            <a:ext cx="9144000" cy="35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Modularization of the System :</a:t>
            </a:r>
            <a:endParaRPr b="1" sz="18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Finding Components :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Module : </a:t>
            </a:r>
            <a:r>
              <a:rPr b="1" lang="en"/>
              <a:t>Ticket Server</a:t>
            </a:r>
            <a:r>
              <a:rPr b="1" lang="en"/>
              <a:t> </a:t>
            </a:r>
            <a:endParaRPr/>
          </a:p>
          <a:p>
            <a:pPr indent="-3302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Responsability : </a:t>
            </a:r>
            <a:endParaRPr>
              <a:solidFill>
                <a:schemeClr val="dk1"/>
              </a:solidFill>
            </a:endParaRPr>
          </a:p>
          <a:p>
            <a:pPr indent="-330200" lvl="4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Tracking the current queue number</a:t>
            </a:r>
            <a:endParaRPr>
              <a:solidFill>
                <a:schemeClr val="dk1"/>
              </a:solidFill>
            </a:endParaRPr>
          </a:p>
          <a:p>
            <a:pPr indent="-330200" lvl="4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Giving this number to kiosks</a:t>
            </a:r>
            <a:endParaRPr/>
          </a:p>
        </p:txBody>
      </p:sp>
      <p:sp>
        <p:nvSpPr>
          <p:cNvPr id="743" name="Google Shape;743;p6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4" name="Google Shape;744;p65"/>
          <p:cNvSpPr/>
          <p:nvPr/>
        </p:nvSpPr>
        <p:spPr>
          <a:xfrm>
            <a:off x="480200" y="4134700"/>
            <a:ext cx="1975500" cy="774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TicketServer</a:t>
            </a:r>
            <a:endParaRPr b="1"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8"/>
          <p:cNvSpPr txBox="1"/>
          <p:nvPr>
            <p:ph type="title"/>
          </p:nvPr>
        </p:nvSpPr>
        <p:spPr>
          <a:xfrm>
            <a:off x="266675" y="585169"/>
            <a:ext cx="2866200" cy="16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Outline :</a:t>
            </a:r>
            <a:endParaRPr b="1"/>
          </a:p>
        </p:txBody>
      </p:sp>
      <p:sp>
        <p:nvSpPr>
          <p:cNvPr id="577" name="Google Shape;577;p48"/>
          <p:cNvSpPr txBox="1"/>
          <p:nvPr>
            <p:ph idx="1" type="subTitle"/>
          </p:nvPr>
        </p:nvSpPr>
        <p:spPr>
          <a:xfrm>
            <a:off x="2645625" y="211100"/>
            <a:ext cx="5978700" cy="46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Case Study</a:t>
            </a:r>
            <a:r>
              <a:rPr b="1" lang="en" sz="1600"/>
              <a:t> 1 : Ticket Queue Management Sys.</a:t>
            </a:r>
            <a:endParaRPr b="1"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b="1" lang="en" sz="1200"/>
              <a:t>Specifications</a:t>
            </a:r>
            <a:endParaRPr b="1"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b="1" lang="en" sz="1200"/>
              <a:t>Software Architecture:</a:t>
            </a:r>
            <a:endParaRPr b="1" sz="1200"/>
          </a:p>
          <a:p>
            <a:pPr indent="-3048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b="1" lang="en" sz="1200"/>
              <a:t>Functional Requirements</a:t>
            </a:r>
            <a:endParaRPr b="1" sz="1200"/>
          </a:p>
          <a:p>
            <a:pPr indent="-3048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b="1" lang="en" sz="1200"/>
              <a:t>Non-Functional Requirements</a:t>
            </a:r>
            <a:endParaRPr b="1" sz="1200"/>
          </a:p>
          <a:p>
            <a:pPr indent="-3048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b="1" lang="en" sz="1200"/>
              <a:t>Components and Modules: </a:t>
            </a:r>
            <a:r>
              <a:rPr b="1" lang="en" sz="1200">
                <a:solidFill>
                  <a:schemeClr val="dk1"/>
                </a:solidFill>
              </a:rPr>
              <a:t>Modularization &amp; Cohesion</a:t>
            </a:r>
            <a:endParaRPr b="1" sz="1200"/>
          </a:p>
          <a:p>
            <a:pPr indent="-3048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b="1" lang="en" sz="1200"/>
              <a:t>Technological Stack</a:t>
            </a:r>
            <a:endParaRPr b="1" sz="1200"/>
          </a:p>
          <a:p>
            <a:pPr indent="-3048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b="1" lang="en" sz="1200"/>
              <a:t>Designing the Architecture : </a:t>
            </a:r>
            <a:endParaRPr b="1" sz="1200"/>
          </a:p>
          <a:p>
            <a:pPr indent="-3048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Coupling and Communication</a:t>
            </a:r>
            <a:endParaRPr b="1" sz="1200"/>
          </a:p>
          <a:p>
            <a:pPr indent="-3048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Low-Level Entities</a:t>
            </a:r>
            <a:endParaRPr b="1"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 sz="1200"/>
              <a:t>Implementation</a:t>
            </a:r>
            <a:endParaRPr b="1" sz="1200"/>
          </a:p>
          <a:p>
            <a:pPr indent="-3048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b="1" lang="en" sz="1200"/>
              <a:t>Ticket Server</a:t>
            </a:r>
            <a:endParaRPr b="1" sz="1200"/>
          </a:p>
          <a:p>
            <a:pPr indent="-3048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b="1" lang="en" sz="1200"/>
              <a:t>Kiosk Client</a:t>
            </a:r>
            <a:endParaRPr b="1" sz="1200"/>
          </a:p>
          <a:p>
            <a:pPr indent="-3048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b="1" lang="en" sz="1200"/>
              <a:t>Display Server</a:t>
            </a:r>
            <a:endParaRPr b="1" sz="1200"/>
          </a:p>
          <a:p>
            <a:pPr indent="-3048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b="1" lang="en" sz="1200"/>
              <a:t>Display Client</a:t>
            </a:r>
            <a:endParaRPr b="1" sz="1200"/>
          </a:p>
          <a:p>
            <a:pPr indent="-3048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b="1" lang="en" sz="1200"/>
              <a:t>AdminGui</a:t>
            </a:r>
            <a:endParaRPr b="1" sz="12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Case Study 2 : Mobile-App-Based Monitoring System</a:t>
            </a:r>
            <a:endParaRPr b="1" sz="15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600"/>
          </a:p>
        </p:txBody>
      </p:sp>
      <p:sp>
        <p:nvSpPr>
          <p:cNvPr id="578" name="Google Shape;578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66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Ticket Queueing System:</a:t>
            </a:r>
            <a:br>
              <a:rPr lang="en" sz="3400"/>
            </a:br>
            <a:r>
              <a:rPr lang="en" sz="3400"/>
              <a:t>Components and Roles</a:t>
            </a:r>
            <a:endParaRPr sz="3400"/>
          </a:p>
        </p:txBody>
      </p:sp>
      <p:sp>
        <p:nvSpPr>
          <p:cNvPr id="750" name="Google Shape;750;p66"/>
          <p:cNvSpPr txBox="1"/>
          <p:nvPr>
            <p:ph idx="2" type="subTitle"/>
          </p:nvPr>
        </p:nvSpPr>
        <p:spPr>
          <a:xfrm>
            <a:off x="37725" y="1420125"/>
            <a:ext cx="9144000" cy="35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Modularization of the System :</a:t>
            </a:r>
            <a:endParaRPr b="1" sz="18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Finding Components :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Other user story :  As </a:t>
            </a:r>
            <a:r>
              <a:rPr b="1" lang="en"/>
              <a:t>a staff</a:t>
            </a:r>
            <a:r>
              <a:rPr b="1" lang="en"/>
              <a:t>, </a:t>
            </a:r>
            <a:r>
              <a:rPr lang="en"/>
              <a:t>I</a:t>
            </a:r>
            <a:r>
              <a:rPr lang="en"/>
              <a:t> would like to </a:t>
            </a:r>
            <a:r>
              <a:rPr b="1" lang="en"/>
              <a:t>call automatically for the next customer in the queue </a:t>
            </a:r>
            <a:r>
              <a:rPr lang="en"/>
              <a:t>so that I can serve.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751" name="Google Shape;751;p6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67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Ticket Queueing System:</a:t>
            </a:r>
            <a:br>
              <a:rPr lang="en" sz="3400"/>
            </a:br>
            <a:r>
              <a:rPr lang="en" sz="3400"/>
              <a:t>Components and Roles</a:t>
            </a:r>
            <a:endParaRPr sz="3400"/>
          </a:p>
        </p:txBody>
      </p:sp>
      <p:sp>
        <p:nvSpPr>
          <p:cNvPr id="757" name="Google Shape;757;p67"/>
          <p:cNvSpPr txBox="1"/>
          <p:nvPr>
            <p:ph idx="2" type="subTitle"/>
          </p:nvPr>
        </p:nvSpPr>
        <p:spPr>
          <a:xfrm>
            <a:off x="37725" y="1420125"/>
            <a:ext cx="9144000" cy="35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Modularization of the System :</a:t>
            </a:r>
            <a:endParaRPr b="1" sz="18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Finding Components :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Other user story :  As </a:t>
            </a:r>
            <a:r>
              <a:rPr b="1" lang="en"/>
              <a:t>a staff, </a:t>
            </a:r>
            <a:r>
              <a:rPr lang="en"/>
              <a:t>I would like to </a:t>
            </a:r>
            <a:r>
              <a:rPr b="1" lang="en"/>
              <a:t>call automatically for the next customer in the queue </a:t>
            </a:r>
            <a:r>
              <a:rPr lang="en"/>
              <a:t>so that I can serve.</a:t>
            </a:r>
            <a:endParaRPr/>
          </a:p>
          <a:p>
            <a:pPr indent="-3302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Module : </a:t>
            </a:r>
            <a:r>
              <a:rPr b="1" lang="en"/>
              <a:t>AgentGUI</a:t>
            </a:r>
            <a:endParaRPr b="1"/>
          </a:p>
          <a:p>
            <a:pPr indent="-330200" lvl="4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Responsability : </a:t>
            </a:r>
            <a:endParaRPr/>
          </a:p>
          <a:p>
            <a:pPr indent="-330200" lvl="5" marL="2743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Get the next number in the queue to serve.</a:t>
            </a:r>
            <a:endParaRPr/>
          </a:p>
          <a:p>
            <a:pPr indent="-330200" lvl="5" marL="2743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>
                <a:solidFill>
                  <a:schemeClr val="dk1"/>
                </a:solidFill>
              </a:rPr>
              <a:t>Skip to the next customer (in case a customer does not show up)</a:t>
            </a:r>
            <a:r>
              <a:rPr lang="en" sz="1700">
                <a:solidFill>
                  <a:schemeClr val="dk1"/>
                </a:solidFill>
              </a:rPr>
              <a:t> ( I will ignore this feature in this case study)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758" name="Google Shape;758;p6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9" name="Google Shape;759;p67"/>
          <p:cNvSpPr/>
          <p:nvPr/>
        </p:nvSpPr>
        <p:spPr>
          <a:xfrm>
            <a:off x="480200" y="4134700"/>
            <a:ext cx="1440600" cy="774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AgentGui</a:t>
            </a:r>
            <a:endParaRPr b="1" sz="1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68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Ticket Queueing System:</a:t>
            </a:r>
            <a:br>
              <a:rPr lang="en" sz="3400"/>
            </a:br>
            <a:r>
              <a:rPr lang="en" sz="3400"/>
              <a:t>Components and Roles</a:t>
            </a:r>
            <a:endParaRPr sz="3400"/>
          </a:p>
        </p:txBody>
      </p:sp>
      <p:sp>
        <p:nvSpPr>
          <p:cNvPr id="765" name="Google Shape;765;p68"/>
          <p:cNvSpPr txBox="1"/>
          <p:nvPr>
            <p:ph idx="2" type="subTitle"/>
          </p:nvPr>
        </p:nvSpPr>
        <p:spPr>
          <a:xfrm>
            <a:off x="37725" y="1420125"/>
            <a:ext cx="9144000" cy="35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Modularization of the System :</a:t>
            </a:r>
            <a:endParaRPr b="1" sz="18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Finding Components :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Other user story : As </a:t>
            </a:r>
            <a:r>
              <a:rPr b="1" lang="en"/>
              <a:t>visitor, </a:t>
            </a:r>
            <a:r>
              <a:rPr lang="en"/>
              <a:t>i would like to see on the display screen </a:t>
            </a:r>
            <a:r>
              <a:rPr b="1" lang="en"/>
              <a:t>current queue number being served</a:t>
            </a:r>
            <a:r>
              <a:rPr lang="en"/>
              <a:t> so that i can estimate how much longer to wait.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766" name="Google Shape;766;p6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69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Ticket Queueing System:</a:t>
            </a:r>
            <a:br>
              <a:rPr lang="en" sz="3400"/>
            </a:br>
            <a:r>
              <a:rPr lang="en" sz="3400"/>
              <a:t>Components and Roles</a:t>
            </a:r>
            <a:endParaRPr sz="3400"/>
          </a:p>
        </p:txBody>
      </p:sp>
      <p:sp>
        <p:nvSpPr>
          <p:cNvPr id="772" name="Google Shape;772;p69"/>
          <p:cNvSpPr txBox="1"/>
          <p:nvPr>
            <p:ph idx="2" type="subTitle"/>
          </p:nvPr>
        </p:nvSpPr>
        <p:spPr>
          <a:xfrm>
            <a:off x="37725" y="1420125"/>
            <a:ext cx="9144000" cy="35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Modularization of the System :</a:t>
            </a:r>
            <a:endParaRPr b="1" sz="18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Finding Components :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Other user story : As </a:t>
            </a:r>
            <a:r>
              <a:rPr b="1" lang="en"/>
              <a:t>visitor, </a:t>
            </a:r>
            <a:r>
              <a:rPr lang="en"/>
              <a:t>i would like to see on the display screen </a:t>
            </a:r>
            <a:r>
              <a:rPr b="1" lang="en"/>
              <a:t>current queue number being served</a:t>
            </a:r>
            <a:r>
              <a:rPr lang="en"/>
              <a:t> so that i can estimate how much longer to wait.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Module : Display ?</a:t>
            </a:r>
            <a:endParaRPr/>
          </a:p>
          <a:p>
            <a:pPr indent="-3302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Responsibility :</a:t>
            </a:r>
            <a:endParaRPr>
              <a:solidFill>
                <a:schemeClr val="dk1"/>
              </a:solidFill>
            </a:endParaRPr>
          </a:p>
          <a:p>
            <a:pPr indent="-330200" lvl="4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Get </a:t>
            </a:r>
            <a:r>
              <a:rPr b="1" lang="en">
                <a:solidFill>
                  <a:schemeClr val="dk1"/>
                </a:solidFill>
              </a:rPr>
              <a:t>or </a:t>
            </a:r>
            <a:r>
              <a:rPr lang="en">
                <a:solidFill>
                  <a:schemeClr val="dk1"/>
                </a:solidFill>
              </a:rPr>
              <a:t>Receive Data from TicketServer</a:t>
            </a:r>
            <a:endParaRPr>
              <a:solidFill>
                <a:schemeClr val="dk1"/>
              </a:solidFill>
            </a:endParaRPr>
          </a:p>
          <a:p>
            <a:pPr indent="-330200" lvl="4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Format Data</a:t>
            </a:r>
            <a:endParaRPr>
              <a:solidFill>
                <a:schemeClr val="dk1"/>
              </a:solidFill>
            </a:endParaRPr>
          </a:p>
          <a:p>
            <a:pPr indent="-330200" lvl="4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Display Data according to some hardware specs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773" name="Google Shape;773;p6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70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Ticket Queueing System:</a:t>
            </a:r>
            <a:br>
              <a:rPr lang="en" sz="3400"/>
            </a:br>
            <a:r>
              <a:rPr lang="en" sz="3400"/>
              <a:t>Components and Roles</a:t>
            </a:r>
            <a:endParaRPr sz="3400"/>
          </a:p>
        </p:txBody>
      </p:sp>
      <p:sp>
        <p:nvSpPr>
          <p:cNvPr id="779" name="Google Shape;779;p70"/>
          <p:cNvSpPr txBox="1"/>
          <p:nvPr>
            <p:ph idx="2" type="subTitle"/>
          </p:nvPr>
        </p:nvSpPr>
        <p:spPr>
          <a:xfrm>
            <a:off x="37725" y="1420125"/>
            <a:ext cx="9144000" cy="35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Modularization of the System :</a:t>
            </a:r>
            <a:endParaRPr b="1" sz="18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Finding Components :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Module : DisplayServer</a:t>
            </a:r>
            <a:endParaRPr/>
          </a:p>
          <a:p>
            <a:pPr indent="-3302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Responsibility :</a:t>
            </a:r>
            <a:endParaRPr/>
          </a:p>
          <a:p>
            <a:pPr indent="-330200" lvl="4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Get </a:t>
            </a:r>
            <a:r>
              <a:rPr b="1" lang="en"/>
              <a:t>or </a:t>
            </a:r>
            <a:r>
              <a:rPr lang="en"/>
              <a:t>Receive Data from TicketServer</a:t>
            </a:r>
            <a:endParaRPr/>
          </a:p>
          <a:p>
            <a:pPr indent="-330200" lvl="4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Format Data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Module : DisplayClient</a:t>
            </a:r>
            <a:endParaRPr/>
          </a:p>
          <a:p>
            <a:pPr indent="-3302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Responsibility:</a:t>
            </a:r>
            <a:endParaRPr/>
          </a:p>
          <a:p>
            <a:pPr indent="-330200" lvl="4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Display Data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780" name="Google Shape;780;p7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71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Ticket Queueing System:</a:t>
            </a:r>
            <a:br>
              <a:rPr lang="en" sz="3400"/>
            </a:br>
            <a:r>
              <a:rPr lang="en" sz="3400"/>
              <a:t>Components and Roles</a:t>
            </a:r>
            <a:endParaRPr sz="3400"/>
          </a:p>
        </p:txBody>
      </p:sp>
      <p:sp>
        <p:nvSpPr>
          <p:cNvPr id="786" name="Google Shape;786;p71"/>
          <p:cNvSpPr txBox="1"/>
          <p:nvPr>
            <p:ph idx="2" type="subTitle"/>
          </p:nvPr>
        </p:nvSpPr>
        <p:spPr>
          <a:xfrm>
            <a:off x="37725" y="1420125"/>
            <a:ext cx="9144000" cy="35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Modularization of the System :</a:t>
            </a:r>
            <a:endParaRPr b="1" sz="18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User story : As </a:t>
            </a:r>
            <a:r>
              <a:rPr b="1" lang="en" sz="1700"/>
              <a:t>a system administrator or IT person</a:t>
            </a:r>
            <a:r>
              <a:rPr b="1" lang="en" sz="1700"/>
              <a:t>, </a:t>
            </a:r>
            <a:r>
              <a:rPr lang="en" sz="1700"/>
              <a:t>would like to </a:t>
            </a:r>
            <a:r>
              <a:rPr b="1" lang="en" sz="1700"/>
              <a:t>manage </a:t>
            </a:r>
            <a:r>
              <a:rPr b="1" lang="en" sz="1700"/>
              <a:t> </a:t>
            </a:r>
            <a:r>
              <a:rPr lang="en" sz="1700"/>
              <a:t>the system by resetting counters, edit configuration, see statistics..…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Module : AdminGUI</a:t>
            </a:r>
            <a:endParaRPr/>
          </a:p>
          <a:p>
            <a:pPr indent="-3302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Responsibility :</a:t>
            </a:r>
            <a:endParaRPr/>
          </a:p>
          <a:p>
            <a:pPr indent="-330200" lvl="4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Reset Counters</a:t>
            </a:r>
            <a:endParaRPr sz="1700"/>
          </a:p>
        </p:txBody>
      </p:sp>
      <p:sp>
        <p:nvSpPr>
          <p:cNvPr id="787" name="Google Shape;787;p7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72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Ticket Queueing System:</a:t>
            </a:r>
            <a:br>
              <a:rPr lang="en" sz="3400"/>
            </a:br>
            <a:r>
              <a:rPr lang="en" sz="3400"/>
              <a:t>Components and Roles</a:t>
            </a:r>
            <a:endParaRPr sz="3400"/>
          </a:p>
        </p:txBody>
      </p:sp>
      <p:sp>
        <p:nvSpPr>
          <p:cNvPr id="793" name="Google Shape;793;p72"/>
          <p:cNvSpPr txBox="1"/>
          <p:nvPr>
            <p:ph idx="2" type="subTitle"/>
          </p:nvPr>
        </p:nvSpPr>
        <p:spPr>
          <a:xfrm>
            <a:off x="37725" y="1420125"/>
            <a:ext cx="9144000" cy="35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Can we rely on ChatGPT ? or AI ?</a:t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794" name="Google Shape;794;p7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73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Ticket Queueing System:</a:t>
            </a:r>
            <a:br>
              <a:rPr lang="en" sz="3400"/>
            </a:br>
            <a:r>
              <a:rPr lang="en" sz="3400"/>
              <a:t>Architecture Overview</a:t>
            </a:r>
            <a:endParaRPr sz="3400"/>
          </a:p>
        </p:txBody>
      </p:sp>
      <p:sp>
        <p:nvSpPr>
          <p:cNvPr id="800" name="Google Shape;800;p73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Monolithic Application :</a:t>
            </a:r>
            <a:endParaRPr sz="18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Create it as a Web App (WAMP/LAMP) with many different web pages/interfaces: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One for the Kiosk Printing System.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One interface for the agent 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One interface for the display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One interface for admin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Advantage</a:t>
            </a:r>
            <a:r>
              <a:rPr lang="en"/>
              <a:t> :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Easy and cheap to develop .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Easy to maintain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7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2" name="Google Shape;802;p73"/>
          <p:cNvSpPr/>
          <p:nvPr/>
        </p:nvSpPr>
        <p:spPr>
          <a:xfrm>
            <a:off x="5804900" y="3771425"/>
            <a:ext cx="2945100" cy="78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br>
              <a:rPr b="1"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1"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Any problems ?</a:t>
            </a:r>
            <a:endParaRPr b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74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Ticket Queueing System:</a:t>
            </a:r>
            <a:br>
              <a:rPr lang="en" sz="3400"/>
            </a:br>
            <a:r>
              <a:rPr lang="en" sz="3400"/>
              <a:t>Architecture Overview</a:t>
            </a:r>
            <a:endParaRPr sz="3400"/>
          </a:p>
        </p:txBody>
      </p:sp>
      <p:sp>
        <p:nvSpPr>
          <p:cNvPr id="808" name="Google Shape;808;p74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Monolithic Application :</a:t>
            </a:r>
            <a:endParaRPr sz="18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Create it as a Web App (WAMP/LAMP) with many different web pages/interfaces: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One for the Kiosk Printing System.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One interface for the agent 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One interface for the display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One interface for admin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Advantage :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Easy and cheap to develop and cheap.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Easy to maintain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7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0" name="Google Shape;810;p74"/>
          <p:cNvSpPr/>
          <p:nvPr/>
        </p:nvSpPr>
        <p:spPr>
          <a:xfrm>
            <a:off x="3002875" y="3271850"/>
            <a:ext cx="5782500" cy="170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br>
              <a:rPr b="1"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1"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Problems : Complexity with custom hardware + Need for a browser + Need for a PC for the Agent + </a:t>
            </a:r>
            <a:r>
              <a:rPr b="1"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Live-events with Web App can be a problem + Display Issues/Refresh?When?Often ?</a:t>
            </a:r>
            <a:endParaRPr b="1"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75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Ticket Queueing System:</a:t>
            </a:r>
            <a:br>
              <a:rPr lang="en" sz="3400"/>
            </a:br>
            <a:r>
              <a:rPr lang="en" sz="3400"/>
              <a:t>Architecture Overview</a:t>
            </a:r>
            <a:endParaRPr sz="3400"/>
          </a:p>
        </p:txBody>
      </p:sp>
      <p:sp>
        <p:nvSpPr>
          <p:cNvPr id="816" name="Google Shape;816;p75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Distributed</a:t>
            </a:r>
            <a:r>
              <a:rPr lang="en" sz="1800"/>
              <a:t> Application :</a:t>
            </a:r>
            <a:endParaRPr sz="18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Create a different module as a separate system to run on the relevant platform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Advantage :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Scalable and integrated on any hardware/settings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Drawbacks: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Difficult and </a:t>
            </a:r>
            <a:r>
              <a:rPr lang="en"/>
              <a:t>costly</a:t>
            </a:r>
            <a:r>
              <a:rPr lang="en"/>
              <a:t>.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Hard to maintain ( Depending on the architecture itself).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7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49"/>
          <p:cNvSpPr txBox="1"/>
          <p:nvPr>
            <p:ph type="title"/>
          </p:nvPr>
        </p:nvSpPr>
        <p:spPr>
          <a:xfrm>
            <a:off x="-360400" y="-76200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Engineering : </a:t>
            </a:r>
            <a:br>
              <a:rPr lang="en" sz="3400"/>
            </a:br>
            <a:r>
              <a:rPr lang="en" sz="3400"/>
              <a:t>Too Many Concepts ?</a:t>
            </a:r>
            <a:endParaRPr sz="3400"/>
          </a:p>
        </p:txBody>
      </p:sp>
      <p:sp>
        <p:nvSpPr>
          <p:cNvPr id="584" name="Google Shape;584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5" name="Google Shape;585;p49"/>
          <p:cNvSpPr/>
          <p:nvPr/>
        </p:nvSpPr>
        <p:spPr>
          <a:xfrm flipH="1">
            <a:off x="1766125" y="2962250"/>
            <a:ext cx="1829400" cy="50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Software Crisis</a:t>
            </a:r>
            <a:endParaRPr b="1"/>
          </a:p>
        </p:txBody>
      </p:sp>
      <p:sp>
        <p:nvSpPr>
          <p:cNvPr id="586" name="Google Shape;586;p49"/>
          <p:cNvSpPr/>
          <p:nvPr/>
        </p:nvSpPr>
        <p:spPr>
          <a:xfrm flipH="1">
            <a:off x="5591450" y="2845200"/>
            <a:ext cx="1829400" cy="50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Software Entropy</a:t>
            </a:r>
            <a:endParaRPr b="1"/>
          </a:p>
        </p:txBody>
      </p:sp>
      <p:sp>
        <p:nvSpPr>
          <p:cNvPr id="587" name="Google Shape;587;p49"/>
          <p:cNvSpPr/>
          <p:nvPr/>
        </p:nvSpPr>
        <p:spPr>
          <a:xfrm flipH="1">
            <a:off x="3091250" y="1634750"/>
            <a:ext cx="1829400" cy="50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Stamp Coupling</a:t>
            </a:r>
            <a:endParaRPr b="1"/>
          </a:p>
        </p:txBody>
      </p:sp>
      <p:sp>
        <p:nvSpPr>
          <p:cNvPr id="588" name="Google Shape;588;p49"/>
          <p:cNvSpPr/>
          <p:nvPr/>
        </p:nvSpPr>
        <p:spPr>
          <a:xfrm flipH="1">
            <a:off x="4488838" y="3648050"/>
            <a:ext cx="1829400" cy="50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Cohesion</a:t>
            </a:r>
            <a:endParaRPr b="1"/>
          </a:p>
        </p:txBody>
      </p:sp>
      <p:sp>
        <p:nvSpPr>
          <p:cNvPr id="589" name="Google Shape;589;p49"/>
          <p:cNvSpPr/>
          <p:nvPr/>
        </p:nvSpPr>
        <p:spPr>
          <a:xfrm flipH="1">
            <a:off x="2375725" y="3571850"/>
            <a:ext cx="1829400" cy="50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Interface</a:t>
            </a:r>
            <a:endParaRPr b="1"/>
          </a:p>
        </p:txBody>
      </p:sp>
      <p:sp>
        <p:nvSpPr>
          <p:cNvPr id="590" name="Google Shape;590;p49"/>
          <p:cNvSpPr/>
          <p:nvPr/>
        </p:nvSpPr>
        <p:spPr>
          <a:xfrm flipH="1">
            <a:off x="142850" y="2028525"/>
            <a:ext cx="1829400" cy="50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Adapter Pattern</a:t>
            </a:r>
            <a:endParaRPr b="1"/>
          </a:p>
        </p:txBody>
      </p:sp>
      <p:sp>
        <p:nvSpPr>
          <p:cNvPr id="591" name="Google Shape;591;p49"/>
          <p:cNvSpPr/>
          <p:nvPr/>
        </p:nvSpPr>
        <p:spPr>
          <a:xfrm flipH="1">
            <a:off x="6557500" y="2246875"/>
            <a:ext cx="1829400" cy="50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Factory Pattern</a:t>
            </a:r>
            <a:endParaRPr b="1"/>
          </a:p>
        </p:txBody>
      </p:sp>
      <p:sp>
        <p:nvSpPr>
          <p:cNvPr id="592" name="Google Shape;592;p49"/>
          <p:cNvSpPr/>
          <p:nvPr/>
        </p:nvSpPr>
        <p:spPr>
          <a:xfrm flipH="1">
            <a:off x="645050" y="4611900"/>
            <a:ext cx="1829400" cy="50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Modularization</a:t>
            </a:r>
            <a:endParaRPr b="1"/>
          </a:p>
        </p:txBody>
      </p:sp>
      <p:sp>
        <p:nvSpPr>
          <p:cNvPr id="593" name="Google Shape;593;p49"/>
          <p:cNvSpPr/>
          <p:nvPr/>
        </p:nvSpPr>
        <p:spPr>
          <a:xfrm flipH="1">
            <a:off x="6601950" y="3498925"/>
            <a:ext cx="1829400" cy="50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Abstraction</a:t>
            </a:r>
            <a:endParaRPr b="1"/>
          </a:p>
        </p:txBody>
      </p:sp>
      <p:sp>
        <p:nvSpPr>
          <p:cNvPr id="594" name="Google Shape;594;p49"/>
          <p:cNvSpPr/>
          <p:nvPr/>
        </p:nvSpPr>
        <p:spPr>
          <a:xfrm flipH="1">
            <a:off x="4284625" y="4276000"/>
            <a:ext cx="1829400" cy="50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Concretion</a:t>
            </a:r>
            <a:endParaRPr b="1"/>
          </a:p>
        </p:txBody>
      </p:sp>
      <p:sp>
        <p:nvSpPr>
          <p:cNvPr id="595" name="Google Shape;595;p49"/>
          <p:cNvSpPr/>
          <p:nvPr/>
        </p:nvSpPr>
        <p:spPr>
          <a:xfrm flipH="1">
            <a:off x="5145874" y="1947713"/>
            <a:ext cx="1315200" cy="50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S.O.L.I.D</a:t>
            </a:r>
            <a:endParaRPr b="1"/>
          </a:p>
        </p:txBody>
      </p:sp>
      <p:sp>
        <p:nvSpPr>
          <p:cNvPr id="596" name="Google Shape;596;p49"/>
          <p:cNvSpPr/>
          <p:nvPr/>
        </p:nvSpPr>
        <p:spPr>
          <a:xfrm flipH="1">
            <a:off x="6461075" y="4286825"/>
            <a:ext cx="1829400" cy="50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Liskov </a:t>
            </a:r>
            <a:r>
              <a:rPr b="1" lang="en"/>
              <a:t>Substitution</a:t>
            </a:r>
            <a:endParaRPr b="1"/>
          </a:p>
        </p:txBody>
      </p:sp>
      <p:sp>
        <p:nvSpPr>
          <p:cNvPr id="597" name="Google Shape;597;p49"/>
          <p:cNvSpPr/>
          <p:nvPr/>
        </p:nvSpPr>
        <p:spPr>
          <a:xfrm flipH="1">
            <a:off x="4123125" y="2392150"/>
            <a:ext cx="1268400" cy="50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DRY</a:t>
            </a:r>
            <a:endParaRPr b="1"/>
          </a:p>
        </p:txBody>
      </p:sp>
      <p:sp>
        <p:nvSpPr>
          <p:cNvPr id="598" name="Google Shape;598;p49"/>
          <p:cNvSpPr/>
          <p:nvPr/>
        </p:nvSpPr>
        <p:spPr>
          <a:xfrm flipH="1">
            <a:off x="6557500" y="637200"/>
            <a:ext cx="1829400" cy="50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Custom Software</a:t>
            </a:r>
            <a:endParaRPr b="1"/>
          </a:p>
        </p:txBody>
      </p:sp>
      <p:sp>
        <p:nvSpPr>
          <p:cNvPr id="599" name="Google Shape;599;p49"/>
          <p:cNvSpPr/>
          <p:nvPr/>
        </p:nvSpPr>
        <p:spPr>
          <a:xfrm flipH="1">
            <a:off x="6822150" y="1648550"/>
            <a:ext cx="1829400" cy="50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Structural Diagram</a:t>
            </a:r>
            <a:endParaRPr b="1"/>
          </a:p>
        </p:txBody>
      </p:sp>
      <p:sp>
        <p:nvSpPr>
          <p:cNvPr id="600" name="Google Shape;600;p49"/>
          <p:cNvSpPr/>
          <p:nvPr/>
        </p:nvSpPr>
        <p:spPr>
          <a:xfrm flipH="1">
            <a:off x="4659325" y="130500"/>
            <a:ext cx="2073900" cy="50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Behavioral Diagram</a:t>
            </a:r>
            <a:endParaRPr b="1"/>
          </a:p>
        </p:txBody>
      </p:sp>
      <p:sp>
        <p:nvSpPr>
          <p:cNvPr id="601" name="Google Shape;601;p49"/>
          <p:cNvSpPr/>
          <p:nvPr/>
        </p:nvSpPr>
        <p:spPr>
          <a:xfrm flipH="1">
            <a:off x="438375" y="1374563"/>
            <a:ext cx="2073900" cy="50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Class Diagram</a:t>
            </a:r>
            <a:endParaRPr b="1"/>
          </a:p>
        </p:txBody>
      </p:sp>
      <p:sp>
        <p:nvSpPr>
          <p:cNvPr id="602" name="Google Shape;602;p49"/>
          <p:cNvSpPr/>
          <p:nvPr/>
        </p:nvSpPr>
        <p:spPr>
          <a:xfrm flipH="1">
            <a:off x="102625" y="4078550"/>
            <a:ext cx="760200" cy="50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UML</a:t>
            </a:r>
            <a:endParaRPr b="1"/>
          </a:p>
        </p:txBody>
      </p:sp>
      <p:sp>
        <p:nvSpPr>
          <p:cNvPr id="603" name="Google Shape;603;p49"/>
          <p:cNvSpPr/>
          <p:nvPr/>
        </p:nvSpPr>
        <p:spPr>
          <a:xfrm flipH="1">
            <a:off x="6929875" y="39475"/>
            <a:ext cx="2073900" cy="50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Software Process</a:t>
            </a:r>
            <a:endParaRPr b="1"/>
          </a:p>
        </p:txBody>
      </p:sp>
      <p:sp>
        <p:nvSpPr>
          <p:cNvPr id="604" name="Google Shape;604;p49"/>
          <p:cNvSpPr/>
          <p:nvPr/>
        </p:nvSpPr>
        <p:spPr>
          <a:xfrm flipH="1">
            <a:off x="4763425" y="720600"/>
            <a:ext cx="1515600" cy="50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Agile Methods</a:t>
            </a:r>
            <a:endParaRPr b="1"/>
          </a:p>
        </p:txBody>
      </p:sp>
      <p:sp>
        <p:nvSpPr>
          <p:cNvPr id="605" name="Google Shape;605;p49"/>
          <p:cNvSpPr/>
          <p:nvPr/>
        </p:nvSpPr>
        <p:spPr>
          <a:xfrm flipH="1">
            <a:off x="61675" y="2666250"/>
            <a:ext cx="1597500" cy="50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Scrum</a:t>
            </a:r>
            <a:endParaRPr b="1"/>
          </a:p>
        </p:txBody>
      </p:sp>
      <p:sp>
        <p:nvSpPr>
          <p:cNvPr id="606" name="Google Shape;606;p49"/>
          <p:cNvSpPr/>
          <p:nvPr/>
        </p:nvSpPr>
        <p:spPr>
          <a:xfrm flipH="1">
            <a:off x="2216750" y="2240638"/>
            <a:ext cx="1417800" cy="50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Clean Code</a:t>
            </a:r>
            <a:endParaRPr b="1"/>
          </a:p>
        </p:txBody>
      </p:sp>
      <p:sp>
        <p:nvSpPr>
          <p:cNvPr id="607" name="Google Shape;607;p49"/>
          <p:cNvSpPr/>
          <p:nvPr/>
        </p:nvSpPr>
        <p:spPr>
          <a:xfrm flipH="1">
            <a:off x="8141025" y="2845200"/>
            <a:ext cx="789000" cy="50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XP</a:t>
            </a:r>
            <a:endParaRPr b="1"/>
          </a:p>
        </p:txBody>
      </p:sp>
      <p:sp>
        <p:nvSpPr>
          <p:cNvPr id="608" name="Google Shape;608;p49"/>
          <p:cNvSpPr/>
          <p:nvPr/>
        </p:nvSpPr>
        <p:spPr>
          <a:xfrm flipH="1">
            <a:off x="3940525" y="2962250"/>
            <a:ext cx="822900" cy="50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SRS</a:t>
            </a:r>
            <a:endParaRPr b="1"/>
          </a:p>
        </p:txBody>
      </p:sp>
      <p:sp>
        <p:nvSpPr>
          <p:cNvPr id="609" name="Google Shape;609;p49"/>
          <p:cNvSpPr/>
          <p:nvPr/>
        </p:nvSpPr>
        <p:spPr>
          <a:xfrm flipH="1">
            <a:off x="2416675" y="4181450"/>
            <a:ext cx="1747500" cy="50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Req </a:t>
            </a:r>
            <a:r>
              <a:rPr b="1" lang="en"/>
              <a:t>Elicitation</a:t>
            </a:r>
            <a:endParaRPr b="1"/>
          </a:p>
        </p:txBody>
      </p:sp>
      <p:sp>
        <p:nvSpPr>
          <p:cNvPr id="610" name="Google Shape;610;p49"/>
          <p:cNvSpPr/>
          <p:nvPr/>
        </p:nvSpPr>
        <p:spPr>
          <a:xfrm flipH="1">
            <a:off x="7459425" y="1050225"/>
            <a:ext cx="1470600" cy="50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Collaboration</a:t>
            </a:r>
            <a:endParaRPr b="1"/>
          </a:p>
        </p:txBody>
      </p:sp>
      <p:sp>
        <p:nvSpPr>
          <p:cNvPr id="611" name="Google Shape;611;p49"/>
          <p:cNvSpPr/>
          <p:nvPr/>
        </p:nvSpPr>
        <p:spPr>
          <a:xfrm flipH="1">
            <a:off x="5023225" y="1341988"/>
            <a:ext cx="1090800" cy="50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Kanban</a:t>
            </a:r>
            <a:endParaRPr b="1"/>
          </a:p>
        </p:txBody>
      </p:sp>
      <p:sp>
        <p:nvSpPr>
          <p:cNvPr id="612" name="Google Shape;612;p49"/>
          <p:cNvSpPr/>
          <p:nvPr/>
        </p:nvSpPr>
        <p:spPr>
          <a:xfrm flipH="1">
            <a:off x="3899125" y="1050225"/>
            <a:ext cx="760200" cy="50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MVC</a:t>
            </a:r>
            <a:endParaRPr b="1"/>
          </a:p>
        </p:txBody>
      </p:sp>
      <p:sp>
        <p:nvSpPr>
          <p:cNvPr id="613" name="Google Shape;613;p49"/>
          <p:cNvSpPr/>
          <p:nvPr/>
        </p:nvSpPr>
        <p:spPr>
          <a:xfrm flipH="1">
            <a:off x="2632550" y="1087600"/>
            <a:ext cx="1002000" cy="50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Layered</a:t>
            </a:r>
            <a:endParaRPr b="1"/>
          </a:p>
        </p:txBody>
      </p:sp>
      <p:sp>
        <p:nvSpPr>
          <p:cNvPr id="614" name="Google Shape;614;p49"/>
          <p:cNvSpPr/>
          <p:nvPr/>
        </p:nvSpPr>
        <p:spPr>
          <a:xfrm flipH="1">
            <a:off x="4860325" y="3020100"/>
            <a:ext cx="634200" cy="50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TDD</a:t>
            </a:r>
            <a:endParaRPr b="1"/>
          </a:p>
        </p:txBody>
      </p:sp>
      <p:sp>
        <p:nvSpPr>
          <p:cNvPr id="615" name="Google Shape;615;p49"/>
          <p:cNvSpPr/>
          <p:nvPr/>
        </p:nvSpPr>
        <p:spPr>
          <a:xfrm flipH="1">
            <a:off x="102625" y="3315850"/>
            <a:ext cx="1515600" cy="50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Extensibility</a:t>
            </a:r>
            <a:endParaRPr b="1"/>
          </a:p>
        </p:txBody>
      </p:sp>
      <p:sp>
        <p:nvSpPr>
          <p:cNvPr id="616" name="Google Shape;616;p49"/>
          <p:cNvSpPr/>
          <p:nvPr/>
        </p:nvSpPr>
        <p:spPr>
          <a:xfrm flipH="1">
            <a:off x="965700" y="3957925"/>
            <a:ext cx="1268400" cy="50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GIT/CVS</a:t>
            </a:r>
            <a:endParaRPr b="1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76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Ticket Queueing System:</a:t>
            </a:r>
            <a:br>
              <a:rPr lang="en" sz="3400"/>
            </a:br>
            <a:r>
              <a:rPr lang="en" sz="3400"/>
              <a:t>Technological Stack</a:t>
            </a:r>
            <a:endParaRPr sz="3400"/>
          </a:p>
        </p:txBody>
      </p:sp>
      <p:sp>
        <p:nvSpPr>
          <p:cNvPr id="823" name="Google Shape;823;p76"/>
          <p:cNvSpPr txBox="1"/>
          <p:nvPr>
            <p:ph idx="2" type="subTitle"/>
          </p:nvPr>
        </p:nvSpPr>
        <p:spPr>
          <a:xfrm>
            <a:off x="37725" y="1420125"/>
            <a:ext cx="9144000" cy="35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Ticket Server ( Can be a background Process)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Background process : Java, Python or NodeJS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Kiosk: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GUI usually to run on 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Touch display screen with a printer linked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It can be android or windows operating system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Windows : Java, Python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Mobile : Flutter…</a:t>
            </a:r>
            <a:endParaRPr sz="18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24" name="Google Shape;824;p7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77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Ticket Queueing System:</a:t>
            </a:r>
            <a:br>
              <a:rPr lang="en" sz="3400"/>
            </a:br>
            <a:r>
              <a:rPr lang="en" sz="3400"/>
              <a:t>Technological Stack</a:t>
            </a:r>
            <a:endParaRPr sz="3400"/>
          </a:p>
        </p:txBody>
      </p:sp>
      <p:sp>
        <p:nvSpPr>
          <p:cNvPr id="830" name="Google Shape;830;p77"/>
          <p:cNvSpPr txBox="1"/>
          <p:nvPr>
            <p:ph idx="2" type="subTitle"/>
          </p:nvPr>
        </p:nvSpPr>
        <p:spPr>
          <a:xfrm>
            <a:off x="37725" y="1420125"/>
            <a:ext cx="9144000" cy="35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DisplayServer</a:t>
            </a:r>
            <a:r>
              <a:rPr b="1" lang="en" sz="1800"/>
              <a:t> :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Background process : Java, Python or NodeJS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DisplayClient</a:t>
            </a:r>
            <a:r>
              <a:rPr b="1" lang="en" sz="1800"/>
              <a:t> :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GUI with rich multimedia support for playing videos, viewing images and text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It will be connected to large display screen.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Java, Python or even Web-Based Technologies.</a:t>
            </a:r>
            <a:endParaRPr sz="1800"/>
          </a:p>
        </p:txBody>
      </p:sp>
      <p:sp>
        <p:nvSpPr>
          <p:cNvPr id="831" name="Google Shape;831;p7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78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Ticket Queueing System:</a:t>
            </a:r>
            <a:br>
              <a:rPr lang="en" sz="3400"/>
            </a:br>
            <a:r>
              <a:rPr lang="en" sz="3400"/>
              <a:t>Design and Architecture</a:t>
            </a:r>
            <a:endParaRPr sz="3400"/>
          </a:p>
        </p:txBody>
      </p:sp>
      <p:sp>
        <p:nvSpPr>
          <p:cNvPr id="837" name="Google Shape;837;p7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8" name="Google Shape;838;p78"/>
          <p:cNvSpPr/>
          <p:nvPr/>
        </p:nvSpPr>
        <p:spPr>
          <a:xfrm>
            <a:off x="871500" y="2614550"/>
            <a:ext cx="1991700" cy="678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Kiosk</a:t>
            </a:r>
            <a:endParaRPr b="1" sz="1800"/>
          </a:p>
        </p:txBody>
      </p:sp>
      <p:sp>
        <p:nvSpPr>
          <p:cNvPr id="839" name="Google Shape;839;p78"/>
          <p:cNvSpPr/>
          <p:nvPr/>
        </p:nvSpPr>
        <p:spPr>
          <a:xfrm>
            <a:off x="5284425" y="2614550"/>
            <a:ext cx="1991700" cy="678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TicketServer</a:t>
            </a:r>
            <a:endParaRPr b="1" sz="1800"/>
          </a:p>
        </p:txBody>
      </p:sp>
      <p:cxnSp>
        <p:nvCxnSpPr>
          <p:cNvPr id="840" name="Google Shape;840;p78"/>
          <p:cNvCxnSpPr>
            <a:stCxn id="838" idx="3"/>
            <a:endCxn id="839" idx="1"/>
          </p:cNvCxnSpPr>
          <p:nvPr/>
        </p:nvCxnSpPr>
        <p:spPr>
          <a:xfrm>
            <a:off x="2863200" y="2953550"/>
            <a:ext cx="2421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1" name="Google Shape;841;p78"/>
          <p:cNvSpPr/>
          <p:nvPr/>
        </p:nvSpPr>
        <p:spPr>
          <a:xfrm>
            <a:off x="1280275" y="3748850"/>
            <a:ext cx="5782500" cy="89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Who calls who ? where to put the direction of the arrow ?</a:t>
            </a:r>
            <a:endParaRPr b="1"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79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Ticket Queueing System:</a:t>
            </a:r>
            <a:br>
              <a:rPr lang="en" sz="3400"/>
            </a:br>
            <a:r>
              <a:rPr lang="en" sz="3400"/>
              <a:t>Design and Architecture</a:t>
            </a:r>
            <a:endParaRPr sz="3400"/>
          </a:p>
        </p:txBody>
      </p:sp>
      <p:sp>
        <p:nvSpPr>
          <p:cNvPr id="847" name="Google Shape;847;p7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8" name="Google Shape;848;p79"/>
          <p:cNvSpPr/>
          <p:nvPr/>
        </p:nvSpPr>
        <p:spPr>
          <a:xfrm>
            <a:off x="871500" y="2614550"/>
            <a:ext cx="1991700" cy="678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Kiosk</a:t>
            </a:r>
            <a:endParaRPr b="1" sz="1800"/>
          </a:p>
        </p:txBody>
      </p:sp>
      <p:sp>
        <p:nvSpPr>
          <p:cNvPr id="849" name="Google Shape;849;p79"/>
          <p:cNvSpPr/>
          <p:nvPr/>
        </p:nvSpPr>
        <p:spPr>
          <a:xfrm>
            <a:off x="5284425" y="2614550"/>
            <a:ext cx="1991700" cy="678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TicketServer</a:t>
            </a:r>
            <a:endParaRPr b="1" sz="1800"/>
          </a:p>
        </p:txBody>
      </p:sp>
      <p:cxnSp>
        <p:nvCxnSpPr>
          <p:cNvPr id="850" name="Google Shape;850;p79"/>
          <p:cNvCxnSpPr>
            <a:stCxn id="848" idx="3"/>
            <a:endCxn id="849" idx="1"/>
          </p:cNvCxnSpPr>
          <p:nvPr/>
        </p:nvCxnSpPr>
        <p:spPr>
          <a:xfrm>
            <a:off x="2863200" y="2953550"/>
            <a:ext cx="2421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1" name="Google Shape;851;p79"/>
          <p:cNvSpPr/>
          <p:nvPr/>
        </p:nvSpPr>
        <p:spPr>
          <a:xfrm>
            <a:off x="1280275" y="3748850"/>
            <a:ext cx="5782500" cy="89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br>
              <a:rPr b="1"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1"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     Kiosk calls with the TicketServer to get the number ?</a:t>
            </a:r>
            <a:endParaRPr b="1"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80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Ticket Queueing System:</a:t>
            </a:r>
            <a:br>
              <a:rPr lang="en" sz="3400"/>
            </a:br>
            <a:r>
              <a:rPr lang="en" sz="3400"/>
              <a:t>Design and Architecture</a:t>
            </a:r>
            <a:endParaRPr sz="3400"/>
          </a:p>
        </p:txBody>
      </p:sp>
      <p:sp>
        <p:nvSpPr>
          <p:cNvPr id="857" name="Google Shape;857;p8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8" name="Google Shape;858;p80"/>
          <p:cNvSpPr/>
          <p:nvPr/>
        </p:nvSpPr>
        <p:spPr>
          <a:xfrm>
            <a:off x="871500" y="2614550"/>
            <a:ext cx="1991700" cy="678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Kiosk</a:t>
            </a:r>
            <a:endParaRPr b="1" sz="1800"/>
          </a:p>
        </p:txBody>
      </p:sp>
      <p:sp>
        <p:nvSpPr>
          <p:cNvPr id="859" name="Google Shape;859;p80"/>
          <p:cNvSpPr/>
          <p:nvPr/>
        </p:nvSpPr>
        <p:spPr>
          <a:xfrm>
            <a:off x="5284425" y="2614550"/>
            <a:ext cx="1991700" cy="678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TicketServer</a:t>
            </a:r>
            <a:endParaRPr b="1" sz="1800"/>
          </a:p>
        </p:txBody>
      </p:sp>
      <p:cxnSp>
        <p:nvCxnSpPr>
          <p:cNvPr id="860" name="Google Shape;860;p80"/>
          <p:cNvCxnSpPr>
            <a:stCxn id="858" idx="3"/>
            <a:endCxn id="859" idx="1"/>
          </p:cNvCxnSpPr>
          <p:nvPr/>
        </p:nvCxnSpPr>
        <p:spPr>
          <a:xfrm>
            <a:off x="2863200" y="2953550"/>
            <a:ext cx="2421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1" name="Google Shape;861;p80"/>
          <p:cNvSpPr/>
          <p:nvPr/>
        </p:nvSpPr>
        <p:spPr>
          <a:xfrm>
            <a:off x="1280275" y="3748850"/>
            <a:ext cx="5782500" cy="89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br>
              <a:rPr b="1"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1"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     Kiosk calls the TicketServer to get the number </a:t>
            </a:r>
            <a:r>
              <a:rPr b="1"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?</a:t>
            </a:r>
            <a:endParaRPr b="1"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81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Ticket Queueing System:</a:t>
            </a:r>
            <a:br>
              <a:rPr lang="en" sz="3400"/>
            </a:br>
            <a:r>
              <a:rPr lang="en" sz="3400"/>
              <a:t>Design and Architecture</a:t>
            </a:r>
            <a:endParaRPr sz="3400"/>
          </a:p>
        </p:txBody>
      </p:sp>
      <p:sp>
        <p:nvSpPr>
          <p:cNvPr id="867" name="Google Shape;867;p81"/>
          <p:cNvSpPr txBox="1"/>
          <p:nvPr>
            <p:ph idx="2" type="subTitle"/>
          </p:nvPr>
        </p:nvSpPr>
        <p:spPr>
          <a:xfrm>
            <a:off x="37725" y="1420125"/>
            <a:ext cx="91440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Coupling and Connecting Modules : Communication</a:t>
            </a:r>
            <a:r>
              <a:rPr b="1" lang="en" sz="1800"/>
              <a:t> 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Use the analogy of : Teacher to give an exam mark to a student</a:t>
            </a:r>
            <a:endParaRPr sz="1800"/>
          </a:p>
          <a:p>
            <a:pPr indent="-3365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Student </a:t>
            </a:r>
            <a:r>
              <a:rPr b="1" lang="en" sz="1700"/>
              <a:t>ask</a:t>
            </a:r>
            <a:r>
              <a:rPr lang="en" sz="1700"/>
              <a:t>s for their mark from the Teacher : [ex:  teacher.askMark(ali) ]</a:t>
            </a:r>
            <a:endParaRPr sz="1700"/>
          </a:p>
          <a:p>
            <a:pPr indent="-3365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Problems : The mark is not ready, students need to come again and again</a:t>
            </a:r>
            <a:br>
              <a:rPr lang="en" sz="1700"/>
            </a:br>
            <a:br>
              <a:rPr lang="en" sz="1700"/>
            </a:br>
            <a:endParaRPr sz="1700"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■"/>
            </a:pPr>
            <a:r>
              <a:rPr lang="en" sz="1700">
                <a:solidFill>
                  <a:schemeClr val="dk1"/>
                </a:solidFill>
              </a:rPr>
              <a:t>Teacher </a:t>
            </a:r>
            <a:r>
              <a:rPr b="1" lang="en" sz="1700">
                <a:solidFill>
                  <a:schemeClr val="dk1"/>
                </a:solidFill>
              </a:rPr>
              <a:t>give</a:t>
            </a:r>
            <a:r>
              <a:rPr lang="en" sz="1700">
                <a:solidFill>
                  <a:schemeClr val="dk1"/>
                </a:solidFill>
              </a:rPr>
              <a:t>s for the mark to the Teacher : [ex: ali.giveMark(19)  ]</a:t>
            </a:r>
            <a:endParaRPr sz="1700">
              <a:solidFill>
                <a:schemeClr val="dk1"/>
              </a:solidFill>
            </a:endParaRPr>
          </a:p>
          <a:p>
            <a:pPr indent="-33655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Problems :  What if the student is absent ? the teacher went away ?</a:t>
            </a:r>
            <a:endParaRPr sz="17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68" name="Google Shape;868;p8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9" name="Google Shape;869;p81"/>
          <p:cNvSpPr/>
          <p:nvPr/>
        </p:nvSpPr>
        <p:spPr>
          <a:xfrm>
            <a:off x="2748625" y="3003100"/>
            <a:ext cx="1678500" cy="442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Student</a:t>
            </a:r>
            <a:endParaRPr b="1" sz="1800"/>
          </a:p>
        </p:txBody>
      </p:sp>
      <p:sp>
        <p:nvSpPr>
          <p:cNvPr id="870" name="Google Shape;870;p81"/>
          <p:cNvSpPr/>
          <p:nvPr/>
        </p:nvSpPr>
        <p:spPr>
          <a:xfrm>
            <a:off x="6467585" y="3003100"/>
            <a:ext cx="1678500" cy="442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Teacher</a:t>
            </a:r>
            <a:endParaRPr b="1" sz="1800"/>
          </a:p>
        </p:txBody>
      </p:sp>
      <p:cxnSp>
        <p:nvCxnSpPr>
          <p:cNvPr id="871" name="Google Shape;871;p81"/>
          <p:cNvCxnSpPr>
            <a:stCxn id="869" idx="3"/>
            <a:endCxn id="870" idx="1"/>
          </p:cNvCxnSpPr>
          <p:nvPr/>
        </p:nvCxnSpPr>
        <p:spPr>
          <a:xfrm>
            <a:off x="4427125" y="3224500"/>
            <a:ext cx="2040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2" name="Google Shape;872;p81"/>
          <p:cNvSpPr/>
          <p:nvPr/>
        </p:nvSpPr>
        <p:spPr>
          <a:xfrm>
            <a:off x="2748625" y="4395809"/>
            <a:ext cx="1678500" cy="442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Teacher</a:t>
            </a:r>
            <a:endParaRPr b="1" sz="1800"/>
          </a:p>
        </p:txBody>
      </p:sp>
      <p:sp>
        <p:nvSpPr>
          <p:cNvPr id="873" name="Google Shape;873;p81"/>
          <p:cNvSpPr/>
          <p:nvPr/>
        </p:nvSpPr>
        <p:spPr>
          <a:xfrm>
            <a:off x="6467585" y="4395809"/>
            <a:ext cx="1678500" cy="442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Student</a:t>
            </a:r>
            <a:endParaRPr b="1" sz="1800"/>
          </a:p>
        </p:txBody>
      </p:sp>
      <p:cxnSp>
        <p:nvCxnSpPr>
          <p:cNvPr id="874" name="Google Shape;874;p81"/>
          <p:cNvCxnSpPr>
            <a:stCxn id="872" idx="3"/>
            <a:endCxn id="873" idx="1"/>
          </p:cNvCxnSpPr>
          <p:nvPr/>
        </p:nvCxnSpPr>
        <p:spPr>
          <a:xfrm>
            <a:off x="4427125" y="4617209"/>
            <a:ext cx="2040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82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Ticket Queueing System:</a:t>
            </a:r>
            <a:br>
              <a:rPr lang="en" sz="3400"/>
            </a:br>
            <a:r>
              <a:rPr lang="en" sz="3400"/>
              <a:t>Design and Architecture</a:t>
            </a:r>
            <a:endParaRPr sz="3400"/>
          </a:p>
        </p:txBody>
      </p:sp>
      <p:sp>
        <p:nvSpPr>
          <p:cNvPr id="880" name="Google Shape;880;p82"/>
          <p:cNvSpPr txBox="1"/>
          <p:nvPr>
            <p:ph idx="2" type="subTitle"/>
          </p:nvPr>
        </p:nvSpPr>
        <p:spPr>
          <a:xfrm>
            <a:off x="37725" y="1420125"/>
            <a:ext cx="91440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Coupling and Connecting Modules : Communication 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Use the analogy of : Teacher to give an exam mark to a student</a:t>
            </a:r>
            <a:endParaRPr sz="1800"/>
          </a:p>
          <a:p>
            <a:pPr indent="-3365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Students subscribe a to Module List at the secretary desk.</a:t>
            </a:r>
            <a:endParaRPr sz="1700"/>
          </a:p>
          <a:p>
            <a:pPr indent="-3365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Teacher </a:t>
            </a:r>
            <a:r>
              <a:rPr b="1" lang="en" sz="1700"/>
              <a:t>give</a:t>
            </a:r>
            <a:r>
              <a:rPr lang="en" sz="1700"/>
              <a:t>s the mark to a secretary [secretary.putMarks(module, marks) ]</a:t>
            </a:r>
            <a:endParaRPr sz="1700"/>
          </a:p>
          <a:p>
            <a:pPr indent="-3365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Secretary notifies students : module.subscribed.notify(mark)</a:t>
            </a:r>
            <a:endParaRPr sz="1700"/>
          </a:p>
          <a:p>
            <a:pPr indent="-3365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(Or it can be even on demand, students would come to the secretary to get their mark)</a:t>
            </a:r>
            <a:endParaRPr sz="1700"/>
          </a:p>
        </p:txBody>
      </p:sp>
      <p:sp>
        <p:nvSpPr>
          <p:cNvPr id="881" name="Google Shape;881;p8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2" name="Google Shape;882;p82"/>
          <p:cNvSpPr/>
          <p:nvPr/>
        </p:nvSpPr>
        <p:spPr>
          <a:xfrm>
            <a:off x="6839850" y="4167200"/>
            <a:ext cx="1678500" cy="442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Student</a:t>
            </a:r>
            <a:endParaRPr b="1" sz="1800"/>
          </a:p>
        </p:txBody>
      </p:sp>
      <p:sp>
        <p:nvSpPr>
          <p:cNvPr id="883" name="Google Shape;883;p82"/>
          <p:cNvSpPr/>
          <p:nvPr/>
        </p:nvSpPr>
        <p:spPr>
          <a:xfrm>
            <a:off x="659625" y="4167209"/>
            <a:ext cx="1678500" cy="442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Teacher</a:t>
            </a:r>
            <a:endParaRPr b="1" sz="1800"/>
          </a:p>
        </p:txBody>
      </p:sp>
      <p:sp>
        <p:nvSpPr>
          <p:cNvPr id="884" name="Google Shape;884;p82"/>
          <p:cNvSpPr/>
          <p:nvPr/>
        </p:nvSpPr>
        <p:spPr>
          <a:xfrm>
            <a:off x="3649485" y="4167209"/>
            <a:ext cx="1678500" cy="442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Secretary</a:t>
            </a:r>
            <a:endParaRPr b="1" sz="1800"/>
          </a:p>
        </p:txBody>
      </p:sp>
      <p:cxnSp>
        <p:nvCxnSpPr>
          <p:cNvPr id="885" name="Google Shape;885;p82"/>
          <p:cNvCxnSpPr>
            <a:stCxn id="883" idx="3"/>
            <a:endCxn id="884" idx="1"/>
          </p:cNvCxnSpPr>
          <p:nvPr/>
        </p:nvCxnSpPr>
        <p:spPr>
          <a:xfrm>
            <a:off x="2338125" y="4388609"/>
            <a:ext cx="1311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6" name="Google Shape;886;p82"/>
          <p:cNvCxnSpPr>
            <a:stCxn id="884" idx="3"/>
            <a:endCxn id="882" idx="1"/>
          </p:cNvCxnSpPr>
          <p:nvPr/>
        </p:nvCxnSpPr>
        <p:spPr>
          <a:xfrm>
            <a:off x="5327985" y="4388609"/>
            <a:ext cx="1512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83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Ticket Queueing System:</a:t>
            </a:r>
            <a:br>
              <a:rPr lang="en" sz="3400"/>
            </a:br>
            <a:r>
              <a:rPr lang="en" sz="3400"/>
              <a:t>Design and Architecture</a:t>
            </a:r>
            <a:endParaRPr sz="3400"/>
          </a:p>
        </p:txBody>
      </p:sp>
      <p:sp>
        <p:nvSpPr>
          <p:cNvPr id="892" name="Google Shape;892;p83"/>
          <p:cNvSpPr txBox="1"/>
          <p:nvPr>
            <p:ph idx="2" type="subTitle"/>
          </p:nvPr>
        </p:nvSpPr>
        <p:spPr>
          <a:xfrm>
            <a:off x="37725" y="1420125"/>
            <a:ext cx="91440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Coupling and Connecting Modules : Communication 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Use the analogy of : Teacher to give an exam mark to a student</a:t>
            </a:r>
            <a:endParaRPr sz="1800"/>
          </a:p>
          <a:p>
            <a:pPr indent="-3365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Students subscribe a to Module List at the secretary desk.</a:t>
            </a:r>
            <a:endParaRPr sz="1700"/>
          </a:p>
          <a:p>
            <a:pPr indent="-3365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Teacher </a:t>
            </a:r>
            <a:r>
              <a:rPr b="1" lang="en" sz="1700"/>
              <a:t>give</a:t>
            </a:r>
            <a:r>
              <a:rPr lang="en" sz="1700"/>
              <a:t>s the mark to a secretary [secretary.putMarks(module, marks) ]</a:t>
            </a:r>
            <a:endParaRPr sz="1700"/>
          </a:p>
          <a:p>
            <a:pPr indent="-3365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Secretary notifies students : module.subscribed.notify(mark)</a:t>
            </a:r>
            <a:endParaRPr sz="1700"/>
          </a:p>
          <a:p>
            <a:pPr indent="-3365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(Or it can be even on demand, students would come to the secretary to get their mark)</a:t>
            </a:r>
            <a:endParaRPr sz="1700"/>
          </a:p>
        </p:txBody>
      </p:sp>
      <p:sp>
        <p:nvSpPr>
          <p:cNvPr id="893" name="Google Shape;893;p8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4" name="Google Shape;894;p83"/>
          <p:cNvSpPr/>
          <p:nvPr/>
        </p:nvSpPr>
        <p:spPr>
          <a:xfrm>
            <a:off x="6839850" y="4167200"/>
            <a:ext cx="1678500" cy="442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Student</a:t>
            </a:r>
            <a:endParaRPr b="1" sz="1800"/>
          </a:p>
        </p:txBody>
      </p:sp>
      <p:sp>
        <p:nvSpPr>
          <p:cNvPr id="895" name="Google Shape;895;p83"/>
          <p:cNvSpPr/>
          <p:nvPr/>
        </p:nvSpPr>
        <p:spPr>
          <a:xfrm>
            <a:off x="659625" y="4167209"/>
            <a:ext cx="1678500" cy="442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Teacher</a:t>
            </a:r>
            <a:endParaRPr b="1" sz="1800"/>
          </a:p>
        </p:txBody>
      </p:sp>
      <p:sp>
        <p:nvSpPr>
          <p:cNvPr id="896" name="Google Shape;896;p83"/>
          <p:cNvSpPr/>
          <p:nvPr/>
        </p:nvSpPr>
        <p:spPr>
          <a:xfrm>
            <a:off x="3649485" y="4167209"/>
            <a:ext cx="1678500" cy="442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Secretary</a:t>
            </a:r>
            <a:endParaRPr b="1" sz="1800"/>
          </a:p>
        </p:txBody>
      </p:sp>
      <p:cxnSp>
        <p:nvCxnSpPr>
          <p:cNvPr id="897" name="Google Shape;897;p83"/>
          <p:cNvCxnSpPr>
            <a:stCxn id="895" idx="3"/>
            <a:endCxn id="896" idx="1"/>
          </p:cNvCxnSpPr>
          <p:nvPr/>
        </p:nvCxnSpPr>
        <p:spPr>
          <a:xfrm>
            <a:off x="2338125" y="4388609"/>
            <a:ext cx="1311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8" name="Google Shape;898;p83"/>
          <p:cNvCxnSpPr>
            <a:stCxn id="896" idx="3"/>
            <a:endCxn id="894" idx="1"/>
          </p:cNvCxnSpPr>
          <p:nvPr/>
        </p:nvCxnSpPr>
        <p:spPr>
          <a:xfrm>
            <a:off x="5327985" y="4388609"/>
            <a:ext cx="1512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99" name="Google Shape;899;p83"/>
          <p:cNvSpPr/>
          <p:nvPr/>
        </p:nvSpPr>
        <p:spPr>
          <a:xfrm>
            <a:off x="1554700" y="2573800"/>
            <a:ext cx="5782500" cy="110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br>
              <a:rPr b="1"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1"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   What if there are over 10000 students accessing the secretary office at the same time ?</a:t>
            </a:r>
            <a:endParaRPr b="1"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84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Ticket Queueing System:</a:t>
            </a:r>
            <a:br>
              <a:rPr lang="en" sz="3400"/>
            </a:br>
            <a:r>
              <a:rPr lang="en" sz="3400"/>
              <a:t>Design and Architecture</a:t>
            </a:r>
            <a:endParaRPr sz="3400"/>
          </a:p>
        </p:txBody>
      </p:sp>
      <p:sp>
        <p:nvSpPr>
          <p:cNvPr id="905" name="Google Shape;905;p8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6" name="Google Shape;906;p84"/>
          <p:cNvSpPr/>
          <p:nvPr/>
        </p:nvSpPr>
        <p:spPr>
          <a:xfrm>
            <a:off x="210100" y="2544175"/>
            <a:ext cx="1991700" cy="678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Kiosk</a:t>
            </a:r>
            <a:endParaRPr b="1" sz="1800"/>
          </a:p>
        </p:txBody>
      </p:sp>
      <p:sp>
        <p:nvSpPr>
          <p:cNvPr id="907" name="Google Shape;907;p84"/>
          <p:cNvSpPr/>
          <p:nvPr/>
        </p:nvSpPr>
        <p:spPr>
          <a:xfrm>
            <a:off x="3593350" y="2544175"/>
            <a:ext cx="1991700" cy="678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TicketServer</a:t>
            </a:r>
            <a:endParaRPr b="1" sz="1800"/>
          </a:p>
        </p:txBody>
      </p:sp>
      <p:cxnSp>
        <p:nvCxnSpPr>
          <p:cNvPr id="908" name="Google Shape;908;p84"/>
          <p:cNvCxnSpPr>
            <a:stCxn id="906" idx="3"/>
            <a:endCxn id="907" idx="1"/>
          </p:cNvCxnSpPr>
          <p:nvPr/>
        </p:nvCxnSpPr>
        <p:spPr>
          <a:xfrm>
            <a:off x="2201800" y="2883175"/>
            <a:ext cx="1391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9" name="Google Shape;909;p84"/>
          <p:cNvSpPr/>
          <p:nvPr/>
        </p:nvSpPr>
        <p:spPr>
          <a:xfrm>
            <a:off x="6976600" y="2544175"/>
            <a:ext cx="1991700" cy="678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AgentGui</a:t>
            </a:r>
            <a:endParaRPr b="1" sz="1800"/>
          </a:p>
        </p:txBody>
      </p:sp>
      <p:cxnSp>
        <p:nvCxnSpPr>
          <p:cNvPr id="910" name="Google Shape;910;p84"/>
          <p:cNvCxnSpPr>
            <a:stCxn id="907" idx="3"/>
            <a:endCxn id="909" idx="1"/>
          </p:cNvCxnSpPr>
          <p:nvPr/>
        </p:nvCxnSpPr>
        <p:spPr>
          <a:xfrm>
            <a:off x="5585050" y="2883175"/>
            <a:ext cx="1391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85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Ticket Queueing System:</a:t>
            </a:r>
            <a:br>
              <a:rPr lang="en" sz="3400"/>
            </a:br>
            <a:r>
              <a:rPr lang="en" sz="3400"/>
              <a:t>Design and Architecture</a:t>
            </a:r>
            <a:endParaRPr sz="3400"/>
          </a:p>
        </p:txBody>
      </p:sp>
      <p:sp>
        <p:nvSpPr>
          <p:cNvPr id="916" name="Google Shape;916;p8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7" name="Google Shape;917;p85"/>
          <p:cNvSpPr/>
          <p:nvPr/>
        </p:nvSpPr>
        <p:spPr>
          <a:xfrm>
            <a:off x="210100" y="2239375"/>
            <a:ext cx="1991700" cy="678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Kiosk</a:t>
            </a:r>
            <a:endParaRPr b="1" sz="1800"/>
          </a:p>
        </p:txBody>
      </p:sp>
      <p:sp>
        <p:nvSpPr>
          <p:cNvPr id="918" name="Google Shape;918;p85"/>
          <p:cNvSpPr/>
          <p:nvPr/>
        </p:nvSpPr>
        <p:spPr>
          <a:xfrm>
            <a:off x="3593350" y="2239375"/>
            <a:ext cx="1991700" cy="678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TicketServer</a:t>
            </a:r>
            <a:endParaRPr b="1" sz="1800"/>
          </a:p>
        </p:txBody>
      </p:sp>
      <p:cxnSp>
        <p:nvCxnSpPr>
          <p:cNvPr id="919" name="Google Shape;919;p85"/>
          <p:cNvCxnSpPr>
            <a:stCxn id="917" idx="3"/>
            <a:endCxn id="918" idx="1"/>
          </p:cNvCxnSpPr>
          <p:nvPr/>
        </p:nvCxnSpPr>
        <p:spPr>
          <a:xfrm>
            <a:off x="2201800" y="2578375"/>
            <a:ext cx="1391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0" name="Google Shape;920;p85"/>
          <p:cNvSpPr/>
          <p:nvPr/>
        </p:nvSpPr>
        <p:spPr>
          <a:xfrm>
            <a:off x="6976600" y="2239375"/>
            <a:ext cx="1991700" cy="678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AgentGui</a:t>
            </a:r>
            <a:endParaRPr b="1" sz="1800"/>
          </a:p>
        </p:txBody>
      </p:sp>
      <p:cxnSp>
        <p:nvCxnSpPr>
          <p:cNvPr id="921" name="Google Shape;921;p85"/>
          <p:cNvCxnSpPr>
            <a:stCxn id="918" idx="3"/>
            <a:endCxn id="920" idx="1"/>
          </p:cNvCxnSpPr>
          <p:nvPr/>
        </p:nvCxnSpPr>
        <p:spPr>
          <a:xfrm>
            <a:off x="5585050" y="2578375"/>
            <a:ext cx="1391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922" name="Google Shape;922;p85"/>
          <p:cNvSpPr/>
          <p:nvPr/>
        </p:nvSpPr>
        <p:spPr>
          <a:xfrm>
            <a:off x="3603096" y="3369800"/>
            <a:ext cx="1991700" cy="678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DisplayServer</a:t>
            </a:r>
            <a:endParaRPr b="1" sz="1800"/>
          </a:p>
        </p:txBody>
      </p:sp>
      <p:cxnSp>
        <p:nvCxnSpPr>
          <p:cNvPr id="923" name="Google Shape;923;p85"/>
          <p:cNvCxnSpPr>
            <a:stCxn id="918" idx="2"/>
            <a:endCxn id="922" idx="0"/>
          </p:cNvCxnSpPr>
          <p:nvPr/>
        </p:nvCxnSpPr>
        <p:spPr>
          <a:xfrm>
            <a:off x="4589200" y="2917375"/>
            <a:ext cx="9600" cy="452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50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Engineering:</a:t>
            </a:r>
            <a:br>
              <a:rPr lang="en" sz="3400"/>
            </a:br>
            <a:r>
              <a:rPr lang="en" sz="3400"/>
              <a:t>11 weeks of lectures….</a:t>
            </a:r>
            <a:endParaRPr sz="3400"/>
          </a:p>
        </p:txBody>
      </p:sp>
      <p:sp>
        <p:nvSpPr>
          <p:cNvPr id="622" name="Google Shape;622;p50"/>
          <p:cNvSpPr txBox="1"/>
          <p:nvPr>
            <p:ph idx="2" type="subTitle"/>
          </p:nvPr>
        </p:nvSpPr>
        <p:spPr>
          <a:xfrm>
            <a:off x="202125" y="1372075"/>
            <a:ext cx="8903400" cy="33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lot of concepts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lot of methods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lot of techniques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lot of terminologies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lot of Blahware…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Not to over-complicate the development of software development</a:t>
            </a:r>
            <a:endParaRPr b="1"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But to :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Simplify the Development and Implementation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Make sure that the system can be extensible and maintainable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23" name="Google Shape;623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86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Ticket Queueing System:</a:t>
            </a:r>
            <a:br>
              <a:rPr lang="en" sz="3400"/>
            </a:br>
            <a:r>
              <a:rPr lang="en" sz="3400"/>
              <a:t>Design and Architecture</a:t>
            </a:r>
            <a:endParaRPr sz="3400"/>
          </a:p>
        </p:txBody>
      </p:sp>
      <p:sp>
        <p:nvSpPr>
          <p:cNvPr id="929" name="Google Shape;929;p8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0" name="Google Shape;930;p86"/>
          <p:cNvSpPr/>
          <p:nvPr/>
        </p:nvSpPr>
        <p:spPr>
          <a:xfrm>
            <a:off x="210100" y="2239375"/>
            <a:ext cx="1991700" cy="678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Kiosk</a:t>
            </a:r>
            <a:endParaRPr b="1" sz="1800"/>
          </a:p>
        </p:txBody>
      </p:sp>
      <p:sp>
        <p:nvSpPr>
          <p:cNvPr id="931" name="Google Shape;931;p86"/>
          <p:cNvSpPr/>
          <p:nvPr/>
        </p:nvSpPr>
        <p:spPr>
          <a:xfrm>
            <a:off x="3593350" y="2239375"/>
            <a:ext cx="1991700" cy="678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TicketServer</a:t>
            </a:r>
            <a:endParaRPr b="1" sz="1800"/>
          </a:p>
        </p:txBody>
      </p:sp>
      <p:cxnSp>
        <p:nvCxnSpPr>
          <p:cNvPr id="932" name="Google Shape;932;p86"/>
          <p:cNvCxnSpPr>
            <a:stCxn id="930" idx="3"/>
            <a:endCxn id="931" idx="1"/>
          </p:cNvCxnSpPr>
          <p:nvPr/>
        </p:nvCxnSpPr>
        <p:spPr>
          <a:xfrm>
            <a:off x="2201800" y="2578375"/>
            <a:ext cx="1391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3" name="Google Shape;933;p86"/>
          <p:cNvSpPr/>
          <p:nvPr/>
        </p:nvSpPr>
        <p:spPr>
          <a:xfrm>
            <a:off x="6976600" y="2239375"/>
            <a:ext cx="1991700" cy="678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AgentGui</a:t>
            </a:r>
            <a:endParaRPr b="1" sz="1800"/>
          </a:p>
        </p:txBody>
      </p:sp>
      <p:cxnSp>
        <p:nvCxnSpPr>
          <p:cNvPr id="934" name="Google Shape;934;p86"/>
          <p:cNvCxnSpPr>
            <a:stCxn id="931" idx="3"/>
            <a:endCxn id="933" idx="1"/>
          </p:cNvCxnSpPr>
          <p:nvPr/>
        </p:nvCxnSpPr>
        <p:spPr>
          <a:xfrm>
            <a:off x="5585050" y="2578375"/>
            <a:ext cx="1391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935" name="Google Shape;935;p86"/>
          <p:cNvSpPr/>
          <p:nvPr/>
        </p:nvSpPr>
        <p:spPr>
          <a:xfrm>
            <a:off x="3603096" y="3369800"/>
            <a:ext cx="1991700" cy="678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DisplayServer</a:t>
            </a:r>
            <a:endParaRPr b="1" sz="1800"/>
          </a:p>
        </p:txBody>
      </p:sp>
      <p:cxnSp>
        <p:nvCxnSpPr>
          <p:cNvPr id="936" name="Google Shape;936;p86"/>
          <p:cNvCxnSpPr>
            <a:stCxn id="931" idx="2"/>
            <a:endCxn id="935" idx="0"/>
          </p:cNvCxnSpPr>
          <p:nvPr/>
        </p:nvCxnSpPr>
        <p:spPr>
          <a:xfrm>
            <a:off x="4589200" y="2917375"/>
            <a:ext cx="9600" cy="452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7" name="Google Shape;937;p86"/>
          <p:cNvSpPr/>
          <p:nvPr/>
        </p:nvSpPr>
        <p:spPr>
          <a:xfrm>
            <a:off x="6415196" y="4359525"/>
            <a:ext cx="1991700" cy="678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DisplayClient</a:t>
            </a:r>
            <a:endParaRPr b="1" sz="1800"/>
          </a:p>
        </p:txBody>
      </p:sp>
      <p:cxnSp>
        <p:nvCxnSpPr>
          <p:cNvPr id="938" name="Google Shape;938;p86"/>
          <p:cNvCxnSpPr>
            <a:stCxn id="935" idx="2"/>
            <a:endCxn id="937" idx="1"/>
          </p:cNvCxnSpPr>
          <p:nvPr/>
        </p:nvCxnSpPr>
        <p:spPr>
          <a:xfrm>
            <a:off x="4598946" y="4047800"/>
            <a:ext cx="1816200" cy="65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9" name="Google Shape;939;p86"/>
          <p:cNvSpPr/>
          <p:nvPr/>
        </p:nvSpPr>
        <p:spPr>
          <a:xfrm>
            <a:off x="720471" y="4380625"/>
            <a:ext cx="1991700" cy="678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DisplayClient</a:t>
            </a:r>
            <a:endParaRPr b="1" sz="1800"/>
          </a:p>
        </p:txBody>
      </p:sp>
      <p:cxnSp>
        <p:nvCxnSpPr>
          <p:cNvPr id="940" name="Google Shape;940;p86"/>
          <p:cNvCxnSpPr>
            <a:stCxn id="935" idx="2"/>
            <a:endCxn id="939" idx="3"/>
          </p:cNvCxnSpPr>
          <p:nvPr/>
        </p:nvCxnSpPr>
        <p:spPr>
          <a:xfrm flipH="1">
            <a:off x="2712246" y="4047800"/>
            <a:ext cx="1886700" cy="671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87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Ticket Queueing System:</a:t>
            </a:r>
            <a:br>
              <a:rPr lang="en" sz="3400"/>
            </a:br>
            <a:r>
              <a:rPr lang="en" sz="3400"/>
              <a:t>Design and Architecture</a:t>
            </a:r>
            <a:endParaRPr sz="3400"/>
          </a:p>
        </p:txBody>
      </p:sp>
      <p:sp>
        <p:nvSpPr>
          <p:cNvPr id="946" name="Google Shape;946;p8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7" name="Google Shape;947;p87"/>
          <p:cNvSpPr/>
          <p:nvPr/>
        </p:nvSpPr>
        <p:spPr>
          <a:xfrm>
            <a:off x="210100" y="2239375"/>
            <a:ext cx="1991700" cy="678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Kiosk</a:t>
            </a:r>
            <a:endParaRPr b="1" sz="1800"/>
          </a:p>
        </p:txBody>
      </p:sp>
      <p:sp>
        <p:nvSpPr>
          <p:cNvPr id="948" name="Google Shape;948;p87"/>
          <p:cNvSpPr/>
          <p:nvPr/>
        </p:nvSpPr>
        <p:spPr>
          <a:xfrm>
            <a:off x="3593350" y="2239375"/>
            <a:ext cx="1991700" cy="678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TicketServer</a:t>
            </a:r>
            <a:endParaRPr b="1" sz="1800"/>
          </a:p>
        </p:txBody>
      </p:sp>
      <p:cxnSp>
        <p:nvCxnSpPr>
          <p:cNvPr id="949" name="Google Shape;949;p87"/>
          <p:cNvCxnSpPr>
            <a:stCxn id="947" idx="3"/>
            <a:endCxn id="948" idx="1"/>
          </p:cNvCxnSpPr>
          <p:nvPr/>
        </p:nvCxnSpPr>
        <p:spPr>
          <a:xfrm>
            <a:off x="2201800" y="2578375"/>
            <a:ext cx="1391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0" name="Google Shape;950;p87"/>
          <p:cNvSpPr/>
          <p:nvPr/>
        </p:nvSpPr>
        <p:spPr>
          <a:xfrm>
            <a:off x="6976600" y="2239375"/>
            <a:ext cx="1991700" cy="678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AgentGui</a:t>
            </a:r>
            <a:endParaRPr b="1" sz="1800"/>
          </a:p>
        </p:txBody>
      </p:sp>
      <p:cxnSp>
        <p:nvCxnSpPr>
          <p:cNvPr id="951" name="Google Shape;951;p87"/>
          <p:cNvCxnSpPr>
            <a:stCxn id="948" idx="3"/>
            <a:endCxn id="950" idx="1"/>
          </p:cNvCxnSpPr>
          <p:nvPr/>
        </p:nvCxnSpPr>
        <p:spPr>
          <a:xfrm>
            <a:off x="5585050" y="2578375"/>
            <a:ext cx="1391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952" name="Google Shape;952;p87"/>
          <p:cNvSpPr/>
          <p:nvPr/>
        </p:nvSpPr>
        <p:spPr>
          <a:xfrm>
            <a:off x="3603096" y="3369800"/>
            <a:ext cx="1991700" cy="678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DisplayServer</a:t>
            </a:r>
            <a:endParaRPr b="1" sz="1800"/>
          </a:p>
        </p:txBody>
      </p:sp>
      <p:cxnSp>
        <p:nvCxnSpPr>
          <p:cNvPr id="953" name="Google Shape;953;p87"/>
          <p:cNvCxnSpPr>
            <a:stCxn id="948" idx="2"/>
            <a:endCxn id="952" idx="0"/>
          </p:cNvCxnSpPr>
          <p:nvPr/>
        </p:nvCxnSpPr>
        <p:spPr>
          <a:xfrm>
            <a:off x="4589200" y="2917375"/>
            <a:ext cx="9600" cy="452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4" name="Google Shape;954;p87"/>
          <p:cNvSpPr/>
          <p:nvPr/>
        </p:nvSpPr>
        <p:spPr>
          <a:xfrm>
            <a:off x="6415196" y="4359525"/>
            <a:ext cx="1991700" cy="678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DisplayClient</a:t>
            </a:r>
            <a:endParaRPr b="1" sz="1800"/>
          </a:p>
        </p:txBody>
      </p:sp>
      <p:cxnSp>
        <p:nvCxnSpPr>
          <p:cNvPr id="955" name="Google Shape;955;p87"/>
          <p:cNvCxnSpPr>
            <a:stCxn id="952" idx="2"/>
            <a:endCxn id="954" idx="1"/>
          </p:cNvCxnSpPr>
          <p:nvPr/>
        </p:nvCxnSpPr>
        <p:spPr>
          <a:xfrm>
            <a:off x="4598946" y="4047800"/>
            <a:ext cx="1816200" cy="65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6" name="Google Shape;956;p87"/>
          <p:cNvSpPr/>
          <p:nvPr/>
        </p:nvSpPr>
        <p:spPr>
          <a:xfrm>
            <a:off x="720471" y="4380625"/>
            <a:ext cx="1991700" cy="678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DisplayClient</a:t>
            </a:r>
            <a:endParaRPr b="1" sz="1800"/>
          </a:p>
        </p:txBody>
      </p:sp>
      <p:cxnSp>
        <p:nvCxnSpPr>
          <p:cNvPr id="957" name="Google Shape;957;p87"/>
          <p:cNvCxnSpPr>
            <a:stCxn id="952" idx="2"/>
            <a:endCxn id="956" idx="3"/>
          </p:cNvCxnSpPr>
          <p:nvPr/>
        </p:nvCxnSpPr>
        <p:spPr>
          <a:xfrm flipH="1">
            <a:off x="2712246" y="4047800"/>
            <a:ext cx="1886700" cy="671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8" name="Google Shape;958;p87"/>
          <p:cNvSpPr/>
          <p:nvPr/>
        </p:nvSpPr>
        <p:spPr>
          <a:xfrm>
            <a:off x="3592313" y="1432350"/>
            <a:ext cx="1991700" cy="354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DAL</a:t>
            </a:r>
            <a:endParaRPr b="1" sz="1800"/>
          </a:p>
        </p:txBody>
      </p:sp>
      <p:cxnSp>
        <p:nvCxnSpPr>
          <p:cNvPr id="959" name="Google Shape;959;p87"/>
          <p:cNvCxnSpPr>
            <a:stCxn id="948" idx="0"/>
            <a:endCxn id="958" idx="2"/>
          </p:cNvCxnSpPr>
          <p:nvPr/>
        </p:nvCxnSpPr>
        <p:spPr>
          <a:xfrm rot="10800000">
            <a:off x="4588300" y="1786975"/>
            <a:ext cx="900" cy="452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88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Ticket Queueing System:</a:t>
            </a:r>
            <a:br>
              <a:rPr lang="en" sz="3400"/>
            </a:br>
            <a:r>
              <a:rPr lang="en" sz="3400"/>
              <a:t>Design. : Ticket Serv</a:t>
            </a:r>
            <a:r>
              <a:rPr lang="en" sz="3400"/>
              <a:t>er</a:t>
            </a:r>
            <a:endParaRPr sz="3400"/>
          </a:p>
        </p:txBody>
      </p:sp>
      <p:sp>
        <p:nvSpPr>
          <p:cNvPr id="965" name="Google Shape;965;p88"/>
          <p:cNvSpPr txBox="1"/>
          <p:nvPr>
            <p:ph idx="2" type="subTitle"/>
          </p:nvPr>
        </p:nvSpPr>
        <p:spPr>
          <a:xfrm>
            <a:off x="37725" y="1420125"/>
            <a:ext cx="9144000" cy="35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Class Diagram:</a:t>
            </a:r>
            <a:endParaRPr b="1" sz="1800"/>
          </a:p>
        </p:txBody>
      </p:sp>
      <p:sp>
        <p:nvSpPr>
          <p:cNvPr id="966" name="Google Shape;966;p8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89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Ticket Queueing System:</a:t>
            </a:r>
            <a:br>
              <a:rPr lang="en" sz="3400"/>
            </a:br>
            <a:r>
              <a:rPr lang="en" sz="3400"/>
              <a:t>Dev. : Ticket Server</a:t>
            </a:r>
            <a:endParaRPr sz="3400"/>
          </a:p>
        </p:txBody>
      </p:sp>
      <p:sp>
        <p:nvSpPr>
          <p:cNvPr id="972" name="Google Shape;972;p89"/>
          <p:cNvSpPr txBox="1"/>
          <p:nvPr>
            <p:ph idx="2" type="subTitle"/>
          </p:nvPr>
        </p:nvSpPr>
        <p:spPr>
          <a:xfrm>
            <a:off x="37725" y="1420125"/>
            <a:ext cx="9144000" cy="35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Using Java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Start Always with the interface</a:t>
            </a:r>
            <a:endParaRPr sz="1800"/>
          </a:p>
        </p:txBody>
      </p:sp>
      <p:sp>
        <p:nvSpPr>
          <p:cNvPr id="973" name="Google Shape;973;p8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4" name="Google Shape;974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149" y="2238525"/>
            <a:ext cx="4662558" cy="2752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90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Ticket Queueing System:</a:t>
            </a:r>
            <a:br>
              <a:rPr lang="en" sz="3400"/>
            </a:br>
            <a:r>
              <a:rPr lang="en" sz="3400"/>
              <a:t>Dev. : Ticket Server</a:t>
            </a:r>
            <a:endParaRPr sz="3400"/>
          </a:p>
        </p:txBody>
      </p:sp>
      <p:sp>
        <p:nvSpPr>
          <p:cNvPr id="980" name="Google Shape;980;p90"/>
          <p:cNvSpPr txBox="1"/>
          <p:nvPr>
            <p:ph idx="2" type="subTitle"/>
          </p:nvPr>
        </p:nvSpPr>
        <p:spPr>
          <a:xfrm>
            <a:off x="197250" y="1420125"/>
            <a:ext cx="9144000" cy="35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Using Java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Implement the interface with whatever business logic you want.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Create Singleton Pattern to create an instance of the TicketServer</a:t>
            </a:r>
            <a:endParaRPr sz="1800"/>
          </a:p>
        </p:txBody>
      </p:sp>
      <p:sp>
        <p:nvSpPr>
          <p:cNvPr id="981" name="Google Shape;981;p9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82" name="Google Shape;982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8200" y="2689625"/>
            <a:ext cx="4794901" cy="23857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91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Ticket Queueing System:</a:t>
            </a:r>
            <a:br>
              <a:rPr lang="en" sz="3400"/>
            </a:br>
            <a:r>
              <a:rPr lang="en" sz="3400"/>
              <a:t>Dev. : Ticket Server</a:t>
            </a:r>
            <a:endParaRPr sz="3400"/>
          </a:p>
        </p:txBody>
      </p:sp>
      <p:sp>
        <p:nvSpPr>
          <p:cNvPr id="988" name="Google Shape;988;p91"/>
          <p:cNvSpPr txBox="1"/>
          <p:nvPr>
            <p:ph idx="2" type="subTitle"/>
          </p:nvPr>
        </p:nvSpPr>
        <p:spPr>
          <a:xfrm>
            <a:off x="197250" y="1420125"/>
            <a:ext cx="9144000" cy="35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Using Java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Testing the TicketServer</a:t>
            </a:r>
            <a:endParaRPr sz="1800"/>
          </a:p>
        </p:txBody>
      </p:sp>
      <p:sp>
        <p:nvSpPr>
          <p:cNvPr id="989" name="Google Shape;989;p9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90" name="Google Shape;990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4575" y="956900"/>
            <a:ext cx="5310899" cy="2705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91" name="Google Shape;991;p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4575" y="3725225"/>
            <a:ext cx="5310900" cy="130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92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Ticket Queueing System:</a:t>
            </a:r>
            <a:br>
              <a:rPr lang="en" sz="3400"/>
            </a:br>
            <a:r>
              <a:rPr lang="en" sz="3400"/>
              <a:t>Dev. : Ticket Server</a:t>
            </a:r>
            <a:endParaRPr sz="3400"/>
          </a:p>
        </p:txBody>
      </p:sp>
      <p:sp>
        <p:nvSpPr>
          <p:cNvPr id="997" name="Google Shape;997;p92"/>
          <p:cNvSpPr txBox="1"/>
          <p:nvPr>
            <p:ph idx="2" type="subTitle"/>
          </p:nvPr>
        </p:nvSpPr>
        <p:spPr>
          <a:xfrm>
            <a:off x="197250" y="1420125"/>
            <a:ext cx="9144000" cy="35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Using Java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Testing the TicketServer</a:t>
            </a:r>
            <a:endParaRPr sz="1800"/>
          </a:p>
        </p:txBody>
      </p:sp>
      <p:sp>
        <p:nvSpPr>
          <p:cNvPr id="998" name="Google Shape;998;p9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99" name="Google Shape;999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4575" y="956900"/>
            <a:ext cx="5310899" cy="2705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00" name="Google Shape;1000;p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4575" y="3725225"/>
            <a:ext cx="5310900" cy="130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01" name="Google Shape;1001;p92"/>
          <p:cNvSpPr/>
          <p:nvPr/>
        </p:nvSpPr>
        <p:spPr>
          <a:xfrm>
            <a:off x="591050" y="2504900"/>
            <a:ext cx="2680800" cy="214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br>
              <a:rPr b="1"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1"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But : other modules will run on separate machines ? How will they call such </a:t>
            </a:r>
            <a:r>
              <a:rPr b="1"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functions ?</a:t>
            </a:r>
            <a:endParaRPr b="1"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02" name="Google Shape;1002;p92"/>
          <p:cNvSpPr/>
          <p:nvPr/>
        </p:nvSpPr>
        <p:spPr>
          <a:xfrm>
            <a:off x="4714300" y="1871650"/>
            <a:ext cx="3912300" cy="267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93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Ticket Queueing System:</a:t>
            </a:r>
            <a:br>
              <a:rPr lang="en" sz="3400"/>
            </a:br>
            <a:r>
              <a:rPr lang="en" sz="3400"/>
              <a:t>Dev. : Ticket Server</a:t>
            </a:r>
            <a:endParaRPr sz="3400"/>
          </a:p>
        </p:txBody>
      </p:sp>
      <p:sp>
        <p:nvSpPr>
          <p:cNvPr id="1008" name="Google Shape;1008;p93"/>
          <p:cNvSpPr txBox="1"/>
          <p:nvPr>
            <p:ph idx="2" type="subTitle"/>
          </p:nvPr>
        </p:nvSpPr>
        <p:spPr>
          <a:xfrm>
            <a:off x="197250" y="1420125"/>
            <a:ext cx="9144000" cy="35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Using Java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Testing the TicketServer</a:t>
            </a:r>
            <a:endParaRPr sz="1800"/>
          </a:p>
        </p:txBody>
      </p:sp>
      <p:sp>
        <p:nvSpPr>
          <p:cNvPr id="1009" name="Google Shape;1009;p9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10" name="Google Shape;1010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4575" y="956900"/>
            <a:ext cx="5310899" cy="2705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11" name="Google Shape;1011;p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4575" y="3725225"/>
            <a:ext cx="5310900" cy="130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12" name="Google Shape;1012;p93"/>
          <p:cNvSpPr/>
          <p:nvPr/>
        </p:nvSpPr>
        <p:spPr>
          <a:xfrm>
            <a:off x="591050" y="2504900"/>
            <a:ext cx="3081900" cy="252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br>
              <a:rPr b="1"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1"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We create another technical module to wrap around the ticketServer and gives an interface/plugin/socket to communicate based on whichever technology we like</a:t>
            </a:r>
            <a:endParaRPr b="1"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13" name="Google Shape;1013;p93"/>
          <p:cNvSpPr/>
          <p:nvPr/>
        </p:nvSpPr>
        <p:spPr>
          <a:xfrm>
            <a:off x="4714300" y="1871650"/>
            <a:ext cx="3912300" cy="267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94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Ticket Queueing System:</a:t>
            </a:r>
            <a:br>
              <a:rPr lang="en" sz="3400"/>
            </a:br>
            <a:r>
              <a:rPr lang="en" sz="3400"/>
              <a:t>Dev. : Ticket Server</a:t>
            </a:r>
            <a:endParaRPr sz="3400"/>
          </a:p>
        </p:txBody>
      </p:sp>
      <p:sp>
        <p:nvSpPr>
          <p:cNvPr id="1019" name="Google Shape;1019;p94"/>
          <p:cNvSpPr txBox="1"/>
          <p:nvPr>
            <p:ph idx="2" type="subTitle"/>
          </p:nvPr>
        </p:nvSpPr>
        <p:spPr>
          <a:xfrm>
            <a:off x="37725" y="1420125"/>
            <a:ext cx="9144000" cy="35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Compiling and Packaging</a:t>
            </a:r>
            <a:r>
              <a:rPr b="1" lang="en" sz="1800"/>
              <a:t>: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Maven / Ant / CMake  / Grade …: 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Are Build </a:t>
            </a:r>
            <a:r>
              <a:rPr lang="en" sz="1800"/>
              <a:t>Automation</a:t>
            </a:r>
            <a:r>
              <a:rPr lang="en" sz="1800"/>
              <a:t> tools with </a:t>
            </a:r>
            <a:r>
              <a:rPr lang="en" sz="1800"/>
              <a:t>various features to facilitate compiling, building, packaging, testing and even installing software systems and components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TicketServer will be packaged as a separate module ( without the main method).</a:t>
            </a:r>
            <a:endParaRPr sz="1800"/>
          </a:p>
        </p:txBody>
      </p:sp>
      <p:sp>
        <p:nvSpPr>
          <p:cNvPr id="1020" name="Google Shape;1020;p9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95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Ticket Queueing System:</a:t>
            </a:r>
            <a:br>
              <a:rPr lang="en" sz="3400"/>
            </a:br>
            <a:r>
              <a:rPr lang="en" sz="3400"/>
              <a:t>Dev. : Ticket Server</a:t>
            </a:r>
            <a:endParaRPr sz="3400"/>
          </a:p>
        </p:txBody>
      </p:sp>
      <p:sp>
        <p:nvSpPr>
          <p:cNvPr id="1026" name="Google Shape;1026;p95"/>
          <p:cNvSpPr txBox="1"/>
          <p:nvPr>
            <p:ph idx="2" type="subTitle"/>
          </p:nvPr>
        </p:nvSpPr>
        <p:spPr>
          <a:xfrm>
            <a:off x="37725" y="1420125"/>
            <a:ext cx="9144000" cy="35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Compiling and Packaging : maven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Install maven on your windows or Ubuntu machine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Structure your project in the following </a:t>
            </a:r>
            <a:br>
              <a:rPr lang="en" sz="1800"/>
            </a:br>
            <a:r>
              <a:rPr lang="en" sz="1800"/>
              <a:t>structure :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Under : src/main/java place your </a:t>
            </a:r>
            <a:br>
              <a:rPr lang="en" sz="1800"/>
            </a:br>
            <a:r>
              <a:rPr lang="en" sz="1800"/>
              <a:t>java files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The pom.xml contains the maven</a:t>
            </a:r>
            <a:br>
              <a:rPr lang="en" sz="1800"/>
            </a:br>
            <a:r>
              <a:rPr lang="en" sz="1800"/>
              <a:t>config for compiling and building</a:t>
            </a:r>
            <a:endParaRPr sz="1800"/>
          </a:p>
        </p:txBody>
      </p:sp>
      <p:sp>
        <p:nvSpPr>
          <p:cNvPr id="1027" name="Google Shape;1027;p9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28" name="Google Shape;1028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4497" y="2205697"/>
            <a:ext cx="3460625" cy="293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51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Ticket Queueing System:</a:t>
            </a:r>
            <a:br>
              <a:rPr lang="en" sz="3400"/>
            </a:br>
            <a:r>
              <a:rPr lang="en" sz="3400"/>
              <a:t>Specification</a:t>
            </a:r>
            <a:endParaRPr sz="3400"/>
          </a:p>
        </p:txBody>
      </p:sp>
      <p:sp>
        <p:nvSpPr>
          <p:cNvPr id="629" name="Google Shape;629;p51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Raw Specification:</a:t>
            </a:r>
            <a:endParaRPr sz="1800"/>
          </a:p>
          <a:p>
            <a:pPr indent="-342900" lvl="6" marL="3200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 sz="1800">
                <a:solidFill>
                  <a:schemeClr val="dk1"/>
                </a:solidFill>
              </a:rPr>
              <a:t>A company (Algerie Poste) wanted to develop a new software for managing the queue of their waiting clients inside the waiting room where a new client is given a ticket with a number. There are many agents dealing with clients. When an agent becomes free, he/she will call the next client where the number is shown in a central display screen.</a:t>
            </a:r>
            <a:endParaRPr i="1"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 sz="1800"/>
          </a:p>
        </p:txBody>
      </p:sp>
      <p:sp>
        <p:nvSpPr>
          <p:cNvPr id="630" name="Google Shape;630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31" name="Google Shape;631;p51"/>
          <p:cNvPicPr preferRelativeResize="0"/>
          <p:nvPr/>
        </p:nvPicPr>
        <p:blipFill rotWithShape="1">
          <a:blip r:embed="rId3">
            <a:alphaModFix/>
          </a:blip>
          <a:srcRect b="0" l="8194" r="5732" t="0"/>
          <a:stretch/>
        </p:blipFill>
        <p:spPr>
          <a:xfrm>
            <a:off x="126675" y="2009850"/>
            <a:ext cx="3243700" cy="269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96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Ticket Queueing System:</a:t>
            </a:r>
            <a:br>
              <a:rPr lang="en" sz="3400"/>
            </a:br>
            <a:r>
              <a:rPr lang="en" sz="3400"/>
              <a:t>Dev. : Ticket Server</a:t>
            </a:r>
            <a:endParaRPr sz="3400"/>
          </a:p>
        </p:txBody>
      </p:sp>
      <p:sp>
        <p:nvSpPr>
          <p:cNvPr id="1034" name="Google Shape;1034;p96"/>
          <p:cNvSpPr txBox="1"/>
          <p:nvPr>
            <p:ph idx="2" type="subTitle"/>
          </p:nvPr>
        </p:nvSpPr>
        <p:spPr>
          <a:xfrm>
            <a:off x="37725" y="1420125"/>
            <a:ext cx="9144000" cy="4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Compiling and Packaging : pom.xml file</a:t>
            </a:r>
            <a:endParaRPr sz="1800"/>
          </a:p>
        </p:txBody>
      </p:sp>
      <p:sp>
        <p:nvSpPr>
          <p:cNvPr id="1035" name="Google Shape;1035;p9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6" name="Google Shape;1036;p96"/>
          <p:cNvSpPr txBox="1"/>
          <p:nvPr/>
        </p:nvSpPr>
        <p:spPr>
          <a:xfrm>
            <a:off x="372925" y="1923300"/>
            <a:ext cx="8696700" cy="29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&lt;?xml</a:t>
            </a:r>
            <a:r>
              <a:rPr lang="en" sz="1050">
                <a:solidFill>
                  <a:srgbClr val="E5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version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"1.0"</a:t>
            </a:r>
            <a:r>
              <a:rPr lang="en" sz="1050">
                <a:solidFill>
                  <a:srgbClr val="E5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encoding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"UTF-8"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&lt;project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E5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xmlns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"http://maven.apache.org/POM/4.0.0"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E5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xmlns:xsi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"http://www.w3.org/2001/XMLSchema-instance"</a:t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E5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xsi:schemaLocation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"http://maven.apache.org/POM/4.0.0 https://maven.apache.org/xsd/maven-4.0.0.xsd"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&lt;modelVersion&gt;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4.0.0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&lt;/modelVersion&gt;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&lt;groupId&gt;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dev.startsoftware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&lt;/groupId&gt;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&lt;artifactId&gt;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ticket-server-java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&lt;/artifactId&gt;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&lt;packaging&gt;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jar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&lt;/packaging&gt;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&lt;version&gt;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0.1.0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&lt;/version&gt;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&lt;properties&gt;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&lt;maven.compiler.source&gt;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1.8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&lt;/maven.compiler.source&gt;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&lt;maven.compiler.target&gt;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1.8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&lt;/maven.compiler.target&gt;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&lt;/properties&gt;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&lt;/project&gt;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97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Ticket Queueing System:</a:t>
            </a:r>
            <a:br>
              <a:rPr lang="en" sz="3400"/>
            </a:br>
            <a:r>
              <a:rPr lang="en" sz="3400"/>
              <a:t>Dev. : Ticket Server</a:t>
            </a:r>
            <a:endParaRPr sz="3400"/>
          </a:p>
        </p:txBody>
      </p:sp>
      <p:sp>
        <p:nvSpPr>
          <p:cNvPr id="1042" name="Google Shape;1042;p97"/>
          <p:cNvSpPr txBox="1"/>
          <p:nvPr>
            <p:ph idx="2" type="subTitle"/>
          </p:nvPr>
        </p:nvSpPr>
        <p:spPr>
          <a:xfrm>
            <a:off x="37725" y="1420125"/>
            <a:ext cx="9144000" cy="35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Compiling using maven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Using your terminal inside the main folder: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mvn clean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mvn compile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mvn package</a:t>
            </a:r>
            <a:endParaRPr sz="1800"/>
          </a:p>
        </p:txBody>
      </p:sp>
      <p:sp>
        <p:nvSpPr>
          <p:cNvPr id="1043" name="Google Shape;1043;p9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44" name="Google Shape;1044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3701" y="1153950"/>
            <a:ext cx="2354600" cy="37069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98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Ticket Queueing System:</a:t>
            </a:r>
            <a:br>
              <a:rPr lang="en" sz="3400"/>
            </a:br>
            <a:r>
              <a:rPr lang="en" sz="3400"/>
              <a:t>Dev. : Ticket Server</a:t>
            </a:r>
            <a:endParaRPr sz="3400"/>
          </a:p>
        </p:txBody>
      </p:sp>
      <p:sp>
        <p:nvSpPr>
          <p:cNvPr id="1050" name="Google Shape;1050;p98"/>
          <p:cNvSpPr txBox="1"/>
          <p:nvPr>
            <p:ph idx="2" type="subTitle"/>
          </p:nvPr>
        </p:nvSpPr>
        <p:spPr>
          <a:xfrm>
            <a:off x="37725" y="1420125"/>
            <a:ext cx="9144000" cy="35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Installing the module as part of the Maven Repository (Locally)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Using your terminal inside the main folder: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mvn install:install-file -Dfile="target/ticket-server-java-0.1.0.jar" -DgroupId=</a:t>
            </a:r>
            <a:r>
              <a:rPr b="1" lang="en" sz="1800"/>
              <a:t>dev.startsoftware</a:t>
            </a:r>
            <a:r>
              <a:rPr lang="en" sz="1800"/>
              <a:t> -DartifactId=</a:t>
            </a:r>
            <a:r>
              <a:rPr b="1" lang="en" sz="1800"/>
              <a:t>ticket-server-java</a:t>
            </a:r>
            <a:r>
              <a:rPr lang="en" sz="1800"/>
              <a:t> -Dversion=</a:t>
            </a:r>
            <a:r>
              <a:rPr b="1" lang="en" sz="1800"/>
              <a:t>0.1.0</a:t>
            </a:r>
            <a:r>
              <a:rPr lang="en" sz="1800"/>
              <a:t> -Dpackaging=jar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51" name="Google Shape;1051;p9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2" name="Google Shape;1052;p98"/>
          <p:cNvSpPr/>
          <p:nvPr/>
        </p:nvSpPr>
        <p:spPr>
          <a:xfrm>
            <a:off x="6205975" y="3432225"/>
            <a:ext cx="2779200" cy="155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Those values are inside the pom.xml file</a:t>
            </a:r>
            <a:endParaRPr b="1"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99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Ticket Queueing System:</a:t>
            </a:r>
            <a:br>
              <a:rPr lang="en" sz="3400"/>
            </a:br>
            <a:r>
              <a:rPr lang="en" sz="3400"/>
              <a:t>Dev. : Ticket Server</a:t>
            </a:r>
            <a:endParaRPr sz="3400"/>
          </a:p>
        </p:txBody>
      </p:sp>
      <p:sp>
        <p:nvSpPr>
          <p:cNvPr id="1058" name="Google Shape;1058;p99"/>
          <p:cNvSpPr txBox="1"/>
          <p:nvPr>
            <p:ph idx="2" type="subTitle"/>
          </p:nvPr>
        </p:nvSpPr>
        <p:spPr>
          <a:xfrm>
            <a:off x="37725" y="1420125"/>
            <a:ext cx="9144000" cy="35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How can we access the TicketServer from another machine ?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RMI : Remote Invocation :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We couple other components to Java only.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Problem with firewalls + complexity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Rest API :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Run over HTTP + Loose coupling by simple data passage.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Socket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Corba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Or Even a hybrid or all of them…</a:t>
            </a:r>
            <a:endParaRPr sz="1800"/>
          </a:p>
        </p:txBody>
      </p:sp>
      <p:sp>
        <p:nvSpPr>
          <p:cNvPr id="1059" name="Google Shape;1059;p9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100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Ticket Queueing System:</a:t>
            </a:r>
            <a:br>
              <a:rPr lang="en" sz="3400"/>
            </a:br>
            <a:r>
              <a:rPr lang="en" sz="3400"/>
              <a:t>Dev. : Ticket Server</a:t>
            </a:r>
            <a:endParaRPr sz="3400"/>
          </a:p>
        </p:txBody>
      </p:sp>
      <p:sp>
        <p:nvSpPr>
          <p:cNvPr id="1065" name="Google Shape;1065;p100"/>
          <p:cNvSpPr txBox="1"/>
          <p:nvPr>
            <p:ph idx="2" type="subTitle"/>
          </p:nvPr>
        </p:nvSpPr>
        <p:spPr>
          <a:xfrm>
            <a:off x="37725" y="1420125"/>
            <a:ext cx="9144000" cy="35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RestAPI Module</a:t>
            </a:r>
            <a:br>
              <a:rPr b="1" lang="en" sz="1800"/>
            </a:b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Using the Maven structuring, create a new project for a new module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We will be using the Spark Library which is </a:t>
            </a:r>
            <a:r>
              <a:rPr b="1" lang="en" sz="1800"/>
              <a:t>micro-framework </a:t>
            </a:r>
            <a:r>
              <a:rPr lang="en" sz="1800"/>
              <a:t>for Java to create web applications including API-endpoints.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For the POM : 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Need to include the dependencies of : JavaSpark + TicketServer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Need to tell MAVEN that this module has a main class to start executing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66" name="Google Shape;1066;p10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101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Ticket Queueing System:</a:t>
            </a:r>
            <a:br>
              <a:rPr lang="en" sz="3400"/>
            </a:br>
            <a:r>
              <a:rPr lang="en" sz="3400"/>
              <a:t>Dev. : Ticket Server</a:t>
            </a:r>
            <a:endParaRPr sz="3400"/>
          </a:p>
        </p:txBody>
      </p:sp>
      <p:sp>
        <p:nvSpPr>
          <p:cNvPr id="1072" name="Google Shape;1072;p101"/>
          <p:cNvSpPr txBox="1"/>
          <p:nvPr>
            <p:ph idx="2" type="subTitle"/>
          </p:nvPr>
        </p:nvSpPr>
        <p:spPr>
          <a:xfrm>
            <a:off x="37725" y="1420125"/>
            <a:ext cx="91440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RestAPI Module</a:t>
            </a:r>
            <a:br>
              <a:rPr b="1" lang="en" sz="1800"/>
            </a:br>
            <a:endParaRPr sz="1800"/>
          </a:p>
        </p:txBody>
      </p:sp>
      <p:sp>
        <p:nvSpPr>
          <p:cNvPr id="1073" name="Google Shape;1073;p10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4" name="Google Shape;1074;p101"/>
          <p:cNvSpPr txBox="1"/>
          <p:nvPr/>
        </p:nvSpPr>
        <p:spPr>
          <a:xfrm>
            <a:off x="2359025" y="1396925"/>
            <a:ext cx="6641400" cy="3636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spark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Spark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.*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StartRestEndpoint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[]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ITicketServer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server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TicketServerSingleton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getTicketServer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"Rest API EndPoint is Running "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"/issueTicket/:kiosk"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(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server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issueTicketNumber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params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":kiosk"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)));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"/callNextCustomer/:agent"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(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server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issueTicketNumber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params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":agent"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)));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"/isThereCustomer"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server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isThereCustomer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"/resetCounters"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 (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server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resetAllCounters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102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Ticket Queueing System:</a:t>
            </a:r>
            <a:br>
              <a:rPr lang="en" sz="3400"/>
            </a:br>
            <a:r>
              <a:rPr lang="en" sz="3400"/>
              <a:t>Dev. : Ticket Server</a:t>
            </a:r>
            <a:endParaRPr sz="3400"/>
          </a:p>
        </p:txBody>
      </p:sp>
      <p:sp>
        <p:nvSpPr>
          <p:cNvPr id="1080" name="Google Shape;1080;p102"/>
          <p:cNvSpPr txBox="1"/>
          <p:nvPr>
            <p:ph idx="2" type="subTitle"/>
          </p:nvPr>
        </p:nvSpPr>
        <p:spPr>
          <a:xfrm>
            <a:off x="37725" y="1420125"/>
            <a:ext cx="91440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Running</a:t>
            </a:r>
            <a:r>
              <a:rPr b="1" lang="en" sz="1800"/>
              <a:t> the </a:t>
            </a:r>
            <a:r>
              <a:rPr b="1" lang="en" sz="1800"/>
              <a:t>RestAPI Module</a:t>
            </a:r>
            <a:br>
              <a:rPr b="1" lang="en" sz="1800"/>
            </a:br>
            <a:endParaRPr sz="1800"/>
          </a:p>
        </p:txBody>
      </p:sp>
      <p:sp>
        <p:nvSpPr>
          <p:cNvPr id="1081" name="Google Shape;1081;p10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82" name="Google Shape;1082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4899" y="1927600"/>
            <a:ext cx="6509099" cy="24240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103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Ticket Queueing System:</a:t>
            </a:r>
            <a:br>
              <a:rPr lang="en" sz="3400"/>
            </a:br>
            <a:r>
              <a:rPr lang="en" sz="3400"/>
              <a:t>Dev. : Ticket Server</a:t>
            </a:r>
            <a:endParaRPr sz="3400"/>
          </a:p>
        </p:txBody>
      </p:sp>
      <p:sp>
        <p:nvSpPr>
          <p:cNvPr id="1088" name="Google Shape;1088;p103"/>
          <p:cNvSpPr txBox="1"/>
          <p:nvPr>
            <p:ph idx="2" type="subTitle"/>
          </p:nvPr>
        </p:nvSpPr>
        <p:spPr>
          <a:xfrm>
            <a:off x="37725" y="1420125"/>
            <a:ext cx="9144000" cy="10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Testing and Verifying</a:t>
            </a:r>
            <a:r>
              <a:rPr b="1" lang="en" sz="1800"/>
              <a:t> the RestAPI vs. TicketServer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Open a Browser and visit the URL : </a:t>
            </a:r>
            <a:endParaRPr sz="18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b="1" lang="en" sz="1700" u="sng">
                <a:solidFill>
                  <a:schemeClr val="hlink"/>
                </a:solidFill>
                <a:hlinkClick r:id="rId3"/>
              </a:rPr>
              <a:t>http://localhost:4567/issueTicket/K1</a:t>
            </a:r>
            <a:r>
              <a:rPr b="1" lang="en" sz="1700"/>
              <a:t>   (Feel free to keep refreshing..)</a:t>
            </a:r>
            <a:endParaRPr b="1" sz="17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b="1" lang="en" sz="1800" u="sng">
                <a:solidFill>
                  <a:schemeClr val="hlink"/>
                </a:solidFill>
                <a:hlinkClick r:id="rId4"/>
              </a:rPr>
              <a:t>http://localhost:4567/callNextCustomer/A1</a:t>
            </a:r>
            <a:r>
              <a:rPr b="1" lang="en" sz="1800"/>
              <a:t> </a:t>
            </a:r>
            <a:br>
              <a:rPr b="1" lang="en" sz="1800"/>
            </a:br>
            <a:endParaRPr sz="1800"/>
          </a:p>
        </p:txBody>
      </p:sp>
      <p:sp>
        <p:nvSpPr>
          <p:cNvPr id="1089" name="Google Shape;1089;p10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90" name="Google Shape;1090;p1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79550" y="3431300"/>
            <a:ext cx="4964449" cy="11399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91" name="Google Shape;1091;p10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1423" y="4066850"/>
            <a:ext cx="3932336" cy="9575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104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Ticket Queueing System:</a:t>
            </a:r>
            <a:br>
              <a:rPr lang="en" sz="3400"/>
            </a:br>
            <a:r>
              <a:rPr lang="en" sz="3400"/>
              <a:t>Dev. : Ticket Server</a:t>
            </a:r>
            <a:endParaRPr sz="3400"/>
          </a:p>
        </p:txBody>
      </p:sp>
      <p:sp>
        <p:nvSpPr>
          <p:cNvPr id="1097" name="Google Shape;1097;p104"/>
          <p:cNvSpPr txBox="1"/>
          <p:nvPr>
            <p:ph idx="2" type="subTitle"/>
          </p:nvPr>
        </p:nvSpPr>
        <p:spPr>
          <a:xfrm>
            <a:off x="347300" y="1469375"/>
            <a:ext cx="3192000" cy="10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Architectural Style 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Layered Approach</a:t>
            </a:r>
            <a:br>
              <a:rPr b="1" lang="en" sz="1800"/>
            </a:br>
            <a:endParaRPr sz="1800"/>
          </a:p>
        </p:txBody>
      </p:sp>
      <p:sp>
        <p:nvSpPr>
          <p:cNvPr id="1098" name="Google Shape;1098;p10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9" name="Google Shape;1099;p104"/>
          <p:cNvSpPr/>
          <p:nvPr/>
        </p:nvSpPr>
        <p:spPr>
          <a:xfrm>
            <a:off x="6088550" y="3243700"/>
            <a:ext cx="1737900" cy="56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DAL</a:t>
            </a:r>
            <a:endParaRPr/>
          </a:p>
        </p:txBody>
      </p:sp>
      <p:sp>
        <p:nvSpPr>
          <p:cNvPr id="1100" name="Google Shape;1100;p104"/>
          <p:cNvSpPr/>
          <p:nvPr/>
        </p:nvSpPr>
        <p:spPr>
          <a:xfrm>
            <a:off x="4544002" y="4268500"/>
            <a:ext cx="1737900" cy="56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Files</a:t>
            </a:r>
            <a:endParaRPr/>
          </a:p>
        </p:txBody>
      </p:sp>
      <p:cxnSp>
        <p:nvCxnSpPr>
          <p:cNvPr id="1101" name="Google Shape;1101;p104"/>
          <p:cNvCxnSpPr>
            <a:stCxn id="1099" idx="2"/>
            <a:endCxn id="1100" idx="0"/>
          </p:cNvCxnSpPr>
          <p:nvPr/>
        </p:nvCxnSpPr>
        <p:spPr>
          <a:xfrm flipH="1">
            <a:off x="5413100" y="3806500"/>
            <a:ext cx="1544400" cy="462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2" name="Google Shape;1102;p104"/>
          <p:cNvSpPr/>
          <p:nvPr/>
        </p:nvSpPr>
        <p:spPr>
          <a:xfrm>
            <a:off x="6088550" y="2147225"/>
            <a:ext cx="1737900" cy="56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TicketServer</a:t>
            </a:r>
            <a:endParaRPr/>
          </a:p>
        </p:txBody>
      </p:sp>
      <p:cxnSp>
        <p:nvCxnSpPr>
          <p:cNvPr id="1103" name="Google Shape;1103;p104"/>
          <p:cNvCxnSpPr>
            <a:stCxn id="1102" idx="2"/>
            <a:endCxn id="1099" idx="0"/>
          </p:cNvCxnSpPr>
          <p:nvPr/>
        </p:nvCxnSpPr>
        <p:spPr>
          <a:xfrm>
            <a:off x="6957500" y="2710025"/>
            <a:ext cx="0" cy="533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4" name="Google Shape;1104;p104"/>
          <p:cNvSpPr/>
          <p:nvPr/>
        </p:nvSpPr>
        <p:spPr>
          <a:xfrm>
            <a:off x="7264625" y="1050750"/>
            <a:ext cx="1737900" cy="56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RestAPI</a:t>
            </a:r>
            <a:endParaRPr/>
          </a:p>
        </p:txBody>
      </p:sp>
      <p:cxnSp>
        <p:nvCxnSpPr>
          <p:cNvPr id="1105" name="Google Shape;1105;p104"/>
          <p:cNvCxnSpPr>
            <a:stCxn id="1104" idx="2"/>
          </p:cNvCxnSpPr>
          <p:nvPr/>
        </p:nvCxnSpPr>
        <p:spPr>
          <a:xfrm flipH="1">
            <a:off x="6920075" y="1613550"/>
            <a:ext cx="1213500" cy="56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6" name="Google Shape;1106;p104"/>
          <p:cNvSpPr/>
          <p:nvPr/>
        </p:nvSpPr>
        <p:spPr>
          <a:xfrm>
            <a:off x="7264627" y="4263975"/>
            <a:ext cx="1737900" cy="56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</a:t>
            </a:r>
            <a:endParaRPr/>
          </a:p>
        </p:txBody>
      </p:sp>
      <p:cxnSp>
        <p:nvCxnSpPr>
          <p:cNvPr id="1107" name="Google Shape;1107;p104"/>
          <p:cNvCxnSpPr>
            <a:stCxn id="1099" idx="2"/>
            <a:endCxn id="1106" idx="0"/>
          </p:cNvCxnSpPr>
          <p:nvPr/>
        </p:nvCxnSpPr>
        <p:spPr>
          <a:xfrm>
            <a:off x="6957500" y="3806500"/>
            <a:ext cx="1176000" cy="45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8" name="Google Shape;1108;p104"/>
          <p:cNvSpPr/>
          <p:nvPr/>
        </p:nvSpPr>
        <p:spPr>
          <a:xfrm>
            <a:off x="5182175" y="1050750"/>
            <a:ext cx="1737900" cy="56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RMI</a:t>
            </a:r>
            <a:endParaRPr/>
          </a:p>
        </p:txBody>
      </p:sp>
      <p:sp>
        <p:nvSpPr>
          <p:cNvPr id="1109" name="Google Shape;1109;p104"/>
          <p:cNvSpPr/>
          <p:nvPr/>
        </p:nvSpPr>
        <p:spPr>
          <a:xfrm>
            <a:off x="7259829" y="67925"/>
            <a:ext cx="1737900" cy="56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GUIs ( Python, Java..)</a:t>
            </a:r>
            <a:endParaRPr/>
          </a:p>
        </p:txBody>
      </p:sp>
      <p:cxnSp>
        <p:nvCxnSpPr>
          <p:cNvPr id="1110" name="Google Shape;1110;p104"/>
          <p:cNvCxnSpPr>
            <a:stCxn id="1108" idx="2"/>
            <a:endCxn id="1102" idx="0"/>
          </p:cNvCxnSpPr>
          <p:nvPr/>
        </p:nvCxnSpPr>
        <p:spPr>
          <a:xfrm>
            <a:off x="6051125" y="1613550"/>
            <a:ext cx="906300" cy="533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1" name="Google Shape;1111;p104"/>
          <p:cNvCxnSpPr>
            <a:stCxn id="1109" idx="2"/>
            <a:endCxn id="1104" idx="0"/>
          </p:cNvCxnSpPr>
          <p:nvPr/>
        </p:nvCxnSpPr>
        <p:spPr>
          <a:xfrm>
            <a:off x="8128779" y="630725"/>
            <a:ext cx="4800" cy="420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2" name="Google Shape;1112;p104"/>
          <p:cNvSpPr/>
          <p:nvPr/>
        </p:nvSpPr>
        <p:spPr>
          <a:xfrm>
            <a:off x="5126229" y="67925"/>
            <a:ext cx="1737900" cy="56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GUIs (Java Only)</a:t>
            </a:r>
            <a:endParaRPr/>
          </a:p>
        </p:txBody>
      </p:sp>
      <p:cxnSp>
        <p:nvCxnSpPr>
          <p:cNvPr id="1113" name="Google Shape;1113;p104"/>
          <p:cNvCxnSpPr/>
          <p:nvPr/>
        </p:nvCxnSpPr>
        <p:spPr>
          <a:xfrm>
            <a:off x="5992779" y="630725"/>
            <a:ext cx="4800" cy="420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105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Ticket Queueing System:</a:t>
            </a:r>
            <a:br>
              <a:rPr lang="en" sz="3400"/>
            </a:br>
            <a:r>
              <a:rPr lang="en" sz="3400"/>
              <a:t>Dev. : Kiosk + AgentGui</a:t>
            </a:r>
            <a:endParaRPr sz="3400"/>
          </a:p>
        </p:txBody>
      </p:sp>
      <p:sp>
        <p:nvSpPr>
          <p:cNvPr id="1119" name="Google Shape;1119;p105"/>
          <p:cNvSpPr txBox="1"/>
          <p:nvPr>
            <p:ph idx="2" type="subTitle"/>
          </p:nvPr>
        </p:nvSpPr>
        <p:spPr>
          <a:xfrm>
            <a:off x="37725" y="1420125"/>
            <a:ext cx="9144000" cy="10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Kiosk 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Using Java Swing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Or Python Tkinter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AgentGui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Using Java Swing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Or Python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Or even other programming languages suited for embedded systems.</a:t>
            </a:r>
            <a:endParaRPr sz="1800"/>
          </a:p>
        </p:txBody>
      </p:sp>
      <p:sp>
        <p:nvSpPr>
          <p:cNvPr id="1120" name="Google Shape;1120;p10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52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Ticket Queueing System:</a:t>
            </a:r>
            <a:br>
              <a:rPr lang="en" sz="3400"/>
            </a:br>
            <a:r>
              <a:rPr lang="en" sz="3400"/>
              <a:t>Functional Requirements</a:t>
            </a:r>
            <a:endParaRPr sz="3400"/>
          </a:p>
        </p:txBody>
      </p:sp>
      <p:sp>
        <p:nvSpPr>
          <p:cNvPr id="637" name="Google Shape;637;p52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List of requirements :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Issue Ticket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Call Next Customer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Skip To Next Customer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Display Waiting Info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Manage and reset the counter</a:t>
            </a:r>
            <a:endParaRPr sz="1800"/>
          </a:p>
        </p:txBody>
      </p:sp>
      <p:sp>
        <p:nvSpPr>
          <p:cNvPr id="638" name="Google Shape;638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p106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Ticket Queueing System:</a:t>
            </a:r>
            <a:br>
              <a:rPr lang="en" sz="3400"/>
            </a:br>
            <a:r>
              <a:rPr lang="en" sz="3400"/>
              <a:t>Design and Architecture</a:t>
            </a:r>
            <a:endParaRPr sz="3400"/>
          </a:p>
        </p:txBody>
      </p:sp>
      <p:sp>
        <p:nvSpPr>
          <p:cNvPr id="1126" name="Google Shape;1126;p10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7" name="Google Shape;1127;p106"/>
          <p:cNvSpPr/>
          <p:nvPr/>
        </p:nvSpPr>
        <p:spPr>
          <a:xfrm>
            <a:off x="210100" y="2239375"/>
            <a:ext cx="1991700" cy="678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Kiosk</a:t>
            </a:r>
            <a:endParaRPr b="1" sz="1800"/>
          </a:p>
        </p:txBody>
      </p:sp>
      <p:sp>
        <p:nvSpPr>
          <p:cNvPr id="1128" name="Google Shape;1128;p106"/>
          <p:cNvSpPr/>
          <p:nvPr/>
        </p:nvSpPr>
        <p:spPr>
          <a:xfrm>
            <a:off x="3593350" y="2239375"/>
            <a:ext cx="1991700" cy="678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TicketServer</a:t>
            </a:r>
            <a:endParaRPr b="1" sz="1800"/>
          </a:p>
        </p:txBody>
      </p:sp>
      <p:cxnSp>
        <p:nvCxnSpPr>
          <p:cNvPr id="1129" name="Google Shape;1129;p106"/>
          <p:cNvCxnSpPr>
            <a:stCxn id="1127" idx="3"/>
            <a:endCxn id="1128" idx="1"/>
          </p:cNvCxnSpPr>
          <p:nvPr/>
        </p:nvCxnSpPr>
        <p:spPr>
          <a:xfrm>
            <a:off x="2201800" y="2578375"/>
            <a:ext cx="1391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0" name="Google Shape;1130;p106"/>
          <p:cNvSpPr/>
          <p:nvPr/>
        </p:nvSpPr>
        <p:spPr>
          <a:xfrm>
            <a:off x="6976600" y="2239375"/>
            <a:ext cx="1991700" cy="678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AgentGui</a:t>
            </a:r>
            <a:endParaRPr b="1" sz="1800"/>
          </a:p>
        </p:txBody>
      </p:sp>
      <p:cxnSp>
        <p:nvCxnSpPr>
          <p:cNvPr id="1131" name="Google Shape;1131;p106"/>
          <p:cNvCxnSpPr>
            <a:stCxn id="1128" idx="3"/>
            <a:endCxn id="1130" idx="1"/>
          </p:cNvCxnSpPr>
          <p:nvPr/>
        </p:nvCxnSpPr>
        <p:spPr>
          <a:xfrm>
            <a:off x="5585050" y="2578375"/>
            <a:ext cx="1391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132" name="Google Shape;1132;p106"/>
          <p:cNvSpPr/>
          <p:nvPr/>
        </p:nvSpPr>
        <p:spPr>
          <a:xfrm>
            <a:off x="3603096" y="3369800"/>
            <a:ext cx="1991700" cy="678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DisplayServer</a:t>
            </a:r>
            <a:endParaRPr b="1" sz="1800"/>
          </a:p>
        </p:txBody>
      </p:sp>
      <p:cxnSp>
        <p:nvCxnSpPr>
          <p:cNvPr id="1133" name="Google Shape;1133;p106"/>
          <p:cNvCxnSpPr>
            <a:stCxn id="1128" idx="2"/>
            <a:endCxn id="1132" idx="0"/>
          </p:cNvCxnSpPr>
          <p:nvPr/>
        </p:nvCxnSpPr>
        <p:spPr>
          <a:xfrm>
            <a:off x="4589200" y="2917375"/>
            <a:ext cx="9600" cy="452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107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Ticket Queueing System:</a:t>
            </a:r>
            <a:br>
              <a:rPr lang="en" sz="3400"/>
            </a:br>
            <a:r>
              <a:rPr lang="en" sz="3400"/>
              <a:t>DisplayServer</a:t>
            </a:r>
            <a:endParaRPr sz="3400"/>
          </a:p>
        </p:txBody>
      </p:sp>
      <p:sp>
        <p:nvSpPr>
          <p:cNvPr id="1139" name="Google Shape;1139;p107"/>
          <p:cNvSpPr txBox="1"/>
          <p:nvPr>
            <p:ph idx="2" type="subTitle"/>
          </p:nvPr>
        </p:nvSpPr>
        <p:spPr>
          <a:xfrm>
            <a:off x="37725" y="1572525"/>
            <a:ext cx="9144000" cy="34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Which module to modify when we develop this new module ?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Only the ServerTicket.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Other modules will not be impacted and not tested.</a:t>
            </a:r>
            <a:br>
              <a:rPr lang="en" sz="1800"/>
            </a:b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When there is an event ? action ? the DisplayServer </a:t>
            </a:r>
            <a:r>
              <a:rPr lang="en" sz="1800"/>
              <a:t>needs to be notified.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What’s the best strategy to implement this on the </a:t>
            </a:r>
            <a:r>
              <a:rPr b="1" lang="en" sz="1800"/>
              <a:t>TicketServer </a:t>
            </a:r>
            <a:r>
              <a:rPr lang="en" sz="1800"/>
              <a:t>first</a:t>
            </a:r>
            <a:endParaRPr sz="1800"/>
          </a:p>
        </p:txBody>
      </p:sp>
      <p:sp>
        <p:nvSpPr>
          <p:cNvPr id="1140" name="Google Shape;1140;p10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108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Ticket Queueing System:</a:t>
            </a:r>
            <a:br>
              <a:rPr lang="en" sz="3400"/>
            </a:br>
            <a:r>
              <a:rPr lang="en" sz="3400"/>
              <a:t>DisplayServer</a:t>
            </a:r>
            <a:endParaRPr sz="3400"/>
          </a:p>
        </p:txBody>
      </p:sp>
      <p:sp>
        <p:nvSpPr>
          <p:cNvPr id="1146" name="Google Shape;1146;p108"/>
          <p:cNvSpPr txBox="1"/>
          <p:nvPr>
            <p:ph idx="2" type="subTitle"/>
          </p:nvPr>
        </p:nvSpPr>
        <p:spPr>
          <a:xfrm>
            <a:off x="37725" y="1572525"/>
            <a:ext cx="9144000" cy="34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Which module to modify when we develop this new module ?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Only the ServerTicket.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Other modules will not be impacted and not tested.</a:t>
            </a:r>
            <a:br>
              <a:rPr lang="en" sz="1800"/>
            </a:b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When there is an event ? action ? the DisplayServer needs to be notified.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What’s the best strategy to implement this on the </a:t>
            </a:r>
            <a:r>
              <a:rPr b="1" lang="en" sz="1800"/>
              <a:t>TicketServer </a:t>
            </a:r>
            <a:r>
              <a:rPr lang="en" sz="1800"/>
              <a:t>first</a:t>
            </a:r>
            <a:endParaRPr sz="1800"/>
          </a:p>
        </p:txBody>
      </p:sp>
      <p:sp>
        <p:nvSpPr>
          <p:cNvPr id="1147" name="Google Shape;1147;p10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48" name="Google Shape;1148;p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099" y="1724925"/>
            <a:ext cx="7988224" cy="28193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49" name="Google Shape;1149;p108"/>
          <p:cNvSpPr/>
          <p:nvPr/>
        </p:nvSpPr>
        <p:spPr>
          <a:xfrm>
            <a:off x="6357175" y="125475"/>
            <a:ext cx="2680800" cy="13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br>
              <a:rPr b="1"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1"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Where to call the DisplayServer ? + How ?</a:t>
            </a:r>
            <a:endParaRPr b="1"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109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Ticket Queueing System:</a:t>
            </a:r>
            <a:br>
              <a:rPr lang="en" sz="3400"/>
            </a:br>
            <a:r>
              <a:rPr lang="en" sz="3400"/>
              <a:t>DisplayServer</a:t>
            </a:r>
            <a:endParaRPr sz="3400"/>
          </a:p>
        </p:txBody>
      </p:sp>
      <p:sp>
        <p:nvSpPr>
          <p:cNvPr id="1155" name="Google Shape;1155;p109"/>
          <p:cNvSpPr txBox="1"/>
          <p:nvPr>
            <p:ph idx="2" type="subTitle"/>
          </p:nvPr>
        </p:nvSpPr>
        <p:spPr>
          <a:xfrm>
            <a:off x="37725" y="1572525"/>
            <a:ext cx="9144000" cy="34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Which module to modify when we develop this new module ?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Only the ServerTicket.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Other modules will not be impacted and not tested.</a:t>
            </a:r>
            <a:br>
              <a:rPr lang="en" sz="1800"/>
            </a:b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When there is an event ? action ? the DisplayServer needs to be notified.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What’s the best strategy to implement this on the </a:t>
            </a:r>
            <a:r>
              <a:rPr b="1" lang="en" sz="1800"/>
              <a:t>TicketServer </a:t>
            </a:r>
            <a:r>
              <a:rPr lang="en" sz="1800"/>
              <a:t>first</a:t>
            </a:r>
            <a:endParaRPr sz="1800"/>
          </a:p>
        </p:txBody>
      </p:sp>
      <p:sp>
        <p:nvSpPr>
          <p:cNvPr id="1156" name="Google Shape;1156;p10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57" name="Google Shape;1157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099" y="1724925"/>
            <a:ext cx="7988224" cy="28193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58" name="Google Shape;1158;p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100" y="1197925"/>
            <a:ext cx="6335749" cy="29277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59" name="Google Shape;1159;p109"/>
          <p:cNvSpPr/>
          <p:nvPr/>
        </p:nvSpPr>
        <p:spPr>
          <a:xfrm>
            <a:off x="6132025" y="1325375"/>
            <a:ext cx="2719500" cy="259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br>
              <a:rPr b="1"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1"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This is the worst content coupling ever in terms of code and execution, if the DisplayServer dies, or connection is SLOW, everything will break</a:t>
            </a:r>
            <a:endParaRPr b="1"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110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Ticket Queueing System:</a:t>
            </a:r>
            <a:br>
              <a:rPr lang="en" sz="3400"/>
            </a:br>
            <a:r>
              <a:rPr lang="en" sz="3400"/>
              <a:t>DisplayServer</a:t>
            </a:r>
            <a:endParaRPr sz="3400"/>
          </a:p>
        </p:txBody>
      </p:sp>
      <p:sp>
        <p:nvSpPr>
          <p:cNvPr id="1165" name="Google Shape;1165;p1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6" name="Google Shape;1166;p110"/>
          <p:cNvSpPr/>
          <p:nvPr/>
        </p:nvSpPr>
        <p:spPr>
          <a:xfrm>
            <a:off x="436250" y="316075"/>
            <a:ext cx="8577000" cy="112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b="1"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1"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Same way as Command Pattern , threads are used to execute </a:t>
            </a:r>
            <a:r>
              <a:rPr b="1"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commands in a different/parallel flow without the risk to break the main flow</a:t>
            </a:r>
            <a:endParaRPr b="1"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67" name="Google Shape;1167;p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026" y="1544225"/>
            <a:ext cx="6712575" cy="35230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111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Ticket Queueing System:</a:t>
            </a:r>
            <a:br>
              <a:rPr lang="en" sz="3400"/>
            </a:br>
            <a:r>
              <a:rPr lang="en" sz="3400"/>
              <a:t>DisplayServer</a:t>
            </a:r>
            <a:endParaRPr sz="3400"/>
          </a:p>
        </p:txBody>
      </p:sp>
      <p:sp>
        <p:nvSpPr>
          <p:cNvPr id="1173" name="Google Shape;1173;p1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4" name="Google Shape;1174;p111"/>
          <p:cNvSpPr/>
          <p:nvPr/>
        </p:nvSpPr>
        <p:spPr>
          <a:xfrm>
            <a:off x="4890200" y="147725"/>
            <a:ext cx="4179300" cy="126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br>
              <a:rPr b="1"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1"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NEXT : how to execute those commands in a different/parallel flow without the risk to break the main flow</a:t>
            </a:r>
            <a:endParaRPr b="1"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75" name="Google Shape;1175;p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100" y="1653700"/>
            <a:ext cx="7359779" cy="33092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76" name="Google Shape;1176;p111"/>
          <p:cNvSpPr/>
          <p:nvPr/>
        </p:nvSpPr>
        <p:spPr>
          <a:xfrm>
            <a:off x="6991400" y="1529425"/>
            <a:ext cx="2078100" cy="143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br>
              <a:rPr b="1" lang="en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1" lang="en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Of course, hardcode a URL into the code is not a good practice ! better to pass it via arguments or use config files</a:t>
            </a:r>
            <a:endParaRPr b="1" sz="1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53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Ticket Queueing System:</a:t>
            </a:r>
            <a:br>
              <a:rPr lang="en" sz="3400"/>
            </a:br>
            <a:r>
              <a:rPr lang="en" sz="3400"/>
              <a:t>Functional Requirements</a:t>
            </a:r>
            <a:endParaRPr sz="3400"/>
          </a:p>
        </p:txBody>
      </p:sp>
      <p:sp>
        <p:nvSpPr>
          <p:cNvPr id="644" name="Google Shape;644;p53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List of requirements :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Implicit requirements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Customize the printed ticket :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Add/Edit company logo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Add/Edit company name/address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Add/Edit Greeting messages…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Special priority queues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For people with special needs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?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45" name="Google Shape;645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54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Ticket Queueing System:</a:t>
            </a:r>
            <a:br>
              <a:rPr lang="en" sz="3400"/>
            </a:br>
            <a:r>
              <a:rPr lang="en" sz="3400"/>
              <a:t>Functional Requirements</a:t>
            </a:r>
            <a:endParaRPr sz="3400"/>
          </a:p>
        </p:txBody>
      </p:sp>
      <p:sp>
        <p:nvSpPr>
          <p:cNvPr id="651" name="Google Shape;651;p54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List of requirements :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Implicit requirements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Customize the printed ticket :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Add/Edit company logo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Add/Edit company name/address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Add/Edit Greeting messages…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Special priority queues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For people with special needs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?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52" name="Google Shape;652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3" name="Google Shape;653;p54"/>
          <p:cNvSpPr/>
          <p:nvPr/>
        </p:nvSpPr>
        <p:spPr>
          <a:xfrm flipH="1">
            <a:off x="2443575" y="2240076"/>
            <a:ext cx="4191600" cy="156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What’s the objective for a company to deploy such system ?</a:t>
            </a:r>
            <a:br>
              <a:rPr b="1" lang="en"/>
            </a:br>
            <a:br>
              <a:rPr b="1" lang="en"/>
            </a:br>
            <a:r>
              <a:rPr b="1" lang="en"/>
              <a:t>What the company would like to see when they deploy the system ?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55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Ticket Queueing System:</a:t>
            </a:r>
            <a:br>
              <a:rPr lang="en" sz="3400"/>
            </a:br>
            <a:r>
              <a:rPr lang="en" sz="3400"/>
              <a:t>Functional Requirements</a:t>
            </a:r>
            <a:endParaRPr sz="3400"/>
          </a:p>
        </p:txBody>
      </p:sp>
      <p:sp>
        <p:nvSpPr>
          <p:cNvPr id="659" name="Google Shape;659;p55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List of requirements :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Implicit requirements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Customize the printed ticket :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Add/Edit company logo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Add/Edit company name/address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Add/Edit Greeting messages…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Special priority queues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For people with special needs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?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60" name="Google Shape;660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1" name="Google Shape;661;p55"/>
          <p:cNvSpPr/>
          <p:nvPr/>
        </p:nvSpPr>
        <p:spPr>
          <a:xfrm flipH="1">
            <a:off x="2443575" y="2033475"/>
            <a:ext cx="4191600" cy="244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- Statistics about the daily wait time + number of customers being served.</a:t>
            </a:r>
            <a:br>
              <a:rPr b="1" lang="en"/>
            </a:br>
            <a:br>
              <a:rPr b="1" lang="en"/>
            </a:br>
            <a:r>
              <a:rPr b="1" lang="en"/>
              <a:t>- Times/hours when the agency is busy vs when the agency has no customers.</a:t>
            </a:r>
            <a:br>
              <a:rPr b="1" lang="en"/>
            </a:br>
            <a:br>
              <a:rPr b="1" lang="en"/>
            </a:br>
            <a:r>
              <a:rPr b="1" lang="en"/>
              <a:t>- Analyse the performance of employees.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beat Creative Business Plan by Slidesgo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22C1F8"/>
      </a:lt2>
      <a:accent1>
        <a:srgbClr val="F668B9"/>
      </a:accent1>
      <a:accent2>
        <a:srgbClr val="212121"/>
      </a:accent2>
      <a:accent3>
        <a:srgbClr val="9B68ED"/>
      </a:accent3>
      <a:accent4>
        <a:srgbClr val="FFCF69"/>
      </a:accent4>
      <a:accent5>
        <a:srgbClr val="22C1F8"/>
      </a:accent5>
      <a:accent6>
        <a:srgbClr val="FFCF69"/>
      </a:accent6>
      <a:hlink>
        <a:srgbClr val="F668B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