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Lst>
  <p:sldSz cy="5143500" cx="9144000"/>
  <p:notesSz cx="6858000" cy="9144000"/>
  <p:embeddedFontLst>
    <p:embeddedFont>
      <p:font typeface="Raleway"/>
      <p:regular r:id="rId77"/>
      <p:bold r:id="rId78"/>
      <p:italic r:id="rId79"/>
      <p:boldItalic r:id="rId80"/>
    </p:embeddedFont>
    <p:embeddedFont>
      <p:font typeface="Raleway SemiBold"/>
      <p:regular r:id="rId81"/>
      <p:bold r:id="rId82"/>
      <p:italic r:id="rId83"/>
      <p:boldItalic r:id="rId84"/>
    </p:embeddedFont>
    <p:embeddedFont>
      <p:font typeface="Roboto"/>
      <p:regular r:id="rId85"/>
      <p:bold r:id="rId86"/>
      <p:italic r:id="rId87"/>
      <p:boldItalic r:id="rId88"/>
    </p:embeddedFont>
    <p:embeddedFont>
      <p:font typeface="Raleway Light"/>
      <p:regular r:id="rId89"/>
      <p:bold r:id="rId90"/>
      <p:italic r:id="rId91"/>
      <p:boldItalic r:id="rId92"/>
    </p:embeddedFont>
    <p:embeddedFont>
      <p:font typeface="Raleway Medium"/>
      <p:regular r:id="rId93"/>
      <p:bold r:id="rId94"/>
      <p:italic r:id="rId95"/>
      <p:boldItalic r:id="rId9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RalewaySemiBold-boldItalic.fntdata"/><Relationship Id="rId83" Type="http://schemas.openxmlformats.org/officeDocument/2006/relationships/font" Target="fonts/RalewaySemiBold-italic.fntdata"/><Relationship Id="rId42" Type="http://schemas.openxmlformats.org/officeDocument/2006/relationships/slide" Target="slides/slide38.xml"/><Relationship Id="rId86" Type="http://schemas.openxmlformats.org/officeDocument/2006/relationships/font" Target="fonts/Roboto-bold.fntdata"/><Relationship Id="rId41" Type="http://schemas.openxmlformats.org/officeDocument/2006/relationships/slide" Target="slides/slide37.xml"/><Relationship Id="rId85" Type="http://schemas.openxmlformats.org/officeDocument/2006/relationships/font" Target="fonts/Roboto-regular.fntdata"/><Relationship Id="rId44" Type="http://schemas.openxmlformats.org/officeDocument/2006/relationships/slide" Target="slides/slide40.xml"/><Relationship Id="rId88" Type="http://schemas.openxmlformats.org/officeDocument/2006/relationships/font" Target="fonts/Roboto-boldItalic.fntdata"/><Relationship Id="rId43" Type="http://schemas.openxmlformats.org/officeDocument/2006/relationships/slide" Target="slides/slide39.xml"/><Relationship Id="rId87" Type="http://schemas.openxmlformats.org/officeDocument/2006/relationships/font" Target="fonts/Roboto-italic.fntdata"/><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font" Target="fonts/RalewayLight-regular.fntdata"/><Relationship Id="rId80" Type="http://schemas.openxmlformats.org/officeDocument/2006/relationships/font" Target="fonts/Raleway-boldItalic.fntdata"/><Relationship Id="rId82" Type="http://schemas.openxmlformats.org/officeDocument/2006/relationships/font" Target="fonts/RalewaySemiBold-bold.fntdata"/><Relationship Id="rId81" Type="http://schemas.openxmlformats.org/officeDocument/2006/relationships/font" Target="fonts/Raleway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font" Target="fonts/Raleway-regular.fntdata"/><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font" Target="fonts/Raleway-italic.fntdata"/><Relationship Id="rId34" Type="http://schemas.openxmlformats.org/officeDocument/2006/relationships/slide" Target="slides/slide30.xml"/><Relationship Id="rId78" Type="http://schemas.openxmlformats.org/officeDocument/2006/relationships/font" Target="fonts/Raleway-bold.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95" Type="http://schemas.openxmlformats.org/officeDocument/2006/relationships/font" Target="fonts/RalewayMedium-italic.fntdata"/><Relationship Id="rId50" Type="http://schemas.openxmlformats.org/officeDocument/2006/relationships/slide" Target="slides/slide46.xml"/><Relationship Id="rId94" Type="http://schemas.openxmlformats.org/officeDocument/2006/relationships/font" Target="fonts/RalewayMedium-bold.fntdata"/><Relationship Id="rId53" Type="http://schemas.openxmlformats.org/officeDocument/2006/relationships/slide" Target="slides/slide49.xml"/><Relationship Id="rId52" Type="http://schemas.openxmlformats.org/officeDocument/2006/relationships/slide" Target="slides/slide48.xml"/><Relationship Id="rId96" Type="http://schemas.openxmlformats.org/officeDocument/2006/relationships/font" Target="fonts/RalewayMedium-boldItalic.fntdata"/><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1" Type="http://schemas.openxmlformats.org/officeDocument/2006/relationships/font" Target="fonts/RalewayLight-italic.fntdata"/><Relationship Id="rId90" Type="http://schemas.openxmlformats.org/officeDocument/2006/relationships/font" Target="fonts/RalewayLight-bold.fntdata"/><Relationship Id="rId93" Type="http://schemas.openxmlformats.org/officeDocument/2006/relationships/font" Target="fonts/RalewayMedium-regular.fntdata"/><Relationship Id="rId92" Type="http://schemas.openxmlformats.org/officeDocument/2006/relationships/font" Target="fonts/RalewayLight-boldItalic.fntdata"/><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961ea1f88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961ea1f88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4939c6591f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4939c6591f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4939c6591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4939c6591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24939c6591f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24939c6591f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4939c6591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24939c6591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4939c6591f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4939c6591f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24939c6591f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24939c6591f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4939c6591f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4939c6591f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24939c6591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24939c6591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4939c6591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4939c6591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4939c6591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4939c6591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14ebbe28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14ebbe28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4939c6591f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4939c6591f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24939c6591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24939c6591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4939c6591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4939c6591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4939c6591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4939c6591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4939c6591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24939c6591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24939c6591f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24939c6591f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4939c6591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24939c6591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4939c6591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24939c6591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4939c6591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4939c6591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4939c6591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4939c6591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30a4aa9e4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30a4aa9e4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24939c6591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24939c6591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4939c6591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24939c6591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24939c6591f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24939c6591f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4939c6591f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24939c6591f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4939c6591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24939c6591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24939c6591f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24939c6591f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24939c6591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24939c6591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24939c6591f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24939c6591f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24939c6591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24939c6591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24939c659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24939c659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4939c6591f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4939c6591f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24939c6591f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24939c6591f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24939c6591f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24939c6591f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24939c6591f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7" name="Google Shape;887;g24939c6591f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24939c6591f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24939c6591f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24939c6591f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24939c6591f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24939c6591f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24939c6591f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24939c6591f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24939c6591f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1e388aa32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1e388aa32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24939c6591f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24939c6591f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24939c6591f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24939c6591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4939c659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4939c659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4939c6591f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4939c6591f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24939c6591f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24939c6591f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24939c6591f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24939c6591f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24939c6591f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24939c6591f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24939c6591f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24939c6591f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24939c6591f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24939c6591f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24939c6591f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24939c6591f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24939c659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24939c659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2498e9fda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2498e9fda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2498e9fdaa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2498e9fdaa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4939c6591f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4939c6591f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498e9fda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2498e9fda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2498e9fdaa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2498e9fdaa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2498e9fdaa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2498e9fdaa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24939c6591f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24939c6591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24939c6591f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24939c6591f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24939c6591f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24939c6591f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24939c6591f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24939c6591f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24939c6591f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24939c6591f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24939c6591f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24939c6591f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24939c6591f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24939c6591f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4939c6591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4939c6591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24939c6591f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24939c6591f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24939c6591f_0_1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24939c6591f_0_1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24939c6591f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24939c6591f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4939c6591f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4939c6591f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4939c6591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4939c6591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s://slack-redir.net/link?url=https%3A%2F%2Fwww.freepik.com%2F"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0375" y="538200"/>
            <a:ext cx="4315800" cy="30597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300" y="3978900"/>
            <a:ext cx="6653400" cy="62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dk1"/>
                </a:solidFill>
                <a:latin typeface="Raleway Medium"/>
                <a:ea typeface="Raleway Medium"/>
                <a:cs typeface="Raleway Medium"/>
                <a:sym typeface="Raleway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5345423" y="225935"/>
            <a:ext cx="4153177" cy="2316420"/>
            <a:chOff x="5345423" y="225935"/>
            <a:chExt cx="4153177" cy="2316420"/>
          </a:xfrm>
        </p:grpSpPr>
        <p:sp>
          <p:nvSpPr>
            <p:cNvPr id="13" name="Google Shape;13;p2"/>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29283" y="23429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774683" y="18159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482346" y="23429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484185" y="128845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 name="Google Shape;20;p2"/>
            <p:cNvPicPr preferRelativeResize="0"/>
            <p:nvPr/>
          </p:nvPicPr>
          <p:blipFill>
            <a:blip r:embed="rId2">
              <a:alphaModFix/>
            </a:blip>
            <a:stretch>
              <a:fillRect/>
            </a:stretch>
          </p:blipFill>
          <p:spPr>
            <a:xfrm>
              <a:off x="5490425" y="1388263"/>
              <a:ext cx="1210375" cy="192050"/>
            </a:xfrm>
            <a:prstGeom prst="rect">
              <a:avLst/>
            </a:prstGeom>
            <a:noFill/>
            <a:ln>
              <a:noFill/>
            </a:ln>
          </p:spPr>
        </p:pic>
        <p:pic>
          <p:nvPicPr>
            <p:cNvPr id="21" name="Google Shape;21;p2"/>
            <p:cNvPicPr preferRelativeResize="0"/>
            <p:nvPr/>
          </p:nvPicPr>
          <p:blipFill>
            <a:blip r:embed="rId2">
              <a:alphaModFix/>
            </a:blip>
            <a:stretch>
              <a:fillRect/>
            </a:stretch>
          </p:blipFill>
          <p:spPr>
            <a:xfrm>
              <a:off x="8288225" y="1710875"/>
              <a:ext cx="1210375" cy="1920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p11"/>
          <p:cNvSpPr txBox="1"/>
          <p:nvPr>
            <p:ph hasCustomPrompt="1" type="title"/>
          </p:nvPr>
        </p:nvSpPr>
        <p:spPr>
          <a:xfrm>
            <a:off x="720300" y="515766"/>
            <a:ext cx="7703400" cy="208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12000"/>
              <a:buNone/>
              <a:defRPr sz="108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11"/>
          <p:cNvSpPr txBox="1"/>
          <p:nvPr>
            <p:ph idx="1" type="subTitle"/>
          </p:nvPr>
        </p:nvSpPr>
        <p:spPr>
          <a:xfrm>
            <a:off x="756875" y="3214802"/>
            <a:ext cx="3851700" cy="1314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atin typeface="Raleway Medium"/>
                <a:ea typeface="Raleway Medium"/>
                <a:cs typeface="Raleway Medium"/>
                <a:sym typeface="Raleway Mediu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0" name="Google Shape;110;p11"/>
          <p:cNvSpPr/>
          <p:nvPr/>
        </p:nvSpPr>
        <p:spPr>
          <a:xfrm>
            <a:off x="6638434" y="2878570"/>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5780133" y="393826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5613184"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47926" y="3406027"/>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5676194" y="287857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5613184" y="486469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6493548"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1" name="Shape 121"/>
        <p:cNvGrpSpPr/>
        <p:nvPr/>
      </p:nvGrpSpPr>
      <p:grpSpPr>
        <a:xfrm>
          <a:off x="0" y="0"/>
          <a:ext cx="0" cy="0"/>
          <a:chOff x="0" y="0"/>
          <a:chExt cx="0" cy="0"/>
        </a:xfrm>
      </p:grpSpPr>
      <p:sp>
        <p:nvSpPr>
          <p:cNvPr id="122" name="Google Shape;122;p13"/>
          <p:cNvSpPr txBox="1"/>
          <p:nvPr>
            <p:ph type="title"/>
          </p:nvPr>
        </p:nvSpPr>
        <p:spPr>
          <a:xfrm>
            <a:off x="4601400" y="538325"/>
            <a:ext cx="382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13"/>
          <p:cNvSpPr/>
          <p:nvPr/>
        </p:nvSpPr>
        <p:spPr>
          <a:xfrm flipH="1">
            <a:off x="305275" y="7554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a:off x="-17663" y="65358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25" name="Google Shape;125;p13"/>
          <p:cNvSpPr/>
          <p:nvPr/>
        </p:nvSpPr>
        <p:spPr>
          <a:xfrm flipH="1">
            <a:off x="948059" y="225934"/>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27" name="Shape 127"/>
        <p:cNvGrpSpPr/>
        <p:nvPr/>
      </p:nvGrpSpPr>
      <p:grpSpPr>
        <a:xfrm>
          <a:off x="0" y="0"/>
          <a:ext cx="0" cy="0"/>
          <a:chOff x="0" y="0"/>
          <a:chExt cx="0" cy="0"/>
        </a:xfrm>
      </p:grpSpPr>
      <p:sp>
        <p:nvSpPr>
          <p:cNvPr id="128" name="Google Shape;128;p14"/>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14"/>
          <p:cNvSpPr/>
          <p:nvPr/>
        </p:nvSpPr>
        <p:spPr>
          <a:xfrm>
            <a:off x="6862225" y="220400"/>
            <a:ext cx="2303850"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8373375" y="113775"/>
            <a:ext cx="792693"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31" name="Google Shape;131;p14"/>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14"/>
          <p:cNvPicPr preferRelativeResize="0"/>
          <p:nvPr/>
        </p:nvPicPr>
        <p:blipFill>
          <a:blip r:embed="rId2">
            <a:alphaModFix/>
          </a:blip>
          <a:stretch>
            <a:fillRect/>
          </a:stretch>
        </p:blipFill>
        <p:spPr>
          <a:xfrm>
            <a:off x="-341399" y="4427704"/>
            <a:ext cx="1210375" cy="192050"/>
          </a:xfrm>
          <a:prstGeom prst="rect">
            <a:avLst/>
          </a:prstGeom>
          <a:noFill/>
          <a:ln>
            <a:noFill/>
          </a:ln>
        </p:spPr>
      </p:pic>
      <p:sp>
        <p:nvSpPr>
          <p:cNvPr id="133" name="Google Shape;133;p14"/>
          <p:cNvSpPr/>
          <p:nvPr/>
        </p:nvSpPr>
        <p:spPr>
          <a:xfrm flipH="1">
            <a:off x="-95" y="4462325"/>
            <a:ext cx="62589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flipH="1">
            <a:off x="196476" y="5003325"/>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flipH="1">
            <a:off x="-44145" y="3934850"/>
            <a:ext cx="1117218"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flipH="1">
            <a:off x="10017" y="340739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_1">
    <p:spTree>
      <p:nvGrpSpPr>
        <p:cNvPr id="138" name="Shape 138"/>
        <p:cNvGrpSpPr/>
        <p:nvPr/>
      </p:nvGrpSpPr>
      <p:grpSpPr>
        <a:xfrm>
          <a:off x="0" y="0"/>
          <a:ext cx="0" cy="0"/>
          <a:chOff x="0" y="0"/>
          <a:chExt cx="0" cy="0"/>
        </a:xfrm>
      </p:grpSpPr>
      <p:sp>
        <p:nvSpPr>
          <p:cNvPr id="139" name="Google Shape;139;p15"/>
          <p:cNvSpPr txBox="1"/>
          <p:nvPr>
            <p:ph type="title"/>
          </p:nvPr>
        </p:nvSpPr>
        <p:spPr>
          <a:xfrm>
            <a:off x="720300" y="538325"/>
            <a:ext cx="3358200" cy="1972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5"/>
          <p:cNvSpPr/>
          <p:nvPr/>
        </p:nvSpPr>
        <p:spPr>
          <a:xfrm flipH="1">
            <a:off x="8410245" y="228140"/>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flipH="1">
            <a:off x="7662178" y="1284879"/>
            <a:ext cx="1515051" cy="203175"/>
          </a:xfrm>
          <a:custGeom>
            <a:rect b="b" l="l" r="r" t="t"/>
            <a:pathLst>
              <a:path extrusionOk="0" h="12008" w="89542">
                <a:moveTo>
                  <a:pt x="0" y="1"/>
                </a:moveTo>
                <a:lnTo>
                  <a:pt x="0" y="12008"/>
                </a:lnTo>
                <a:lnTo>
                  <a:pt x="89541" y="12008"/>
                </a:lnTo>
                <a:lnTo>
                  <a:pt x="89541" y="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flipH="1">
            <a:off x="5558142" y="750467"/>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flipH="1">
            <a:off x="7756676" y="64810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flipH="1">
            <a:off x="6211711" y="228140"/>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5"/>
          <p:cNvPicPr preferRelativeResize="0"/>
          <p:nvPr/>
        </p:nvPicPr>
        <p:blipFill>
          <a:blip r:embed="rId2">
            <a:alphaModFix/>
          </a:blip>
          <a:stretch>
            <a:fillRect/>
          </a:stretch>
        </p:blipFill>
        <p:spPr>
          <a:xfrm>
            <a:off x="5657643" y="129898"/>
            <a:ext cx="1210375" cy="192050"/>
          </a:xfrm>
          <a:prstGeom prst="rect">
            <a:avLst/>
          </a:prstGeom>
          <a:noFill/>
          <a:ln>
            <a:noFill/>
          </a:ln>
        </p:spPr>
      </p:pic>
      <p:sp>
        <p:nvSpPr>
          <p:cNvPr id="146" name="Google Shape;14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2_1_1">
    <p:spTree>
      <p:nvGrpSpPr>
        <p:cNvPr id="147" name="Shape 147"/>
        <p:cNvGrpSpPr/>
        <p:nvPr/>
      </p:nvGrpSpPr>
      <p:grpSpPr>
        <a:xfrm>
          <a:off x="0" y="0"/>
          <a:ext cx="0" cy="0"/>
          <a:chOff x="0" y="0"/>
          <a:chExt cx="0" cy="0"/>
        </a:xfrm>
      </p:grpSpPr>
      <p:sp>
        <p:nvSpPr>
          <p:cNvPr id="148" name="Google Shape;148;p16"/>
          <p:cNvSpPr txBox="1"/>
          <p:nvPr>
            <p:ph type="title"/>
          </p:nvPr>
        </p:nvSpPr>
        <p:spPr>
          <a:xfrm>
            <a:off x="3791975" y="538325"/>
            <a:ext cx="463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6"/>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flipH="1">
            <a:off x="785817" y="18159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53" name="Google Shape;153;p16"/>
          <p:cNvSpPr/>
          <p:nvPr/>
        </p:nvSpPr>
        <p:spPr>
          <a:xfrm flipH="1">
            <a:off x="948059" y="757534"/>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2_1_1_1">
    <p:spTree>
      <p:nvGrpSpPr>
        <p:cNvPr id="155" name="Shape 155"/>
        <p:cNvGrpSpPr/>
        <p:nvPr/>
      </p:nvGrpSpPr>
      <p:grpSpPr>
        <a:xfrm>
          <a:off x="0" y="0"/>
          <a:ext cx="0" cy="0"/>
          <a:chOff x="0" y="0"/>
          <a:chExt cx="0" cy="0"/>
        </a:xfrm>
      </p:grpSpPr>
      <p:sp>
        <p:nvSpPr>
          <p:cNvPr id="156" name="Google Shape;156;p17"/>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17"/>
          <p:cNvSpPr/>
          <p:nvPr/>
        </p:nvSpPr>
        <p:spPr>
          <a:xfrm flipH="1" rot="10800000">
            <a:off x="8922595" y="1816475"/>
            <a:ext cx="240438"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flipH="1" rot="10800000">
            <a:off x="8064297" y="752025"/>
            <a:ext cx="1089076"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flipH="1" rot="10800000">
            <a:off x="7897344" y="22017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flipH="1" rot="10800000">
            <a:off x="7617030" y="128426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flipH="1" rot="10800000">
            <a:off x="7960354" y="181648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flipH="1" rot="10800000">
            <a:off x="8777707" y="220176"/>
            <a:ext cx="413841"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7"/>
          <p:cNvPicPr preferRelativeResize="0"/>
          <p:nvPr/>
        </p:nvPicPr>
        <p:blipFill>
          <a:blip r:embed="rId2">
            <a:alphaModFix/>
          </a:blip>
          <a:stretch>
            <a:fillRect/>
          </a:stretch>
        </p:blipFill>
        <p:spPr>
          <a:xfrm>
            <a:off x="-652224" y="2880229"/>
            <a:ext cx="1210375" cy="192050"/>
          </a:xfrm>
          <a:prstGeom prst="rect">
            <a:avLst/>
          </a:prstGeom>
          <a:noFill/>
          <a:ln>
            <a:noFill/>
          </a:ln>
        </p:spPr>
      </p:pic>
      <p:sp>
        <p:nvSpPr>
          <p:cNvPr id="164" name="Google Shape;164;p17"/>
          <p:cNvSpPr/>
          <p:nvPr/>
        </p:nvSpPr>
        <p:spPr>
          <a:xfrm flipH="1">
            <a:off x="-47539" y="2348013"/>
            <a:ext cx="838361"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flipH="1">
            <a:off x="-47633" y="1806263"/>
            <a:ext cx="495131"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17"/>
          <p:cNvPicPr preferRelativeResize="0"/>
          <p:nvPr/>
        </p:nvPicPr>
        <p:blipFill>
          <a:blip r:embed="rId2">
            <a:alphaModFix/>
          </a:blip>
          <a:stretch>
            <a:fillRect/>
          </a:stretch>
        </p:blipFill>
        <p:spPr>
          <a:xfrm rot="10800000">
            <a:off x="7821121" y="886792"/>
            <a:ext cx="1210375" cy="192050"/>
          </a:xfrm>
          <a:prstGeom prst="rect">
            <a:avLst/>
          </a:prstGeom>
          <a:noFill/>
          <a:ln>
            <a:noFill/>
          </a:ln>
        </p:spPr>
      </p:pic>
      <p:sp>
        <p:nvSpPr>
          <p:cNvPr id="167" name="Google Shape;16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2_1_1_1_1">
    <p:spTree>
      <p:nvGrpSpPr>
        <p:cNvPr id="168" name="Shape 168"/>
        <p:cNvGrpSpPr/>
        <p:nvPr/>
      </p:nvGrpSpPr>
      <p:grpSpPr>
        <a:xfrm>
          <a:off x="0" y="0"/>
          <a:ext cx="0" cy="0"/>
          <a:chOff x="0" y="0"/>
          <a:chExt cx="0" cy="0"/>
        </a:xfrm>
      </p:grpSpPr>
      <p:sp>
        <p:nvSpPr>
          <p:cNvPr id="169" name="Google Shape;169;p18"/>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8"/>
          <p:cNvSpPr/>
          <p:nvPr/>
        </p:nvSpPr>
        <p:spPr>
          <a:xfrm>
            <a:off x="7313652" y="3938275"/>
            <a:ext cx="183848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6060859"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6941223"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p:cSld name="TITLE_ONLY_1_1">
    <p:spTree>
      <p:nvGrpSpPr>
        <p:cNvPr id="175" name="Shape 175"/>
        <p:cNvGrpSpPr/>
        <p:nvPr/>
      </p:nvGrpSpPr>
      <p:grpSpPr>
        <a:xfrm>
          <a:off x="0" y="0"/>
          <a:ext cx="0" cy="0"/>
          <a:chOff x="0" y="0"/>
          <a:chExt cx="0" cy="0"/>
        </a:xfrm>
      </p:grpSpPr>
      <p:sp>
        <p:nvSpPr>
          <p:cNvPr id="176" name="Google Shape;176;p19"/>
          <p:cNvSpPr txBox="1"/>
          <p:nvPr>
            <p:ph type="title"/>
          </p:nvPr>
        </p:nvSpPr>
        <p:spPr>
          <a:xfrm>
            <a:off x="720300" y="538325"/>
            <a:ext cx="3881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19"/>
          <p:cNvSpPr txBox="1"/>
          <p:nvPr>
            <p:ph idx="1" type="subTitle"/>
          </p:nvPr>
        </p:nvSpPr>
        <p:spPr>
          <a:xfrm>
            <a:off x="720304" y="202170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8" name="Google Shape;178;p19"/>
          <p:cNvSpPr txBox="1"/>
          <p:nvPr>
            <p:ph idx="2" type="subTitle"/>
          </p:nvPr>
        </p:nvSpPr>
        <p:spPr>
          <a:xfrm>
            <a:off x="720292" y="2376152"/>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9" name="Google Shape;179;p19"/>
          <p:cNvSpPr txBox="1"/>
          <p:nvPr>
            <p:ph idx="3" type="subTitle"/>
          </p:nvPr>
        </p:nvSpPr>
        <p:spPr>
          <a:xfrm>
            <a:off x="720303" y="351236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0" name="Google Shape;180;p19"/>
          <p:cNvSpPr txBox="1"/>
          <p:nvPr>
            <p:ph idx="4" type="subTitle"/>
          </p:nvPr>
        </p:nvSpPr>
        <p:spPr>
          <a:xfrm>
            <a:off x="720304" y="3851879"/>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1" name="Google Shape;181;p19"/>
          <p:cNvSpPr txBox="1"/>
          <p:nvPr>
            <p:ph idx="5" type="subTitle"/>
          </p:nvPr>
        </p:nvSpPr>
        <p:spPr>
          <a:xfrm>
            <a:off x="6594894" y="351236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2" name="Google Shape;182;p19"/>
          <p:cNvSpPr txBox="1"/>
          <p:nvPr>
            <p:ph idx="6" type="subTitle"/>
          </p:nvPr>
        </p:nvSpPr>
        <p:spPr>
          <a:xfrm>
            <a:off x="6590960" y="3851879"/>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3" name="Google Shape;183;p19"/>
          <p:cNvSpPr txBox="1"/>
          <p:nvPr>
            <p:ph idx="7" type="subTitle"/>
          </p:nvPr>
        </p:nvSpPr>
        <p:spPr>
          <a:xfrm>
            <a:off x="6592919" y="202170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 name="Google Shape;184;p19"/>
          <p:cNvSpPr txBox="1"/>
          <p:nvPr>
            <p:ph idx="8" type="subTitle"/>
          </p:nvPr>
        </p:nvSpPr>
        <p:spPr>
          <a:xfrm>
            <a:off x="6588985" y="2372140"/>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5" name="Google Shape;185;p19"/>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19"/>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190" name="Google Shape;19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3">
  <p:cSld name="TITLE_ONLY_1_1_1">
    <p:spTree>
      <p:nvGrpSpPr>
        <p:cNvPr id="191" name="Shape 191"/>
        <p:cNvGrpSpPr/>
        <p:nvPr/>
      </p:nvGrpSpPr>
      <p:grpSpPr>
        <a:xfrm>
          <a:off x="0" y="0"/>
          <a:ext cx="0" cy="0"/>
          <a:chOff x="0" y="0"/>
          <a:chExt cx="0" cy="0"/>
        </a:xfrm>
      </p:grpSpPr>
      <p:sp>
        <p:nvSpPr>
          <p:cNvPr id="192" name="Google Shape;192;p20"/>
          <p:cNvSpPr txBox="1"/>
          <p:nvPr>
            <p:ph type="title"/>
          </p:nvPr>
        </p:nvSpPr>
        <p:spPr>
          <a:xfrm>
            <a:off x="239800" y="225925"/>
            <a:ext cx="5039100" cy="13035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20"/>
          <p:cNvSpPr txBox="1"/>
          <p:nvPr>
            <p:ph idx="1" type="subTitle"/>
          </p:nvPr>
        </p:nvSpPr>
        <p:spPr>
          <a:xfrm>
            <a:off x="611993" y="1724188"/>
            <a:ext cx="5370600" cy="457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b="1" i="1" sz="21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4" name="Google Shape;194;p20"/>
          <p:cNvSpPr txBox="1"/>
          <p:nvPr>
            <p:ph idx="2" type="subTitle"/>
          </p:nvPr>
        </p:nvSpPr>
        <p:spPr>
          <a:xfrm>
            <a:off x="720325" y="2376150"/>
            <a:ext cx="5851200" cy="260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7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5" name="Google Shape;195;p20"/>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0"/>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200" name="Google Shape;20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idx="1" type="subTitle"/>
          </p:nvPr>
        </p:nvSpPr>
        <p:spPr>
          <a:xfrm>
            <a:off x="4601500" y="2580278"/>
            <a:ext cx="3822300" cy="144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3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3"/>
          <p:cNvSpPr txBox="1"/>
          <p:nvPr>
            <p:ph hasCustomPrompt="1" type="title"/>
          </p:nvPr>
        </p:nvSpPr>
        <p:spPr>
          <a:xfrm>
            <a:off x="4601500" y="1075442"/>
            <a:ext cx="3822300" cy="17346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5" name="Google Shape;25;p3"/>
          <p:cNvGrpSpPr/>
          <p:nvPr/>
        </p:nvGrpSpPr>
        <p:grpSpPr>
          <a:xfrm>
            <a:off x="-6325" y="2342949"/>
            <a:ext cx="3804912" cy="2430786"/>
            <a:chOff x="-6325" y="2342949"/>
            <a:chExt cx="3804912" cy="2430786"/>
          </a:xfrm>
        </p:grpSpPr>
        <p:sp>
          <p:nvSpPr>
            <p:cNvPr id="26" name="Google Shape;26;p3"/>
            <p:cNvSpPr/>
            <p:nvPr/>
          </p:nvSpPr>
          <p:spPr>
            <a:xfrm>
              <a:off x="1299232" y="234294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446931" y="3408392"/>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73981" y="3936721"/>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908727" y="2872649"/>
              <a:ext cx="1515051" cy="204736"/>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6325" y="2872649"/>
              <a:ext cx="1513477" cy="204736"/>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450429" y="456898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36991" y="2342949"/>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73981" y="446662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154346" y="3936721"/>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 name="Google Shape;35;p3"/>
            <p:cNvPicPr preferRelativeResize="0"/>
            <p:nvPr/>
          </p:nvPicPr>
          <p:blipFill>
            <a:blip r:embed="rId2">
              <a:alphaModFix/>
            </a:blip>
            <a:stretch>
              <a:fillRect/>
            </a:stretch>
          </p:blipFill>
          <p:spPr>
            <a:xfrm>
              <a:off x="20425" y="2491653"/>
              <a:ext cx="699875" cy="204725"/>
            </a:xfrm>
            <a:prstGeom prst="rect">
              <a:avLst/>
            </a:prstGeom>
            <a:noFill/>
            <a:ln>
              <a:noFill/>
            </a:ln>
          </p:spPr>
        </p:pic>
        <p:pic>
          <p:nvPicPr>
            <p:cNvPr id="36" name="Google Shape;36;p3"/>
            <p:cNvPicPr preferRelativeResize="0"/>
            <p:nvPr/>
          </p:nvPicPr>
          <p:blipFill>
            <a:blip r:embed="rId3">
              <a:alphaModFix/>
            </a:blip>
            <a:stretch>
              <a:fillRect/>
            </a:stretch>
          </p:blipFill>
          <p:spPr>
            <a:xfrm>
              <a:off x="1407993" y="3283246"/>
              <a:ext cx="1210375" cy="192050"/>
            </a:xfrm>
            <a:prstGeom prst="rect">
              <a:avLst/>
            </a:prstGeom>
            <a:noFill/>
            <a:ln>
              <a:noFill/>
            </a:ln>
          </p:spPr>
        </p:pic>
      </p:grpSp>
      <p:sp>
        <p:nvSpPr>
          <p:cNvPr id="37" name="Google Shape;3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s">
  <p:cSld name="TITLE_AND_TWO_COLUMNS_2">
    <p:spTree>
      <p:nvGrpSpPr>
        <p:cNvPr id="201" name="Shape 201"/>
        <p:cNvGrpSpPr/>
        <p:nvPr/>
      </p:nvGrpSpPr>
      <p:grpSpPr>
        <a:xfrm>
          <a:off x="0" y="0"/>
          <a:ext cx="0" cy="0"/>
          <a:chOff x="0" y="0"/>
          <a:chExt cx="0" cy="0"/>
        </a:xfrm>
      </p:grpSpPr>
      <p:sp>
        <p:nvSpPr>
          <p:cNvPr id="202" name="Google Shape;202;p21"/>
          <p:cNvSpPr txBox="1"/>
          <p:nvPr>
            <p:ph type="title"/>
          </p:nvPr>
        </p:nvSpPr>
        <p:spPr>
          <a:xfrm>
            <a:off x="1607072" y="752708"/>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3" name="Google Shape;203;p21"/>
          <p:cNvSpPr txBox="1"/>
          <p:nvPr>
            <p:ph idx="1" type="subTitle"/>
          </p:nvPr>
        </p:nvSpPr>
        <p:spPr>
          <a:xfrm>
            <a:off x="4608575" y="834470"/>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4" name="Google Shape;204;p21"/>
          <p:cNvSpPr txBox="1"/>
          <p:nvPr>
            <p:ph idx="2" type="subTitle"/>
          </p:nvPr>
        </p:nvSpPr>
        <p:spPr>
          <a:xfrm>
            <a:off x="4608575" y="3049443"/>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5" name="Google Shape;205;p21"/>
          <p:cNvSpPr txBox="1"/>
          <p:nvPr>
            <p:ph idx="3" type="title"/>
          </p:nvPr>
        </p:nvSpPr>
        <p:spPr>
          <a:xfrm>
            <a:off x="1607072" y="2962119"/>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6" name="Google Shape;206;p21"/>
          <p:cNvSpPr/>
          <p:nvPr/>
        </p:nvSpPr>
        <p:spPr>
          <a:xfrm flipH="1">
            <a:off x="151" y="2343150"/>
            <a:ext cx="1525897"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flipH="1">
            <a:off x="36188" y="34076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flipH="1">
            <a:off x="88" y="2880125"/>
            <a:ext cx="91646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flipH="1">
            <a:off x="-114" y="4566950"/>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flipH="1">
            <a:off x="1225224" y="4464592"/>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flipH="1">
            <a:off x="-27" y="3935075"/>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1"/>
          <p:cNvPicPr preferRelativeResize="0"/>
          <p:nvPr/>
        </p:nvPicPr>
        <p:blipFill>
          <a:blip r:embed="rId2">
            <a:alphaModFix/>
          </a:blip>
          <a:stretch>
            <a:fillRect/>
          </a:stretch>
        </p:blipFill>
        <p:spPr>
          <a:xfrm>
            <a:off x="64175" y="2478200"/>
            <a:ext cx="699875" cy="204725"/>
          </a:xfrm>
          <a:prstGeom prst="rect">
            <a:avLst/>
          </a:prstGeom>
          <a:noFill/>
          <a:ln>
            <a:noFill/>
          </a:ln>
        </p:spPr>
      </p:pic>
      <p:pic>
        <p:nvPicPr>
          <p:cNvPr id="213" name="Google Shape;213;p21"/>
          <p:cNvPicPr preferRelativeResize="0"/>
          <p:nvPr/>
        </p:nvPicPr>
        <p:blipFill>
          <a:blip r:embed="rId3">
            <a:alphaModFix/>
          </a:blip>
          <a:stretch>
            <a:fillRect/>
          </a:stretch>
        </p:blipFill>
        <p:spPr>
          <a:xfrm>
            <a:off x="1417143" y="3283960"/>
            <a:ext cx="1210375" cy="192050"/>
          </a:xfrm>
          <a:prstGeom prst="rect">
            <a:avLst/>
          </a:prstGeom>
          <a:noFill/>
          <a:ln>
            <a:noFill/>
          </a:ln>
        </p:spPr>
      </p:pic>
      <p:sp>
        <p:nvSpPr>
          <p:cNvPr id="214" name="Google Shape;21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
    <p:spTree>
      <p:nvGrpSpPr>
        <p:cNvPr id="215" name="Shape 215"/>
        <p:cNvGrpSpPr/>
        <p:nvPr/>
      </p:nvGrpSpPr>
      <p:grpSpPr>
        <a:xfrm>
          <a:off x="0" y="0"/>
          <a:ext cx="0" cy="0"/>
          <a:chOff x="0" y="0"/>
          <a:chExt cx="0" cy="0"/>
        </a:xfrm>
      </p:grpSpPr>
      <p:sp>
        <p:nvSpPr>
          <p:cNvPr id="216" name="Google Shape;216;p2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7" name="Google Shape;217;p22"/>
          <p:cNvSpPr txBox="1"/>
          <p:nvPr>
            <p:ph idx="1" type="subTitle"/>
          </p:nvPr>
        </p:nvSpPr>
        <p:spPr>
          <a:xfrm>
            <a:off x="855404" y="2171950"/>
            <a:ext cx="2427900" cy="44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18" name="Google Shape;218;p22"/>
          <p:cNvSpPr txBox="1"/>
          <p:nvPr>
            <p:ph idx="2" type="subTitle"/>
          </p:nvPr>
        </p:nvSpPr>
        <p:spPr>
          <a:xfrm>
            <a:off x="855417"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9" name="Google Shape;219;p22"/>
          <p:cNvSpPr txBox="1"/>
          <p:nvPr>
            <p:ph hasCustomPrompt="1" idx="3" type="title"/>
          </p:nvPr>
        </p:nvSpPr>
        <p:spPr>
          <a:xfrm>
            <a:off x="855405" y="1806849"/>
            <a:ext cx="1524000" cy="4932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22"/>
          <p:cNvSpPr txBox="1"/>
          <p:nvPr>
            <p:ph idx="4" type="subTitle"/>
          </p:nvPr>
        </p:nvSpPr>
        <p:spPr>
          <a:xfrm>
            <a:off x="3375203" y="2171950"/>
            <a:ext cx="23958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22"/>
          <p:cNvSpPr txBox="1"/>
          <p:nvPr>
            <p:ph idx="5" type="subTitle"/>
          </p:nvPr>
        </p:nvSpPr>
        <p:spPr>
          <a:xfrm>
            <a:off x="3375204"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2" name="Google Shape;222;p22"/>
          <p:cNvSpPr txBox="1"/>
          <p:nvPr>
            <p:ph hasCustomPrompt="1" idx="6" type="title"/>
          </p:nvPr>
        </p:nvSpPr>
        <p:spPr>
          <a:xfrm>
            <a:off x="3375204"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3" name="Google Shape;223;p22"/>
          <p:cNvSpPr txBox="1"/>
          <p:nvPr>
            <p:ph idx="7" type="subTitle"/>
          </p:nvPr>
        </p:nvSpPr>
        <p:spPr>
          <a:xfrm>
            <a:off x="5891819" y="2171950"/>
            <a:ext cx="2393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4" name="Google Shape;224;p22"/>
          <p:cNvSpPr txBox="1"/>
          <p:nvPr>
            <p:ph idx="8" type="subTitle"/>
          </p:nvPr>
        </p:nvSpPr>
        <p:spPr>
          <a:xfrm>
            <a:off x="5887885"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5" name="Google Shape;225;p22"/>
          <p:cNvSpPr txBox="1"/>
          <p:nvPr>
            <p:ph hasCustomPrompt="1" idx="9" type="title"/>
          </p:nvPr>
        </p:nvSpPr>
        <p:spPr>
          <a:xfrm>
            <a:off x="5887885"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6" name="Google Shape;226;p22"/>
          <p:cNvSpPr txBox="1"/>
          <p:nvPr>
            <p:ph idx="13" type="subTitle"/>
          </p:nvPr>
        </p:nvSpPr>
        <p:spPr>
          <a:xfrm>
            <a:off x="855396"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7" name="Google Shape;227;p22"/>
          <p:cNvSpPr txBox="1"/>
          <p:nvPr>
            <p:ph idx="14" type="subTitle"/>
          </p:nvPr>
        </p:nvSpPr>
        <p:spPr>
          <a:xfrm>
            <a:off x="855396" y="4104131"/>
            <a:ext cx="18804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8" name="Google Shape;228;p22"/>
          <p:cNvSpPr txBox="1"/>
          <p:nvPr>
            <p:ph hasCustomPrompt="1" idx="15" type="title"/>
          </p:nvPr>
        </p:nvSpPr>
        <p:spPr>
          <a:xfrm>
            <a:off x="855396" y="3397628"/>
            <a:ext cx="1524000" cy="4974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9" name="Google Shape;229;p22"/>
          <p:cNvSpPr txBox="1"/>
          <p:nvPr>
            <p:ph idx="16" type="subTitle"/>
          </p:nvPr>
        </p:nvSpPr>
        <p:spPr>
          <a:xfrm>
            <a:off x="3390744"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0" name="Google Shape;230;p22"/>
          <p:cNvSpPr txBox="1"/>
          <p:nvPr>
            <p:ph idx="17" type="subTitle"/>
          </p:nvPr>
        </p:nvSpPr>
        <p:spPr>
          <a:xfrm>
            <a:off x="3390744"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22"/>
          <p:cNvSpPr txBox="1"/>
          <p:nvPr>
            <p:ph hasCustomPrompt="1" idx="18" type="title"/>
          </p:nvPr>
        </p:nvSpPr>
        <p:spPr>
          <a:xfrm>
            <a:off x="3390744"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2" name="Google Shape;232;p22"/>
          <p:cNvSpPr txBox="1"/>
          <p:nvPr>
            <p:ph idx="19" type="subTitle"/>
          </p:nvPr>
        </p:nvSpPr>
        <p:spPr>
          <a:xfrm>
            <a:off x="5887885"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3" name="Google Shape;233;p22"/>
          <p:cNvSpPr txBox="1"/>
          <p:nvPr>
            <p:ph idx="20" type="subTitle"/>
          </p:nvPr>
        </p:nvSpPr>
        <p:spPr>
          <a:xfrm>
            <a:off x="5887885"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22"/>
          <p:cNvSpPr txBox="1"/>
          <p:nvPr>
            <p:ph hasCustomPrompt="1" idx="21" type="title"/>
          </p:nvPr>
        </p:nvSpPr>
        <p:spPr>
          <a:xfrm>
            <a:off x="5887885"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35" name="Google Shape;235;p22"/>
          <p:cNvGrpSpPr/>
          <p:nvPr/>
        </p:nvGrpSpPr>
        <p:grpSpPr>
          <a:xfrm>
            <a:off x="5663143" y="225920"/>
            <a:ext cx="3827400" cy="1369111"/>
            <a:chOff x="5663143" y="225920"/>
            <a:chExt cx="3827400" cy="1369111"/>
          </a:xfrm>
        </p:grpSpPr>
        <p:sp>
          <p:nvSpPr>
            <p:cNvPr id="236" name="Google Shape;236;p22"/>
            <p:cNvSpPr/>
            <p:nvPr/>
          </p:nvSpPr>
          <p:spPr>
            <a:xfrm>
              <a:off x="5873324"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6862233" y="139412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8373376" y="1287494"/>
              <a:ext cx="1117166" cy="200909"/>
            </a:xfrm>
            <a:custGeom>
              <a:rect b="b" l="l" r="r" t="t"/>
              <a:pathLst>
                <a:path extrusionOk="0" h="8837" w="49144">
                  <a:moveTo>
                    <a:pt x="1" y="1"/>
                  </a:moveTo>
                  <a:lnTo>
                    <a:pt x="49144" y="1"/>
                  </a:lnTo>
                  <a:lnTo>
                    <a:pt x="49144" y="8837"/>
                  </a:lnTo>
                  <a:lnTo>
                    <a:pt x="1" y="883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239" name="Google Shape;239;p22"/>
            <p:cNvSpPr/>
            <p:nvPr/>
          </p:nvSpPr>
          <p:spPr>
            <a:xfrm>
              <a:off x="65717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22"/>
            <p:cNvPicPr preferRelativeResize="0"/>
            <p:nvPr/>
          </p:nvPicPr>
          <p:blipFill>
            <a:blip r:embed="rId2">
              <a:alphaModFix/>
            </a:blip>
            <a:stretch>
              <a:fillRect/>
            </a:stretch>
          </p:blipFill>
          <p:spPr>
            <a:xfrm>
              <a:off x="5663143" y="641989"/>
              <a:ext cx="1210375" cy="192050"/>
            </a:xfrm>
            <a:prstGeom prst="rect">
              <a:avLst/>
            </a:prstGeom>
            <a:noFill/>
            <a:ln>
              <a:noFill/>
            </a:ln>
          </p:spPr>
        </p:pic>
      </p:grpSp>
      <p:sp>
        <p:nvSpPr>
          <p:cNvPr id="241" name="Google Shape;24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p:cSld name="TITLE_AND_TWO_COLUMNS_1_1">
    <p:spTree>
      <p:nvGrpSpPr>
        <p:cNvPr id="242" name="Shape 242"/>
        <p:cNvGrpSpPr/>
        <p:nvPr/>
      </p:nvGrpSpPr>
      <p:grpSpPr>
        <a:xfrm>
          <a:off x="0" y="0"/>
          <a:ext cx="0" cy="0"/>
          <a:chOff x="0" y="0"/>
          <a:chExt cx="0" cy="0"/>
        </a:xfrm>
      </p:grpSpPr>
      <p:sp>
        <p:nvSpPr>
          <p:cNvPr id="243" name="Google Shape;243;p23"/>
          <p:cNvSpPr txBox="1"/>
          <p:nvPr>
            <p:ph type="title"/>
          </p:nvPr>
        </p:nvSpPr>
        <p:spPr>
          <a:xfrm>
            <a:off x="718300" y="538325"/>
            <a:ext cx="49095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4" name="Google Shape;244;p23"/>
          <p:cNvSpPr txBox="1"/>
          <p:nvPr>
            <p:ph idx="1" type="subTitle"/>
          </p:nvPr>
        </p:nvSpPr>
        <p:spPr>
          <a:xfrm>
            <a:off x="718305" y="1508099"/>
            <a:ext cx="24279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5" name="Google Shape;245;p23"/>
          <p:cNvSpPr txBox="1"/>
          <p:nvPr>
            <p:ph idx="2" type="subTitle"/>
          </p:nvPr>
        </p:nvSpPr>
        <p:spPr>
          <a:xfrm>
            <a:off x="718339" y="1847005"/>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6" name="Google Shape;246;p23"/>
          <p:cNvSpPr txBox="1"/>
          <p:nvPr>
            <p:ph idx="3" type="subTitle"/>
          </p:nvPr>
        </p:nvSpPr>
        <p:spPr>
          <a:xfrm>
            <a:off x="3385316" y="2565134"/>
            <a:ext cx="24324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7" name="Google Shape;247;p23"/>
          <p:cNvSpPr txBox="1"/>
          <p:nvPr>
            <p:ph idx="4" type="subTitle"/>
          </p:nvPr>
        </p:nvSpPr>
        <p:spPr>
          <a:xfrm>
            <a:off x="3385315" y="2907069"/>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8" name="Google Shape;248;p23"/>
          <p:cNvSpPr txBox="1"/>
          <p:nvPr>
            <p:ph idx="5" type="subTitle"/>
          </p:nvPr>
        </p:nvSpPr>
        <p:spPr>
          <a:xfrm>
            <a:off x="6025019" y="3626189"/>
            <a:ext cx="24324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9" name="Google Shape;249;p23"/>
          <p:cNvSpPr txBox="1"/>
          <p:nvPr>
            <p:ph idx="6" type="subTitle"/>
          </p:nvPr>
        </p:nvSpPr>
        <p:spPr>
          <a:xfrm>
            <a:off x="6021075" y="3968124"/>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0" name="Google Shape;250;p23"/>
          <p:cNvSpPr/>
          <p:nvPr/>
        </p:nvSpPr>
        <p:spPr>
          <a:xfrm flipH="1">
            <a:off x="36165" y="340681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1878770" y="393280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138" y="4565513"/>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flipH="1">
            <a:off x="1225201" y="446313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flipH="1">
            <a:off x="-51" y="3932800"/>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23"/>
          <p:cNvPicPr preferRelativeResize="0"/>
          <p:nvPr/>
        </p:nvPicPr>
        <p:blipFill>
          <a:blip r:embed="rId2">
            <a:alphaModFix/>
          </a:blip>
          <a:stretch>
            <a:fillRect/>
          </a:stretch>
        </p:blipFill>
        <p:spPr>
          <a:xfrm>
            <a:off x="1050218" y="3277454"/>
            <a:ext cx="1210375" cy="192050"/>
          </a:xfrm>
          <a:prstGeom prst="rect">
            <a:avLst/>
          </a:prstGeom>
          <a:noFill/>
          <a:ln>
            <a:noFill/>
          </a:ln>
        </p:spPr>
      </p:pic>
      <p:sp>
        <p:nvSpPr>
          <p:cNvPr id="256" name="Google Shape;256;p23"/>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23"/>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262" name="Google Shape;26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p:cSld name="ONE_COLUMN_TEXT_2">
    <p:spTree>
      <p:nvGrpSpPr>
        <p:cNvPr id="263" name="Shape 263"/>
        <p:cNvGrpSpPr/>
        <p:nvPr/>
      </p:nvGrpSpPr>
      <p:grpSpPr>
        <a:xfrm>
          <a:off x="0" y="0"/>
          <a:ext cx="0" cy="0"/>
          <a:chOff x="0" y="0"/>
          <a:chExt cx="0" cy="0"/>
        </a:xfrm>
      </p:grpSpPr>
      <p:sp>
        <p:nvSpPr>
          <p:cNvPr id="264" name="Google Shape;264;p24"/>
          <p:cNvSpPr txBox="1"/>
          <p:nvPr>
            <p:ph type="title"/>
          </p:nvPr>
        </p:nvSpPr>
        <p:spPr>
          <a:xfrm>
            <a:off x="720300" y="538325"/>
            <a:ext cx="3881100" cy="795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5" name="Google Shape;265;p24"/>
          <p:cNvSpPr txBox="1"/>
          <p:nvPr>
            <p:ph idx="1" type="subTitle"/>
          </p:nvPr>
        </p:nvSpPr>
        <p:spPr>
          <a:xfrm>
            <a:off x="5118562" y="3401855"/>
            <a:ext cx="3136800" cy="89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66" name="Google Shape;266;p24"/>
          <p:cNvGrpSpPr/>
          <p:nvPr/>
        </p:nvGrpSpPr>
        <p:grpSpPr>
          <a:xfrm>
            <a:off x="7242489" y="228218"/>
            <a:ext cx="1901528" cy="1263929"/>
            <a:chOff x="1666875" y="659700"/>
            <a:chExt cx="2809586" cy="1867507"/>
          </a:xfrm>
        </p:grpSpPr>
        <p:sp>
          <p:nvSpPr>
            <p:cNvPr id="267" name="Google Shape;267;p24"/>
            <p:cNvSpPr/>
            <p:nvPr/>
          </p:nvSpPr>
          <p:spPr>
            <a:xfrm>
              <a:off x="3595895" y="65970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2327722" y="2227007"/>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1666875" y="1448947"/>
              <a:ext cx="2236225" cy="300200"/>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2174150" y="65970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1" name="Google Shape;271;p24"/>
          <p:cNvPicPr preferRelativeResize="0"/>
          <p:nvPr/>
        </p:nvPicPr>
        <p:blipFill>
          <a:blip r:embed="rId2">
            <a:alphaModFix/>
          </a:blip>
          <a:stretch>
            <a:fillRect/>
          </a:stretch>
        </p:blipFill>
        <p:spPr>
          <a:xfrm>
            <a:off x="7300150" y="373146"/>
            <a:ext cx="699875" cy="204725"/>
          </a:xfrm>
          <a:prstGeom prst="rect">
            <a:avLst/>
          </a:prstGeom>
          <a:noFill/>
          <a:ln>
            <a:noFill/>
          </a:ln>
        </p:spPr>
      </p:pic>
      <p:pic>
        <p:nvPicPr>
          <p:cNvPr id="272" name="Google Shape;272;p24"/>
          <p:cNvPicPr preferRelativeResize="0"/>
          <p:nvPr/>
        </p:nvPicPr>
        <p:blipFill>
          <a:blip r:embed="rId3">
            <a:alphaModFix/>
          </a:blip>
          <a:stretch>
            <a:fillRect/>
          </a:stretch>
        </p:blipFill>
        <p:spPr>
          <a:xfrm>
            <a:off x="6989993" y="1189984"/>
            <a:ext cx="1210375" cy="192050"/>
          </a:xfrm>
          <a:prstGeom prst="rect">
            <a:avLst/>
          </a:prstGeom>
          <a:noFill/>
          <a:ln>
            <a:noFill/>
          </a:ln>
        </p:spPr>
      </p:pic>
      <p:sp>
        <p:nvSpPr>
          <p:cNvPr id="273" name="Google Shape;27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1">
  <p:cSld name="ONE_COLUMN_TEXT_1">
    <p:spTree>
      <p:nvGrpSpPr>
        <p:cNvPr id="274" name="Shape 274"/>
        <p:cNvGrpSpPr/>
        <p:nvPr/>
      </p:nvGrpSpPr>
      <p:grpSpPr>
        <a:xfrm>
          <a:off x="0" y="0"/>
          <a:ext cx="0" cy="0"/>
          <a:chOff x="0" y="0"/>
          <a:chExt cx="0" cy="0"/>
        </a:xfrm>
      </p:grpSpPr>
      <p:sp>
        <p:nvSpPr>
          <p:cNvPr id="275" name="Google Shape;275;p25"/>
          <p:cNvSpPr txBox="1"/>
          <p:nvPr>
            <p:ph type="title"/>
          </p:nvPr>
        </p:nvSpPr>
        <p:spPr>
          <a:xfrm>
            <a:off x="4601500" y="1408419"/>
            <a:ext cx="2866200" cy="1627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6" name="Google Shape;276;p25"/>
          <p:cNvSpPr txBox="1"/>
          <p:nvPr>
            <p:ph idx="1" type="subTitle"/>
          </p:nvPr>
        </p:nvSpPr>
        <p:spPr>
          <a:xfrm>
            <a:off x="4604400" y="2910735"/>
            <a:ext cx="3819300" cy="203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77" name="Google Shape;277;p25"/>
          <p:cNvSpPr/>
          <p:nvPr/>
        </p:nvSpPr>
        <p:spPr>
          <a:xfrm flipH="1">
            <a:off x="-66802" y="2348150"/>
            <a:ext cx="1610900"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flipH="1">
            <a:off x="36188" y="3407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flipH="1">
            <a:off x="1878793" y="3938231"/>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flipH="1">
            <a:off x="-66844" y="2877425"/>
            <a:ext cx="983395"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flipH="1">
            <a:off x="1318131" y="287741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flipH="1">
            <a:off x="-66728" y="4566025"/>
            <a:ext cx="1441577"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flipH="1">
            <a:off x="1786609" y="234814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flipH="1">
            <a:off x="1225224" y="446365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flipH="1">
            <a:off x="-66794" y="3938225"/>
            <a:ext cx="173772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25"/>
          <p:cNvPicPr preferRelativeResize="0"/>
          <p:nvPr/>
        </p:nvPicPr>
        <p:blipFill>
          <a:blip r:embed="rId2">
            <a:alphaModFix/>
          </a:blip>
          <a:stretch>
            <a:fillRect/>
          </a:stretch>
        </p:blipFill>
        <p:spPr>
          <a:xfrm>
            <a:off x="82225" y="2483200"/>
            <a:ext cx="699875" cy="204725"/>
          </a:xfrm>
          <a:prstGeom prst="rect">
            <a:avLst/>
          </a:prstGeom>
          <a:noFill/>
          <a:ln>
            <a:noFill/>
          </a:ln>
        </p:spPr>
      </p:pic>
      <p:pic>
        <p:nvPicPr>
          <p:cNvPr id="287" name="Google Shape;287;p25"/>
          <p:cNvPicPr preferRelativeResize="0"/>
          <p:nvPr/>
        </p:nvPicPr>
        <p:blipFill>
          <a:blip r:embed="rId3">
            <a:alphaModFix/>
          </a:blip>
          <a:stretch>
            <a:fillRect/>
          </a:stretch>
        </p:blipFill>
        <p:spPr>
          <a:xfrm>
            <a:off x="1417143" y="3284173"/>
            <a:ext cx="1210375" cy="192050"/>
          </a:xfrm>
          <a:prstGeom prst="rect">
            <a:avLst/>
          </a:prstGeom>
          <a:noFill/>
          <a:ln>
            <a:noFill/>
          </a:ln>
        </p:spPr>
      </p:pic>
      <p:sp>
        <p:nvSpPr>
          <p:cNvPr id="288" name="Google Shape;28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TITLE_1_2">
    <p:spTree>
      <p:nvGrpSpPr>
        <p:cNvPr id="289" name="Shape 289"/>
        <p:cNvGrpSpPr/>
        <p:nvPr/>
      </p:nvGrpSpPr>
      <p:grpSpPr>
        <a:xfrm>
          <a:off x="0" y="0"/>
          <a:ext cx="0" cy="0"/>
          <a:chOff x="0" y="0"/>
          <a:chExt cx="0" cy="0"/>
        </a:xfrm>
      </p:grpSpPr>
      <p:sp>
        <p:nvSpPr>
          <p:cNvPr id="290" name="Google Shape;290;p26"/>
          <p:cNvSpPr txBox="1"/>
          <p:nvPr>
            <p:ph type="ctrTitle"/>
          </p:nvPr>
        </p:nvSpPr>
        <p:spPr>
          <a:xfrm>
            <a:off x="4606318" y="1014003"/>
            <a:ext cx="4451700" cy="25716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1" name="Google Shape;291;p26"/>
          <p:cNvSpPr txBox="1"/>
          <p:nvPr>
            <p:ph hasCustomPrompt="1" idx="2" type="title"/>
          </p:nvPr>
        </p:nvSpPr>
        <p:spPr>
          <a:xfrm>
            <a:off x="1696313" y="460266"/>
            <a:ext cx="2910000" cy="1781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26"/>
          <p:cNvSpPr/>
          <p:nvPr/>
        </p:nvSpPr>
        <p:spPr>
          <a:xfrm>
            <a:off x="96222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280777" y="44673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3" y="499733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766964" y="393736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12"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1084692" y="49955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26"/>
          <p:cNvPicPr preferRelativeResize="0"/>
          <p:nvPr/>
        </p:nvPicPr>
        <p:blipFill>
          <a:blip r:embed="rId2">
            <a:alphaModFix/>
          </a:blip>
          <a:stretch>
            <a:fillRect/>
          </a:stretch>
        </p:blipFill>
        <p:spPr>
          <a:xfrm>
            <a:off x="8081993" y="4371326"/>
            <a:ext cx="1210375" cy="192050"/>
          </a:xfrm>
          <a:prstGeom prst="rect">
            <a:avLst/>
          </a:prstGeom>
          <a:noFill/>
          <a:ln>
            <a:noFill/>
          </a:ln>
        </p:spPr>
      </p:pic>
      <p:grpSp>
        <p:nvGrpSpPr>
          <p:cNvPr id="299" name="Google Shape;299;p26"/>
          <p:cNvGrpSpPr/>
          <p:nvPr/>
        </p:nvGrpSpPr>
        <p:grpSpPr>
          <a:xfrm>
            <a:off x="7333313" y="225922"/>
            <a:ext cx="1987326" cy="734779"/>
            <a:chOff x="2174150" y="979440"/>
            <a:chExt cx="2936357" cy="1085666"/>
          </a:xfrm>
        </p:grpSpPr>
        <p:sp>
          <p:nvSpPr>
            <p:cNvPr id="300" name="Google Shape;300;p26"/>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2961846" y="1764906"/>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3" name="Google Shape;303;p26"/>
          <p:cNvPicPr preferRelativeResize="0"/>
          <p:nvPr/>
        </p:nvPicPr>
        <p:blipFill>
          <a:blip r:embed="rId2">
            <a:alphaModFix/>
          </a:blip>
          <a:stretch>
            <a:fillRect/>
          </a:stretch>
        </p:blipFill>
        <p:spPr>
          <a:xfrm>
            <a:off x="170093" y="3841338"/>
            <a:ext cx="1210375" cy="192050"/>
          </a:xfrm>
          <a:prstGeom prst="rect">
            <a:avLst/>
          </a:prstGeom>
          <a:noFill/>
          <a:ln>
            <a:noFill/>
          </a:ln>
        </p:spPr>
      </p:pic>
      <p:sp>
        <p:nvSpPr>
          <p:cNvPr id="304" name="Google Shape;304;p26"/>
          <p:cNvSpPr/>
          <p:nvPr/>
        </p:nvSpPr>
        <p:spPr>
          <a:xfrm>
            <a:off x="7437250" y="4467350"/>
            <a:ext cx="1454067"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TITLE_1_2_1">
    <p:spTree>
      <p:nvGrpSpPr>
        <p:cNvPr id="306" name="Shape 306"/>
        <p:cNvGrpSpPr/>
        <p:nvPr/>
      </p:nvGrpSpPr>
      <p:grpSpPr>
        <a:xfrm>
          <a:off x="0" y="0"/>
          <a:ext cx="0" cy="0"/>
          <a:chOff x="0" y="0"/>
          <a:chExt cx="0" cy="0"/>
        </a:xfrm>
      </p:grpSpPr>
      <p:sp>
        <p:nvSpPr>
          <p:cNvPr id="307" name="Google Shape;307;p27"/>
          <p:cNvSpPr txBox="1"/>
          <p:nvPr>
            <p:ph type="ctrTitle"/>
          </p:nvPr>
        </p:nvSpPr>
        <p:spPr>
          <a:xfrm>
            <a:off x="756875" y="2091406"/>
            <a:ext cx="3851700" cy="149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8" name="Google Shape;308;p27"/>
          <p:cNvSpPr txBox="1"/>
          <p:nvPr>
            <p:ph hasCustomPrompt="1" idx="2" type="title"/>
          </p:nvPr>
        </p:nvSpPr>
        <p:spPr>
          <a:xfrm>
            <a:off x="748216" y="545845"/>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9" name="Google Shape;309;p27"/>
          <p:cNvSpPr/>
          <p:nvPr/>
        </p:nvSpPr>
        <p:spPr>
          <a:xfrm>
            <a:off x="6649878" y="340387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7259370" y="393609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5290764" y="393609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5687638" y="3403872"/>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TITLE_1_2_1_1">
    <p:spTree>
      <p:nvGrpSpPr>
        <p:cNvPr id="317" name="Shape 317"/>
        <p:cNvGrpSpPr/>
        <p:nvPr/>
      </p:nvGrpSpPr>
      <p:grpSpPr>
        <a:xfrm>
          <a:off x="0" y="0"/>
          <a:ext cx="0" cy="0"/>
          <a:chOff x="0" y="0"/>
          <a:chExt cx="0" cy="0"/>
        </a:xfrm>
      </p:grpSpPr>
      <p:sp>
        <p:nvSpPr>
          <p:cNvPr id="318" name="Google Shape;318;p28"/>
          <p:cNvSpPr txBox="1"/>
          <p:nvPr>
            <p:ph type="ctrTitle"/>
          </p:nvPr>
        </p:nvSpPr>
        <p:spPr>
          <a:xfrm>
            <a:off x="4608575" y="1556325"/>
            <a:ext cx="33399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9" name="Google Shape;319;p28"/>
          <p:cNvSpPr txBox="1"/>
          <p:nvPr>
            <p:ph hasCustomPrompt="1" idx="2" type="title"/>
          </p:nvPr>
        </p:nvSpPr>
        <p:spPr>
          <a:xfrm>
            <a:off x="756875" y="540818"/>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0" name="Google Shape;320;p28"/>
          <p:cNvSpPr/>
          <p:nvPr/>
        </p:nvSpPr>
        <p:spPr>
          <a:xfrm>
            <a:off x="1299232" y="287742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440931" y="394187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273981" y="4467394"/>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1908724" y="340964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332" y="340964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336991" y="2877422"/>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1154346" y="4467394"/>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28"/>
          <p:cNvPicPr preferRelativeResize="0"/>
          <p:nvPr/>
        </p:nvPicPr>
        <p:blipFill>
          <a:blip r:embed="rId2">
            <a:alphaModFix/>
          </a:blip>
          <a:stretch>
            <a:fillRect/>
          </a:stretch>
        </p:blipFill>
        <p:spPr>
          <a:xfrm>
            <a:off x="20425" y="3250425"/>
            <a:ext cx="699875" cy="204725"/>
          </a:xfrm>
          <a:prstGeom prst="rect">
            <a:avLst/>
          </a:prstGeom>
          <a:noFill/>
          <a:ln>
            <a:noFill/>
          </a:ln>
        </p:spPr>
      </p:pic>
      <p:pic>
        <p:nvPicPr>
          <p:cNvPr id="328" name="Google Shape;328;p28"/>
          <p:cNvPicPr preferRelativeResize="0"/>
          <p:nvPr/>
        </p:nvPicPr>
        <p:blipFill>
          <a:blip r:embed="rId3">
            <a:alphaModFix/>
          </a:blip>
          <a:stretch>
            <a:fillRect/>
          </a:stretch>
        </p:blipFill>
        <p:spPr>
          <a:xfrm>
            <a:off x="1401993" y="4050556"/>
            <a:ext cx="1210375" cy="192050"/>
          </a:xfrm>
          <a:prstGeom prst="rect">
            <a:avLst/>
          </a:prstGeom>
          <a:noFill/>
          <a:ln>
            <a:noFill/>
          </a:ln>
        </p:spPr>
      </p:pic>
      <p:sp>
        <p:nvSpPr>
          <p:cNvPr id="329" name="Google Shape;32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TITLE_1_2_1_1_1">
    <p:spTree>
      <p:nvGrpSpPr>
        <p:cNvPr id="330" name="Shape 330"/>
        <p:cNvGrpSpPr/>
        <p:nvPr/>
      </p:nvGrpSpPr>
      <p:grpSpPr>
        <a:xfrm>
          <a:off x="0" y="0"/>
          <a:ext cx="0" cy="0"/>
          <a:chOff x="0" y="0"/>
          <a:chExt cx="0" cy="0"/>
        </a:xfrm>
      </p:grpSpPr>
      <p:sp>
        <p:nvSpPr>
          <p:cNvPr id="331" name="Google Shape;331;p29"/>
          <p:cNvSpPr txBox="1"/>
          <p:nvPr>
            <p:ph type="ctrTitle"/>
          </p:nvPr>
        </p:nvSpPr>
        <p:spPr>
          <a:xfrm>
            <a:off x="4608575" y="1147932"/>
            <a:ext cx="2730000" cy="14112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2" name="Google Shape;332;p29"/>
          <p:cNvSpPr txBox="1"/>
          <p:nvPr>
            <p:ph hasCustomPrompt="1" idx="2" type="title"/>
          </p:nvPr>
        </p:nvSpPr>
        <p:spPr>
          <a:xfrm>
            <a:off x="756875" y="1060574"/>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3" name="Google Shape;333;p29"/>
          <p:cNvSpPr/>
          <p:nvPr/>
        </p:nvSpPr>
        <p:spPr>
          <a:xfrm>
            <a:off x="664987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5791577" y="44718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5624628" y="5003907"/>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7628945" y="39396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5687638"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6504992" y="5003907"/>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440931" y="34119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273981" y="3937419"/>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6321" y="499674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273981" y="447168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1154346" y="393741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29"/>
          <p:cNvPicPr preferRelativeResize="0"/>
          <p:nvPr/>
        </p:nvPicPr>
        <p:blipFill>
          <a:blip r:embed="rId2">
            <a:alphaModFix/>
          </a:blip>
          <a:stretch>
            <a:fillRect/>
          </a:stretch>
        </p:blipFill>
        <p:spPr>
          <a:xfrm>
            <a:off x="1401993" y="3520581"/>
            <a:ext cx="1210375" cy="192050"/>
          </a:xfrm>
          <a:prstGeom prst="rect">
            <a:avLst/>
          </a:prstGeom>
          <a:noFill/>
          <a:ln>
            <a:noFill/>
          </a:ln>
        </p:spPr>
      </p:pic>
      <p:sp>
        <p:nvSpPr>
          <p:cNvPr id="345" name="Google Shape;34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ix columns">
  <p:cSld name="TITLE_AND_TWO_COLUMNS_1_2">
    <p:spTree>
      <p:nvGrpSpPr>
        <p:cNvPr id="346" name="Shape 346"/>
        <p:cNvGrpSpPr/>
        <p:nvPr/>
      </p:nvGrpSpPr>
      <p:grpSpPr>
        <a:xfrm>
          <a:off x="0" y="0"/>
          <a:ext cx="0" cy="0"/>
          <a:chOff x="0" y="0"/>
          <a:chExt cx="0" cy="0"/>
        </a:xfrm>
      </p:grpSpPr>
      <p:sp>
        <p:nvSpPr>
          <p:cNvPr id="347" name="Google Shape;347;p30"/>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8" name="Google Shape;348;p30"/>
          <p:cNvSpPr txBox="1"/>
          <p:nvPr>
            <p:ph idx="1" type="subTitle"/>
          </p:nvPr>
        </p:nvSpPr>
        <p:spPr>
          <a:xfrm>
            <a:off x="855404"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9" name="Google Shape;349;p30"/>
          <p:cNvSpPr txBox="1"/>
          <p:nvPr>
            <p:ph idx="2" type="subTitle"/>
          </p:nvPr>
        </p:nvSpPr>
        <p:spPr>
          <a:xfrm>
            <a:off x="831825" y="2131168"/>
            <a:ext cx="15171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0" name="Google Shape;350;p30"/>
          <p:cNvSpPr txBox="1"/>
          <p:nvPr>
            <p:ph idx="3" type="subTitle"/>
          </p:nvPr>
        </p:nvSpPr>
        <p:spPr>
          <a:xfrm>
            <a:off x="3375203"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1" name="Google Shape;351;p30"/>
          <p:cNvSpPr txBox="1"/>
          <p:nvPr>
            <p:ph idx="4" type="subTitle"/>
          </p:nvPr>
        </p:nvSpPr>
        <p:spPr>
          <a:xfrm>
            <a:off x="3351604"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2" name="Google Shape;352;p30"/>
          <p:cNvSpPr txBox="1"/>
          <p:nvPr>
            <p:ph idx="5" type="subTitle"/>
          </p:nvPr>
        </p:nvSpPr>
        <p:spPr>
          <a:xfrm>
            <a:off x="5891819"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3" name="Google Shape;353;p30"/>
          <p:cNvSpPr txBox="1"/>
          <p:nvPr>
            <p:ph idx="6" type="subTitle"/>
          </p:nvPr>
        </p:nvSpPr>
        <p:spPr>
          <a:xfrm>
            <a:off x="5887885"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4" name="Google Shape;354;p30"/>
          <p:cNvSpPr txBox="1"/>
          <p:nvPr>
            <p:ph idx="7" type="subTitle"/>
          </p:nvPr>
        </p:nvSpPr>
        <p:spPr>
          <a:xfrm>
            <a:off x="855396"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5" name="Google Shape;355;p30"/>
          <p:cNvSpPr txBox="1"/>
          <p:nvPr>
            <p:ph idx="8" type="subTitle"/>
          </p:nvPr>
        </p:nvSpPr>
        <p:spPr>
          <a:xfrm>
            <a:off x="855396" y="3824158"/>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6" name="Google Shape;356;p30"/>
          <p:cNvSpPr txBox="1"/>
          <p:nvPr>
            <p:ph idx="9" type="subTitle"/>
          </p:nvPr>
        </p:nvSpPr>
        <p:spPr>
          <a:xfrm>
            <a:off x="339074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7" name="Google Shape;357;p30"/>
          <p:cNvSpPr txBox="1"/>
          <p:nvPr>
            <p:ph idx="13" type="subTitle"/>
          </p:nvPr>
        </p:nvSpPr>
        <p:spPr>
          <a:xfrm>
            <a:off x="3390744" y="3826999"/>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8" name="Google Shape;358;p30"/>
          <p:cNvSpPr txBox="1"/>
          <p:nvPr>
            <p:ph idx="14" type="subTitle"/>
          </p:nvPr>
        </p:nvSpPr>
        <p:spPr>
          <a:xfrm>
            <a:off x="588789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9" name="Google Shape;359;p30"/>
          <p:cNvSpPr txBox="1"/>
          <p:nvPr>
            <p:ph idx="15" type="subTitle"/>
          </p:nvPr>
        </p:nvSpPr>
        <p:spPr>
          <a:xfrm>
            <a:off x="5887885" y="3826999"/>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0" name="Google Shape;360;p30"/>
          <p:cNvSpPr/>
          <p:nvPr/>
        </p:nvSpPr>
        <p:spPr>
          <a:xfrm>
            <a:off x="6862233" y="758854"/>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7569896" y="12875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8373375" y="657000"/>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363" name="Google Shape;363;p30"/>
          <p:cNvSpPr/>
          <p:nvPr/>
        </p:nvSpPr>
        <p:spPr>
          <a:xfrm>
            <a:off x="6571735" y="223991"/>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30"/>
          <p:cNvPicPr preferRelativeResize="0"/>
          <p:nvPr/>
        </p:nvPicPr>
        <p:blipFill>
          <a:blip r:embed="rId2">
            <a:alphaModFix/>
          </a:blip>
          <a:stretch>
            <a:fillRect/>
          </a:stretch>
        </p:blipFill>
        <p:spPr>
          <a:xfrm>
            <a:off x="5663143" y="332764"/>
            <a:ext cx="1210375" cy="192050"/>
          </a:xfrm>
          <a:prstGeom prst="rect">
            <a:avLst/>
          </a:prstGeom>
          <a:noFill/>
          <a:ln>
            <a:noFill/>
          </a:ln>
        </p:spPr>
      </p:pic>
      <p:sp>
        <p:nvSpPr>
          <p:cNvPr id="365" name="Google Shape;36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4"/>
          <p:cNvSpPr/>
          <p:nvPr/>
        </p:nvSpPr>
        <p:spPr>
          <a:xfrm>
            <a:off x="8303105" y="620950"/>
            <a:ext cx="840967"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7306526" y="225364"/>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pic>
        <p:nvPicPr>
          <p:cNvPr id="42" name="Google Shape;42;p4"/>
          <p:cNvPicPr preferRelativeResize="0"/>
          <p:nvPr/>
        </p:nvPicPr>
        <p:blipFill>
          <a:blip r:embed="rId2">
            <a:alphaModFix/>
          </a:blip>
          <a:stretch>
            <a:fillRect/>
          </a:stretch>
        </p:blipFill>
        <p:spPr>
          <a:xfrm>
            <a:off x="7505868" y="764839"/>
            <a:ext cx="1210375" cy="192050"/>
          </a:xfrm>
          <a:prstGeom prst="rect">
            <a:avLst/>
          </a:prstGeom>
          <a:noFill/>
          <a:ln>
            <a:noFill/>
          </a:ln>
        </p:spPr>
      </p:pic>
      <p:sp>
        <p:nvSpPr>
          <p:cNvPr id="43" name="Google Shape;43;p4"/>
          <p:cNvSpPr txBox="1"/>
          <p:nvPr>
            <p:ph idx="1" type="subTitle"/>
          </p:nvPr>
        </p:nvSpPr>
        <p:spPr>
          <a:xfrm>
            <a:off x="720300" y="1230031"/>
            <a:ext cx="7703400" cy="35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44" name="Google Shape;4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1">
  <p:cSld name="TITLE_AND_TWO_COLUMNS_1_2_1">
    <p:spTree>
      <p:nvGrpSpPr>
        <p:cNvPr id="366" name="Shape 366"/>
        <p:cNvGrpSpPr/>
        <p:nvPr/>
      </p:nvGrpSpPr>
      <p:grpSpPr>
        <a:xfrm>
          <a:off x="0" y="0"/>
          <a:ext cx="0" cy="0"/>
          <a:chOff x="0" y="0"/>
          <a:chExt cx="0" cy="0"/>
        </a:xfrm>
      </p:grpSpPr>
      <p:sp>
        <p:nvSpPr>
          <p:cNvPr id="367" name="Google Shape;367;p3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8" name="Google Shape;368;p31"/>
          <p:cNvSpPr txBox="1"/>
          <p:nvPr>
            <p:ph idx="1" type="subTitle"/>
          </p:nvPr>
        </p:nvSpPr>
        <p:spPr>
          <a:xfrm>
            <a:off x="936768" y="2250496"/>
            <a:ext cx="1828800" cy="49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9" name="Google Shape;369;p31"/>
          <p:cNvSpPr txBox="1"/>
          <p:nvPr>
            <p:ph idx="2" type="subTitle"/>
          </p:nvPr>
        </p:nvSpPr>
        <p:spPr>
          <a:xfrm>
            <a:off x="936769" y="2589971"/>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0" name="Google Shape;370;p31"/>
          <p:cNvSpPr txBox="1"/>
          <p:nvPr>
            <p:ph idx="3" type="subTitle"/>
          </p:nvPr>
        </p:nvSpPr>
        <p:spPr>
          <a:xfrm>
            <a:off x="6405277" y="1715661"/>
            <a:ext cx="2014500" cy="49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1" name="Google Shape;371;p31"/>
          <p:cNvSpPr txBox="1"/>
          <p:nvPr>
            <p:ph idx="4" type="subTitle"/>
          </p:nvPr>
        </p:nvSpPr>
        <p:spPr>
          <a:xfrm>
            <a:off x="6405277" y="2057891"/>
            <a:ext cx="1740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2" name="Google Shape;372;p31"/>
          <p:cNvSpPr txBox="1"/>
          <p:nvPr>
            <p:ph idx="5" type="subTitle"/>
          </p:nvPr>
        </p:nvSpPr>
        <p:spPr>
          <a:xfrm>
            <a:off x="936761" y="3430400"/>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3" name="Google Shape;373;p31"/>
          <p:cNvSpPr txBox="1"/>
          <p:nvPr>
            <p:ph idx="6" type="subTitle"/>
          </p:nvPr>
        </p:nvSpPr>
        <p:spPr>
          <a:xfrm>
            <a:off x="936761" y="3774864"/>
            <a:ext cx="1828800" cy="8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31"/>
          <p:cNvSpPr txBox="1"/>
          <p:nvPr>
            <p:ph idx="7" type="subTitle"/>
          </p:nvPr>
        </p:nvSpPr>
        <p:spPr>
          <a:xfrm>
            <a:off x="6405277" y="2883407"/>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31"/>
          <p:cNvSpPr txBox="1"/>
          <p:nvPr>
            <p:ph idx="8" type="subTitle"/>
          </p:nvPr>
        </p:nvSpPr>
        <p:spPr>
          <a:xfrm>
            <a:off x="6405277" y="3231548"/>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76" name="Google Shape;376;p31"/>
          <p:cNvGrpSpPr/>
          <p:nvPr/>
        </p:nvGrpSpPr>
        <p:grpSpPr>
          <a:xfrm>
            <a:off x="7619063" y="225922"/>
            <a:ext cx="1558318" cy="734779"/>
            <a:chOff x="2174150" y="979440"/>
            <a:chExt cx="2302479" cy="1085666"/>
          </a:xfrm>
        </p:grpSpPr>
        <p:sp>
          <p:nvSpPr>
            <p:cNvPr id="377" name="Google Shape;377;p31"/>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2961846" y="1764906"/>
              <a:ext cx="1514784"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0" name="Google Shape;380;p31"/>
          <p:cNvPicPr preferRelativeResize="0"/>
          <p:nvPr/>
        </p:nvPicPr>
        <p:blipFill>
          <a:blip r:embed="rId2">
            <a:alphaModFix/>
          </a:blip>
          <a:stretch>
            <a:fillRect/>
          </a:stretch>
        </p:blipFill>
        <p:spPr>
          <a:xfrm rot="10800000">
            <a:off x="7578221" y="661492"/>
            <a:ext cx="1210375" cy="192050"/>
          </a:xfrm>
          <a:prstGeom prst="rect">
            <a:avLst/>
          </a:prstGeom>
          <a:noFill/>
          <a:ln>
            <a:noFill/>
          </a:ln>
        </p:spPr>
      </p:pic>
      <p:sp>
        <p:nvSpPr>
          <p:cNvPr id="381" name="Google Shape;38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2">
  <p:cSld name="TITLE_AND_TWO_COLUMNS_1_2_1_1">
    <p:spTree>
      <p:nvGrpSpPr>
        <p:cNvPr id="382" name="Shape 382"/>
        <p:cNvGrpSpPr/>
        <p:nvPr/>
      </p:nvGrpSpPr>
      <p:grpSpPr>
        <a:xfrm>
          <a:off x="0" y="0"/>
          <a:ext cx="0" cy="0"/>
          <a:chOff x="0" y="0"/>
          <a:chExt cx="0" cy="0"/>
        </a:xfrm>
      </p:grpSpPr>
      <p:sp>
        <p:nvSpPr>
          <p:cNvPr id="383" name="Google Shape;383;p3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4" name="Google Shape;384;p32"/>
          <p:cNvSpPr txBox="1"/>
          <p:nvPr>
            <p:ph idx="1" type="subTitle"/>
          </p:nvPr>
        </p:nvSpPr>
        <p:spPr>
          <a:xfrm>
            <a:off x="720300" y="1435947"/>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5" name="Google Shape;385;p32"/>
          <p:cNvSpPr txBox="1"/>
          <p:nvPr>
            <p:ph idx="2" type="subTitle"/>
          </p:nvPr>
        </p:nvSpPr>
        <p:spPr>
          <a:xfrm>
            <a:off x="1037100" y="1900444"/>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6" name="Google Shape;386;p32"/>
          <p:cNvSpPr txBox="1"/>
          <p:nvPr>
            <p:ph idx="3" type="subTitle"/>
          </p:nvPr>
        </p:nvSpPr>
        <p:spPr>
          <a:xfrm>
            <a:off x="720300" y="2850783"/>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7" name="Google Shape;387;p32"/>
          <p:cNvSpPr txBox="1"/>
          <p:nvPr>
            <p:ph idx="4" type="subTitle"/>
          </p:nvPr>
        </p:nvSpPr>
        <p:spPr>
          <a:xfrm>
            <a:off x="1037100" y="3309992"/>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8" name="Google Shape;388;p32"/>
          <p:cNvSpPr txBox="1"/>
          <p:nvPr>
            <p:ph idx="5" type="subTitle"/>
          </p:nvPr>
        </p:nvSpPr>
        <p:spPr>
          <a:xfrm>
            <a:off x="6324610" y="214439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9" name="Google Shape;389;p32"/>
          <p:cNvSpPr txBox="1"/>
          <p:nvPr>
            <p:ph idx="6" type="subTitle"/>
          </p:nvPr>
        </p:nvSpPr>
        <p:spPr>
          <a:xfrm>
            <a:off x="6324610" y="2608894"/>
            <a:ext cx="17823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0" name="Google Shape;390;p32"/>
          <p:cNvSpPr txBox="1"/>
          <p:nvPr>
            <p:ph idx="7" type="subTitle"/>
          </p:nvPr>
        </p:nvSpPr>
        <p:spPr>
          <a:xfrm>
            <a:off x="6324607" y="353662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1" name="Google Shape;391;p32"/>
          <p:cNvSpPr txBox="1"/>
          <p:nvPr>
            <p:ph idx="8" type="subTitle"/>
          </p:nvPr>
        </p:nvSpPr>
        <p:spPr>
          <a:xfrm>
            <a:off x="6324603" y="4023638"/>
            <a:ext cx="1667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2" name="Google Shape;392;p32"/>
          <p:cNvSpPr/>
          <p:nvPr/>
        </p:nvSpPr>
        <p:spPr>
          <a:xfrm flipH="1">
            <a:off x="-28774" y="4474938"/>
            <a:ext cx="749070" cy="203175"/>
          </a:xfrm>
          <a:custGeom>
            <a:rect b="b" l="l" r="r" t="t"/>
            <a:pathLst>
              <a:path extrusionOk="0" h="12008" w="138781">
                <a:moveTo>
                  <a:pt x="1" y="0"/>
                </a:moveTo>
                <a:lnTo>
                  <a:pt x="138780" y="0"/>
                </a:lnTo>
                <a:lnTo>
                  <a:pt x="138780" y="12007"/>
                </a:lnTo>
                <a:lnTo>
                  <a:pt x="1" y="1200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flipH="1">
            <a:off x="6685363" y="222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flipH="1">
            <a:off x="8527968" y="74846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flipH="1">
            <a:off x="-28690" y="4997325"/>
            <a:ext cx="1394739" cy="20471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flipH="1">
            <a:off x="7874399" y="1273897"/>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flipH="1">
            <a:off x="6329434" y="74846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8" name="Google Shape;398;p32"/>
          <p:cNvPicPr preferRelativeResize="0"/>
          <p:nvPr/>
        </p:nvPicPr>
        <p:blipFill>
          <a:blip r:embed="rId2">
            <a:alphaModFix/>
          </a:blip>
          <a:stretch>
            <a:fillRect/>
          </a:stretch>
        </p:blipFill>
        <p:spPr>
          <a:xfrm>
            <a:off x="306300" y="4864750"/>
            <a:ext cx="699875" cy="204725"/>
          </a:xfrm>
          <a:prstGeom prst="rect">
            <a:avLst/>
          </a:prstGeom>
          <a:noFill/>
          <a:ln>
            <a:noFill/>
          </a:ln>
        </p:spPr>
      </p:pic>
      <p:pic>
        <p:nvPicPr>
          <p:cNvPr id="399" name="Google Shape;399;p32"/>
          <p:cNvPicPr preferRelativeResize="0"/>
          <p:nvPr/>
        </p:nvPicPr>
        <p:blipFill>
          <a:blip r:embed="rId3">
            <a:alphaModFix/>
          </a:blip>
          <a:stretch>
            <a:fillRect/>
          </a:stretch>
        </p:blipFill>
        <p:spPr>
          <a:xfrm>
            <a:off x="8066318" y="94410"/>
            <a:ext cx="1210375" cy="192050"/>
          </a:xfrm>
          <a:prstGeom prst="rect">
            <a:avLst/>
          </a:prstGeom>
          <a:noFill/>
          <a:ln>
            <a:noFill/>
          </a:ln>
        </p:spPr>
      </p:pic>
      <p:sp>
        <p:nvSpPr>
          <p:cNvPr id="400" name="Google Shape;40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2">
  <p:cSld name="TITLE_AND_TWO_COLUMNS_1_1_1">
    <p:spTree>
      <p:nvGrpSpPr>
        <p:cNvPr id="401" name="Shape 401"/>
        <p:cNvGrpSpPr/>
        <p:nvPr/>
      </p:nvGrpSpPr>
      <p:grpSpPr>
        <a:xfrm>
          <a:off x="0" y="0"/>
          <a:ext cx="0" cy="0"/>
          <a:chOff x="0" y="0"/>
          <a:chExt cx="0" cy="0"/>
        </a:xfrm>
      </p:grpSpPr>
      <p:sp>
        <p:nvSpPr>
          <p:cNvPr id="402" name="Google Shape;402;p33"/>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3" name="Google Shape;403;p33"/>
          <p:cNvSpPr txBox="1"/>
          <p:nvPr>
            <p:ph idx="1" type="subTitle"/>
          </p:nvPr>
        </p:nvSpPr>
        <p:spPr>
          <a:xfrm>
            <a:off x="703004"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4" name="Google Shape;404;p33"/>
          <p:cNvSpPr txBox="1"/>
          <p:nvPr>
            <p:ph idx="2" type="subTitle"/>
          </p:nvPr>
        </p:nvSpPr>
        <p:spPr>
          <a:xfrm>
            <a:off x="703004"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5" name="Google Shape;405;p33"/>
          <p:cNvSpPr txBox="1"/>
          <p:nvPr>
            <p:ph idx="3" type="subTitle"/>
          </p:nvPr>
        </p:nvSpPr>
        <p:spPr>
          <a:xfrm>
            <a:off x="3632152" y="3932701"/>
            <a:ext cx="18819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6" name="Google Shape;406;p33"/>
          <p:cNvSpPr txBox="1"/>
          <p:nvPr>
            <p:ph idx="4" type="subTitle"/>
          </p:nvPr>
        </p:nvSpPr>
        <p:spPr>
          <a:xfrm>
            <a:off x="3632902"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7" name="Google Shape;407;p33"/>
          <p:cNvSpPr txBox="1"/>
          <p:nvPr>
            <p:ph idx="5" type="subTitle"/>
          </p:nvPr>
        </p:nvSpPr>
        <p:spPr>
          <a:xfrm>
            <a:off x="6517841"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8" name="Google Shape;408;p33"/>
          <p:cNvSpPr txBox="1"/>
          <p:nvPr>
            <p:ph idx="6" type="subTitle"/>
          </p:nvPr>
        </p:nvSpPr>
        <p:spPr>
          <a:xfrm>
            <a:off x="6520391"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9" name="Google Shape;409;p33"/>
          <p:cNvSpPr/>
          <p:nvPr/>
        </p:nvSpPr>
        <p:spPr>
          <a:xfrm>
            <a:off x="5873324"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6862225" y="1290288"/>
            <a:ext cx="2303850"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7569896"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8186822" y="1188425"/>
            <a:ext cx="979194"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13" name="Google Shape;413;p33"/>
          <p:cNvSpPr/>
          <p:nvPr/>
        </p:nvSpPr>
        <p:spPr>
          <a:xfrm>
            <a:off x="6562210"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33"/>
          <p:cNvPicPr preferRelativeResize="0"/>
          <p:nvPr/>
        </p:nvPicPr>
        <p:blipFill>
          <a:blip r:embed="rId2">
            <a:alphaModFix/>
          </a:blip>
          <a:stretch>
            <a:fillRect/>
          </a:stretch>
        </p:blipFill>
        <p:spPr>
          <a:xfrm>
            <a:off x="5653618" y="665289"/>
            <a:ext cx="1210375" cy="192050"/>
          </a:xfrm>
          <a:prstGeom prst="rect">
            <a:avLst/>
          </a:prstGeom>
          <a:noFill/>
          <a:ln>
            <a:noFill/>
          </a:ln>
        </p:spPr>
      </p:pic>
      <p:sp>
        <p:nvSpPr>
          <p:cNvPr id="415" name="Google Shape;41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3">
  <p:cSld name="TITLE_AND_TWO_COLUMNS_1_1_1_1">
    <p:spTree>
      <p:nvGrpSpPr>
        <p:cNvPr id="416" name="Shape 416"/>
        <p:cNvGrpSpPr/>
        <p:nvPr/>
      </p:nvGrpSpPr>
      <p:grpSpPr>
        <a:xfrm>
          <a:off x="0" y="0"/>
          <a:ext cx="0" cy="0"/>
          <a:chOff x="0" y="0"/>
          <a:chExt cx="0" cy="0"/>
        </a:xfrm>
      </p:grpSpPr>
      <p:sp>
        <p:nvSpPr>
          <p:cNvPr id="417" name="Google Shape;417;p34"/>
          <p:cNvSpPr txBox="1"/>
          <p:nvPr>
            <p:ph type="title"/>
          </p:nvPr>
        </p:nvSpPr>
        <p:spPr>
          <a:xfrm>
            <a:off x="720300" y="538318"/>
            <a:ext cx="488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8" name="Google Shape;418;p34"/>
          <p:cNvSpPr txBox="1"/>
          <p:nvPr>
            <p:ph idx="1" type="subTitle"/>
          </p:nvPr>
        </p:nvSpPr>
        <p:spPr>
          <a:xfrm>
            <a:off x="735904"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9" name="Google Shape;419;p34"/>
          <p:cNvSpPr txBox="1"/>
          <p:nvPr>
            <p:ph idx="2" type="subTitle"/>
          </p:nvPr>
        </p:nvSpPr>
        <p:spPr>
          <a:xfrm>
            <a:off x="736950" y="3282487"/>
            <a:ext cx="20280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0" name="Google Shape;420;p34"/>
          <p:cNvSpPr txBox="1"/>
          <p:nvPr>
            <p:ph idx="3" type="subTitle"/>
          </p:nvPr>
        </p:nvSpPr>
        <p:spPr>
          <a:xfrm>
            <a:off x="3556432"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1" name="Google Shape;421;p34"/>
          <p:cNvSpPr txBox="1"/>
          <p:nvPr>
            <p:ph idx="4" type="subTitle"/>
          </p:nvPr>
        </p:nvSpPr>
        <p:spPr>
          <a:xfrm>
            <a:off x="3556432"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2" name="Google Shape;422;p34"/>
          <p:cNvSpPr txBox="1"/>
          <p:nvPr>
            <p:ph idx="5" type="subTitle"/>
          </p:nvPr>
        </p:nvSpPr>
        <p:spPr>
          <a:xfrm>
            <a:off x="6377992" y="2939301"/>
            <a:ext cx="2030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3" name="Google Shape;423;p34"/>
          <p:cNvSpPr txBox="1"/>
          <p:nvPr>
            <p:ph idx="6" type="subTitle"/>
          </p:nvPr>
        </p:nvSpPr>
        <p:spPr>
          <a:xfrm>
            <a:off x="6377997"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4" name="Google Shape;424;p34"/>
          <p:cNvSpPr/>
          <p:nvPr/>
        </p:nvSpPr>
        <p:spPr>
          <a:xfrm>
            <a:off x="5920949"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
          <p:cNvSpPr/>
          <p:nvPr/>
        </p:nvSpPr>
        <p:spPr>
          <a:xfrm>
            <a:off x="6924125" y="1288488"/>
            <a:ext cx="2219931"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4"/>
          <p:cNvSpPr/>
          <p:nvPr/>
        </p:nvSpPr>
        <p:spPr>
          <a:xfrm>
            <a:off x="7617521"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a:off x="8421000" y="1178900"/>
            <a:ext cx="7230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28" name="Google Shape;428;p34"/>
          <p:cNvSpPr/>
          <p:nvPr/>
        </p:nvSpPr>
        <p:spPr>
          <a:xfrm>
            <a:off x="6619360" y="761516"/>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34"/>
          <p:cNvPicPr preferRelativeResize="0"/>
          <p:nvPr/>
        </p:nvPicPr>
        <p:blipFill>
          <a:blip r:embed="rId2">
            <a:alphaModFix/>
          </a:blip>
          <a:stretch>
            <a:fillRect/>
          </a:stretch>
        </p:blipFill>
        <p:spPr>
          <a:xfrm>
            <a:off x="5663143" y="669264"/>
            <a:ext cx="1210375" cy="192050"/>
          </a:xfrm>
          <a:prstGeom prst="rect">
            <a:avLst/>
          </a:prstGeom>
          <a:noFill/>
          <a:ln>
            <a:noFill/>
          </a:ln>
        </p:spPr>
      </p:pic>
      <p:sp>
        <p:nvSpPr>
          <p:cNvPr id="430" name="Google Shape;43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2">
  <p:cSld name="TITLE_AND_TWO_COLUMNS_1_1_1_1_2">
    <p:spTree>
      <p:nvGrpSpPr>
        <p:cNvPr id="431" name="Shape 431"/>
        <p:cNvGrpSpPr/>
        <p:nvPr/>
      </p:nvGrpSpPr>
      <p:grpSpPr>
        <a:xfrm>
          <a:off x="0" y="0"/>
          <a:ext cx="0" cy="0"/>
          <a:chOff x="0" y="0"/>
          <a:chExt cx="0" cy="0"/>
        </a:xfrm>
      </p:grpSpPr>
      <p:sp>
        <p:nvSpPr>
          <p:cNvPr id="432" name="Google Shape;432;p35"/>
          <p:cNvSpPr txBox="1"/>
          <p:nvPr>
            <p:ph type="title"/>
          </p:nvPr>
        </p:nvSpPr>
        <p:spPr>
          <a:xfrm>
            <a:off x="4605338" y="1684960"/>
            <a:ext cx="2395800" cy="141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3" name="Google Shape;433;p35"/>
          <p:cNvSpPr txBox="1"/>
          <p:nvPr>
            <p:ph idx="1" type="subTitle"/>
          </p:nvPr>
        </p:nvSpPr>
        <p:spPr>
          <a:xfrm>
            <a:off x="4605338" y="3177592"/>
            <a:ext cx="38349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4" name="Google Shape;434;p35"/>
          <p:cNvSpPr/>
          <p:nvPr/>
        </p:nvSpPr>
        <p:spPr>
          <a:xfrm>
            <a:off x="6631049"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5"/>
          <p:cNvSpPr/>
          <p:nvPr/>
        </p:nvSpPr>
        <p:spPr>
          <a:xfrm>
            <a:off x="10213663" y="-1535996"/>
            <a:ext cx="1484910" cy="199363"/>
          </a:xfrm>
          <a:custGeom>
            <a:rect b="b" l="l" r="r" t="t"/>
            <a:pathLst>
              <a:path extrusionOk="0" h="8769" w="65321">
                <a:moveTo>
                  <a:pt x="0" y="0"/>
                </a:moveTo>
                <a:lnTo>
                  <a:pt x="0" y="8768"/>
                </a:lnTo>
                <a:lnTo>
                  <a:pt x="65320" y="8768"/>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5"/>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5"/>
          <p:cNvSpPr/>
          <p:nvPr/>
        </p:nvSpPr>
        <p:spPr>
          <a:xfrm>
            <a:off x="8373375" y="1187050"/>
            <a:ext cx="794167"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38" name="Google Shape;438;p35"/>
          <p:cNvSpPr/>
          <p:nvPr/>
        </p:nvSpPr>
        <p:spPr>
          <a:xfrm>
            <a:off x="7214510" y="7562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9" name="Google Shape;439;p35"/>
          <p:cNvPicPr preferRelativeResize="0"/>
          <p:nvPr/>
        </p:nvPicPr>
        <p:blipFill>
          <a:blip r:embed="rId2">
            <a:alphaModFix/>
          </a:blip>
          <a:stretch>
            <a:fillRect/>
          </a:stretch>
        </p:blipFill>
        <p:spPr>
          <a:xfrm>
            <a:off x="6305918" y="865014"/>
            <a:ext cx="1210375" cy="192050"/>
          </a:xfrm>
          <a:prstGeom prst="rect">
            <a:avLst/>
          </a:prstGeom>
          <a:noFill/>
          <a:ln>
            <a:noFill/>
          </a:ln>
        </p:spPr>
      </p:pic>
      <p:sp>
        <p:nvSpPr>
          <p:cNvPr id="440" name="Google Shape;44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3">
  <p:cSld name="TITLE_AND_TWO_COLUMNS_1_1_1_1_2_2">
    <p:spTree>
      <p:nvGrpSpPr>
        <p:cNvPr id="441" name="Shape 441"/>
        <p:cNvGrpSpPr/>
        <p:nvPr/>
      </p:nvGrpSpPr>
      <p:grpSpPr>
        <a:xfrm>
          <a:off x="0" y="0"/>
          <a:ext cx="0" cy="0"/>
          <a:chOff x="0" y="0"/>
          <a:chExt cx="0" cy="0"/>
        </a:xfrm>
      </p:grpSpPr>
      <p:sp>
        <p:nvSpPr>
          <p:cNvPr id="442" name="Google Shape;442;p36"/>
          <p:cNvSpPr txBox="1"/>
          <p:nvPr>
            <p:ph type="title"/>
          </p:nvPr>
        </p:nvSpPr>
        <p:spPr>
          <a:xfrm>
            <a:off x="720300" y="1409361"/>
            <a:ext cx="2395800" cy="138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443" name="Google Shape;443;p36"/>
          <p:cNvSpPr txBox="1"/>
          <p:nvPr>
            <p:ph idx="1" type="subTitle"/>
          </p:nvPr>
        </p:nvSpPr>
        <p:spPr>
          <a:xfrm>
            <a:off x="720300" y="2906769"/>
            <a:ext cx="3831300" cy="12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444" name="Google Shape;444;p36"/>
          <p:cNvSpPr/>
          <p:nvPr/>
        </p:nvSpPr>
        <p:spPr>
          <a:xfrm flipH="1">
            <a:off x="741882"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flipH="1">
            <a:off x="7638196" y="226000"/>
            <a:ext cx="1534379"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flipH="1">
            <a:off x="8026842" y="128750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flipH="1">
            <a:off x="1119187" y="660870"/>
            <a:ext cx="1117166"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48" name="Google Shape;448;p36"/>
          <p:cNvSpPr/>
          <p:nvPr/>
        </p:nvSpPr>
        <p:spPr>
          <a:xfrm flipH="1">
            <a:off x="-51" y="757525"/>
            <a:ext cx="1804451" cy="199385"/>
          </a:xfrm>
          <a:custGeom>
            <a:rect b="b" l="l" r="r" t="t"/>
            <a:pathLst>
              <a:path extrusionOk="0" h="8769" w="85916">
                <a:moveTo>
                  <a:pt x="1" y="0"/>
                </a:moveTo>
                <a:lnTo>
                  <a:pt x="85916" y="0"/>
                </a:lnTo>
                <a:lnTo>
                  <a:pt x="85916" y="8769"/>
                </a:lnTo>
                <a:lnTo>
                  <a:pt x="1" y="8769"/>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67765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0" name="Google Shape;450;p36"/>
          <p:cNvPicPr preferRelativeResize="0"/>
          <p:nvPr/>
        </p:nvPicPr>
        <p:blipFill>
          <a:blip r:embed="rId2">
            <a:alphaModFix/>
          </a:blip>
          <a:stretch>
            <a:fillRect/>
          </a:stretch>
        </p:blipFill>
        <p:spPr>
          <a:xfrm>
            <a:off x="5867943" y="665289"/>
            <a:ext cx="1210375" cy="192050"/>
          </a:xfrm>
          <a:prstGeom prst="rect">
            <a:avLst/>
          </a:prstGeom>
          <a:noFill/>
          <a:ln>
            <a:noFill/>
          </a:ln>
        </p:spPr>
      </p:pic>
      <p:sp>
        <p:nvSpPr>
          <p:cNvPr id="451" name="Google Shape;45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4">
  <p:cSld name="TITLE_AND_TWO_COLUMNS_1_1_1_1_2_1">
    <p:spTree>
      <p:nvGrpSpPr>
        <p:cNvPr id="452" name="Shape 452"/>
        <p:cNvGrpSpPr/>
        <p:nvPr/>
      </p:nvGrpSpPr>
      <p:grpSpPr>
        <a:xfrm>
          <a:off x="0" y="0"/>
          <a:ext cx="0" cy="0"/>
          <a:chOff x="0" y="0"/>
          <a:chExt cx="0" cy="0"/>
        </a:xfrm>
      </p:grpSpPr>
      <p:sp>
        <p:nvSpPr>
          <p:cNvPr id="453" name="Google Shape;453;p37"/>
          <p:cNvSpPr txBox="1"/>
          <p:nvPr>
            <p:ph type="title"/>
          </p:nvPr>
        </p:nvSpPr>
        <p:spPr>
          <a:xfrm>
            <a:off x="720300" y="1409199"/>
            <a:ext cx="239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4" name="Google Shape;454;p37"/>
          <p:cNvSpPr txBox="1"/>
          <p:nvPr>
            <p:ph idx="1" type="subTitle"/>
          </p:nvPr>
        </p:nvSpPr>
        <p:spPr>
          <a:xfrm>
            <a:off x="720300" y="2906776"/>
            <a:ext cx="2392200" cy="198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5" name="Google Shape;455;p37"/>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4">
  <p:cSld name="TITLE_AND_TWO_COLUMNS_1_1_1_1_1">
    <p:spTree>
      <p:nvGrpSpPr>
        <p:cNvPr id="465" name="Shape 465"/>
        <p:cNvGrpSpPr/>
        <p:nvPr/>
      </p:nvGrpSpPr>
      <p:grpSpPr>
        <a:xfrm>
          <a:off x="0" y="0"/>
          <a:ext cx="0" cy="0"/>
          <a:chOff x="0" y="0"/>
          <a:chExt cx="0" cy="0"/>
        </a:xfrm>
      </p:grpSpPr>
      <p:sp>
        <p:nvSpPr>
          <p:cNvPr id="466" name="Google Shape;466;p38"/>
          <p:cNvSpPr txBox="1"/>
          <p:nvPr>
            <p:ph idx="1" type="subTitle"/>
          </p:nvPr>
        </p:nvSpPr>
        <p:spPr>
          <a:xfrm>
            <a:off x="894923"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7" name="Google Shape;467;p38"/>
          <p:cNvSpPr txBox="1"/>
          <p:nvPr>
            <p:ph idx="2" type="subTitle"/>
          </p:nvPr>
        </p:nvSpPr>
        <p:spPr>
          <a:xfrm>
            <a:off x="894923"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8" name="Google Shape;468;p38"/>
          <p:cNvSpPr txBox="1"/>
          <p:nvPr>
            <p:ph idx="3" type="subTitle"/>
          </p:nvPr>
        </p:nvSpPr>
        <p:spPr>
          <a:xfrm>
            <a:off x="3696047" y="3407960"/>
            <a:ext cx="2099100" cy="44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9" name="Google Shape;469;p38"/>
          <p:cNvSpPr txBox="1"/>
          <p:nvPr>
            <p:ph idx="4" type="subTitle"/>
          </p:nvPr>
        </p:nvSpPr>
        <p:spPr>
          <a:xfrm>
            <a:off x="3696047"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0" name="Google Shape;470;p38"/>
          <p:cNvSpPr txBox="1"/>
          <p:nvPr>
            <p:ph idx="5" type="subTitle"/>
          </p:nvPr>
        </p:nvSpPr>
        <p:spPr>
          <a:xfrm>
            <a:off x="6480510"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1" name="Google Shape;471;p38"/>
          <p:cNvSpPr txBox="1"/>
          <p:nvPr>
            <p:ph idx="6" type="subTitle"/>
          </p:nvPr>
        </p:nvSpPr>
        <p:spPr>
          <a:xfrm>
            <a:off x="6480510"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2" name="Google Shape;472;p38"/>
          <p:cNvSpPr txBox="1"/>
          <p:nvPr>
            <p:ph type="title"/>
          </p:nvPr>
        </p:nvSpPr>
        <p:spPr>
          <a:xfrm>
            <a:off x="4572000" y="538325"/>
            <a:ext cx="38328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3" name="Google Shape;473;p38"/>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77" name="Google Shape;477;p38"/>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5">
  <p:cSld name="TITLE_AND_TWO_COLUMNS_1_1_1_1_1_1">
    <p:spTree>
      <p:nvGrpSpPr>
        <p:cNvPr id="479" name="Shape 479"/>
        <p:cNvGrpSpPr/>
        <p:nvPr/>
      </p:nvGrpSpPr>
      <p:grpSpPr>
        <a:xfrm>
          <a:off x="0" y="0"/>
          <a:ext cx="0" cy="0"/>
          <a:chOff x="0" y="0"/>
          <a:chExt cx="0" cy="0"/>
        </a:xfrm>
      </p:grpSpPr>
      <p:sp>
        <p:nvSpPr>
          <p:cNvPr id="480" name="Google Shape;480;p39"/>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1" name="Google Shape;481;p39"/>
          <p:cNvSpPr txBox="1"/>
          <p:nvPr>
            <p:ph idx="1" type="subTitle"/>
          </p:nvPr>
        </p:nvSpPr>
        <p:spPr>
          <a:xfrm>
            <a:off x="827900" y="2713501"/>
            <a:ext cx="2427900" cy="3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2" name="Google Shape;482;p39"/>
          <p:cNvSpPr txBox="1"/>
          <p:nvPr>
            <p:ph idx="2" type="subTitle"/>
          </p:nvPr>
        </p:nvSpPr>
        <p:spPr>
          <a:xfrm>
            <a:off x="827904" y="3055399"/>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3" name="Google Shape;483;p39"/>
          <p:cNvSpPr/>
          <p:nvPr/>
        </p:nvSpPr>
        <p:spPr>
          <a:xfrm>
            <a:off x="5873324" y="2276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7569896" y="18150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8373375" y="11826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87" name="Google Shape;487;p39"/>
          <p:cNvSpPr/>
          <p:nvPr/>
        </p:nvSpPr>
        <p:spPr>
          <a:xfrm>
            <a:off x="6571735" y="7555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8" name="Google Shape;488;p39"/>
          <p:cNvPicPr preferRelativeResize="0"/>
          <p:nvPr/>
        </p:nvPicPr>
        <p:blipFill>
          <a:blip r:embed="rId2">
            <a:alphaModFix/>
          </a:blip>
          <a:stretch>
            <a:fillRect/>
          </a:stretch>
        </p:blipFill>
        <p:spPr>
          <a:xfrm>
            <a:off x="5663143" y="864364"/>
            <a:ext cx="1210375" cy="192050"/>
          </a:xfrm>
          <a:prstGeom prst="rect">
            <a:avLst/>
          </a:prstGeom>
          <a:noFill/>
          <a:ln>
            <a:noFill/>
          </a:ln>
        </p:spPr>
      </p:pic>
      <p:sp>
        <p:nvSpPr>
          <p:cNvPr id="489" name="Google Shape;489;p39"/>
          <p:cNvSpPr txBox="1"/>
          <p:nvPr>
            <p:ph idx="3" type="subTitle"/>
          </p:nvPr>
        </p:nvSpPr>
        <p:spPr>
          <a:xfrm>
            <a:off x="374470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0" name="Google Shape;490;p39"/>
          <p:cNvSpPr txBox="1"/>
          <p:nvPr>
            <p:ph idx="4" type="subTitle"/>
          </p:nvPr>
        </p:nvSpPr>
        <p:spPr>
          <a:xfrm>
            <a:off x="3744704"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1" name="Google Shape;491;p39"/>
          <p:cNvSpPr txBox="1"/>
          <p:nvPr>
            <p:ph idx="5" type="subTitle"/>
          </p:nvPr>
        </p:nvSpPr>
        <p:spPr>
          <a:xfrm>
            <a:off x="646975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2" name="Google Shape;492;p39"/>
          <p:cNvSpPr txBox="1"/>
          <p:nvPr>
            <p:ph idx="6" type="subTitle"/>
          </p:nvPr>
        </p:nvSpPr>
        <p:spPr>
          <a:xfrm>
            <a:off x="6469767"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3" name="Google Shape;493;p39"/>
          <p:cNvSpPr txBox="1"/>
          <p:nvPr>
            <p:ph hasCustomPrompt="1" idx="7" type="title"/>
          </p:nvPr>
        </p:nvSpPr>
        <p:spPr>
          <a:xfrm>
            <a:off x="82790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4" name="Google Shape;494;p39"/>
          <p:cNvSpPr txBox="1"/>
          <p:nvPr>
            <p:ph hasCustomPrompt="1" idx="8" type="title"/>
          </p:nvPr>
        </p:nvSpPr>
        <p:spPr>
          <a:xfrm>
            <a:off x="3744704" y="362918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5" name="Google Shape;495;p39"/>
          <p:cNvSpPr txBox="1"/>
          <p:nvPr>
            <p:ph hasCustomPrompt="1" idx="9" type="title"/>
          </p:nvPr>
        </p:nvSpPr>
        <p:spPr>
          <a:xfrm>
            <a:off x="646975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6" name="Google Shape;49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NE_COLUMN_TEXT_2_1">
    <p:spTree>
      <p:nvGrpSpPr>
        <p:cNvPr id="497" name="Shape 497"/>
        <p:cNvGrpSpPr/>
        <p:nvPr/>
      </p:nvGrpSpPr>
      <p:grpSpPr>
        <a:xfrm>
          <a:off x="0" y="0"/>
          <a:ext cx="0" cy="0"/>
          <a:chOff x="0" y="0"/>
          <a:chExt cx="0" cy="0"/>
        </a:xfrm>
      </p:grpSpPr>
      <p:sp>
        <p:nvSpPr>
          <p:cNvPr id="498" name="Google Shape;498;p40"/>
          <p:cNvSpPr txBox="1"/>
          <p:nvPr>
            <p:ph type="title"/>
          </p:nvPr>
        </p:nvSpPr>
        <p:spPr>
          <a:xfrm>
            <a:off x="720300" y="566203"/>
            <a:ext cx="3881100" cy="13752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6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99" name="Google Shape;499;p40"/>
          <p:cNvSpPr txBox="1"/>
          <p:nvPr>
            <p:ph idx="1" type="subTitle"/>
          </p:nvPr>
        </p:nvSpPr>
        <p:spPr>
          <a:xfrm>
            <a:off x="5879525" y="1854705"/>
            <a:ext cx="2544300" cy="1045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00" name="Google Shape;500;p40"/>
          <p:cNvSpPr/>
          <p:nvPr/>
        </p:nvSpPr>
        <p:spPr>
          <a:xfrm>
            <a:off x="6649878" y="340520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7259370" y="39313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5344314" y="3931329"/>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5687638" y="3405209"/>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40"/>
          <p:cNvPicPr preferRelativeResize="0"/>
          <p:nvPr/>
        </p:nvPicPr>
        <p:blipFill>
          <a:blip r:embed="rId2">
            <a:alphaModFix/>
          </a:blip>
          <a:stretch>
            <a:fillRect/>
          </a:stretch>
        </p:blipFill>
        <p:spPr>
          <a:xfrm>
            <a:off x="5401975" y="3550138"/>
            <a:ext cx="699875" cy="204725"/>
          </a:xfrm>
          <a:prstGeom prst="rect">
            <a:avLst/>
          </a:prstGeom>
          <a:noFill/>
          <a:ln>
            <a:noFill/>
          </a:ln>
        </p:spPr>
      </p:pic>
      <p:pic>
        <p:nvPicPr>
          <p:cNvPr id="508" name="Google Shape;508;p40"/>
          <p:cNvPicPr preferRelativeResize="0"/>
          <p:nvPr/>
        </p:nvPicPr>
        <p:blipFill>
          <a:blip r:embed="rId3">
            <a:alphaModFix/>
          </a:blip>
          <a:stretch>
            <a:fillRect/>
          </a:stretch>
        </p:blipFill>
        <p:spPr>
          <a:xfrm>
            <a:off x="6777693" y="4339385"/>
            <a:ext cx="1210375" cy="192050"/>
          </a:xfrm>
          <a:prstGeom prst="rect">
            <a:avLst/>
          </a:prstGeom>
          <a:noFill/>
          <a:ln>
            <a:noFill/>
          </a:ln>
        </p:spPr>
      </p:pic>
      <p:sp>
        <p:nvSpPr>
          <p:cNvPr id="509" name="Google Shape;509;p40"/>
          <p:cNvSpPr txBox="1"/>
          <p:nvPr/>
        </p:nvSpPr>
        <p:spPr>
          <a:xfrm>
            <a:off x="720300" y="2966887"/>
            <a:ext cx="3231300" cy="834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Raleway"/>
                <a:ea typeface="Raleway"/>
                <a:cs typeface="Raleway"/>
                <a:sym typeface="Raleway"/>
              </a:rPr>
              <a:t>CREDITS</a:t>
            </a:r>
            <a:r>
              <a:rPr lang="en" sz="1200">
                <a:solidFill>
                  <a:schemeClr val="dk1"/>
                </a:solidFill>
                <a:latin typeface="Raleway"/>
                <a:ea typeface="Raleway"/>
                <a:cs typeface="Raleway"/>
                <a:sym typeface="Raleway"/>
              </a:rPr>
              <a:t>: This presentation template was created by </a:t>
            </a:r>
            <a:r>
              <a:rPr b="1" lang="en" sz="1200">
                <a:solidFill>
                  <a:schemeClr val="dk1"/>
                </a:solidFill>
                <a:uFill>
                  <a:noFill/>
                </a:uFill>
                <a:latin typeface="Raleway"/>
                <a:ea typeface="Raleway"/>
                <a:cs typeface="Raleway"/>
                <a:sym typeface="Raleway"/>
                <a:hlinkClick r:id="rId4">
                  <a:extLst>
                    <a:ext uri="{A12FA001-AC4F-418D-AE19-62706E023703}">
                      <ahyp:hlinkClr val="tx"/>
                    </a:ext>
                  </a:extLst>
                </a:hlinkClick>
              </a:rPr>
              <a:t>Slidesgo</a:t>
            </a:r>
            <a:r>
              <a:rPr lang="en" sz="1200">
                <a:solidFill>
                  <a:schemeClr val="dk1"/>
                </a:solidFill>
                <a:latin typeface="Raleway"/>
                <a:ea typeface="Raleway"/>
                <a:cs typeface="Raleway"/>
                <a:sym typeface="Raleway"/>
              </a:rPr>
              <a:t>, including icons by </a:t>
            </a:r>
            <a:r>
              <a:rPr b="1" lang="en" sz="1200">
                <a:solidFill>
                  <a:schemeClr val="dk1"/>
                </a:solidFill>
                <a:uFill>
                  <a:noFill/>
                </a:uFill>
                <a:latin typeface="Raleway"/>
                <a:ea typeface="Raleway"/>
                <a:cs typeface="Raleway"/>
                <a:sym typeface="Raleway"/>
                <a:hlinkClick r:id="rId5">
                  <a:extLst>
                    <a:ext uri="{A12FA001-AC4F-418D-AE19-62706E023703}">
                      <ahyp:hlinkClr val="tx"/>
                    </a:ext>
                  </a:extLst>
                </a:hlinkClick>
              </a:rPr>
              <a:t>Flaticon</a:t>
            </a:r>
            <a:r>
              <a:rPr lang="en" sz="1200">
                <a:solidFill>
                  <a:schemeClr val="dk1"/>
                </a:solidFill>
                <a:latin typeface="Raleway"/>
                <a:ea typeface="Raleway"/>
                <a:cs typeface="Raleway"/>
                <a:sym typeface="Raleway"/>
              </a:rPr>
              <a:t>, infographics &amp; images by </a:t>
            </a:r>
            <a:r>
              <a:rPr b="1" lang="en" sz="1200">
                <a:solidFill>
                  <a:schemeClr val="dk1"/>
                </a:solidFill>
                <a:uFill>
                  <a:noFill/>
                </a:uFill>
                <a:latin typeface="Raleway"/>
                <a:ea typeface="Raleway"/>
                <a:cs typeface="Raleway"/>
                <a:sym typeface="Raleway"/>
                <a:hlinkClick r:id="rId6">
                  <a:extLst>
                    <a:ext uri="{A12FA001-AC4F-418D-AE19-62706E023703}">
                      <ahyp:hlinkClr val="tx"/>
                    </a:ext>
                  </a:extLst>
                </a:hlinkClick>
              </a:rPr>
              <a:t>Freepik</a:t>
            </a:r>
            <a:r>
              <a:rPr lang="en" sz="1200">
                <a:solidFill>
                  <a:schemeClr val="dk1"/>
                </a:solidFill>
                <a:latin typeface="Raleway"/>
                <a:ea typeface="Raleway"/>
                <a:cs typeface="Raleway"/>
                <a:sym typeface="Raleway"/>
              </a:rPr>
              <a:t> </a:t>
            </a:r>
            <a:endParaRPr b="1" sz="1200">
              <a:solidFill>
                <a:schemeClr val="dk1"/>
              </a:solidFill>
              <a:latin typeface="Raleway"/>
              <a:ea typeface="Raleway"/>
              <a:cs typeface="Raleway"/>
              <a:sym typeface="Raleway"/>
            </a:endParaRPr>
          </a:p>
          <a:p>
            <a:pPr indent="0" lvl="0" marL="0" rtl="0" algn="r">
              <a:spcBef>
                <a:spcPts val="0"/>
              </a:spcBef>
              <a:spcAft>
                <a:spcPts val="0"/>
              </a:spcAft>
              <a:buNone/>
            </a:pPr>
            <a:r>
              <a:t/>
            </a:r>
            <a:endParaRPr sz="1200">
              <a:solidFill>
                <a:schemeClr val="dk1"/>
              </a:solidFill>
              <a:latin typeface="Raleway"/>
              <a:ea typeface="Raleway"/>
              <a:cs typeface="Raleway"/>
              <a:sym typeface="Raleway"/>
            </a:endParaRPr>
          </a:p>
        </p:txBody>
      </p:sp>
      <p:sp>
        <p:nvSpPr>
          <p:cNvPr id="510" name="Google Shape;51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type="title"/>
          </p:nvPr>
        </p:nvSpPr>
        <p:spPr>
          <a:xfrm>
            <a:off x="720300" y="936500"/>
            <a:ext cx="3482700" cy="5727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5"/>
          <p:cNvSpPr txBox="1"/>
          <p:nvPr>
            <p:ph idx="1" type="subTitle"/>
          </p:nvPr>
        </p:nvSpPr>
        <p:spPr>
          <a:xfrm>
            <a:off x="720300" y="1851308"/>
            <a:ext cx="3482700" cy="176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48" name="Google Shape;48;p5"/>
          <p:cNvSpPr txBox="1"/>
          <p:nvPr>
            <p:ph idx="2" type="subTitle"/>
          </p:nvPr>
        </p:nvSpPr>
        <p:spPr>
          <a:xfrm>
            <a:off x="4602749" y="3234050"/>
            <a:ext cx="3482700" cy="17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 name="Google Shape;49;p5"/>
          <p:cNvSpPr txBox="1"/>
          <p:nvPr>
            <p:ph idx="3" type="title"/>
          </p:nvPr>
        </p:nvSpPr>
        <p:spPr>
          <a:xfrm>
            <a:off x="4602749" y="2319250"/>
            <a:ext cx="348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5"/>
          <p:cNvSpPr/>
          <p:nvPr/>
        </p:nvSpPr>
        <p:spPr>
          <a:xfrm>
            <a:off x="5873324" y="229816"/>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862233" y="1285216"/>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7874696" y="1814711"/>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373375" y="1094800"/>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4" name="Google Shape;54;p5"/>
          <p:cNvSpPr/>
          <p:nvPr/>
        </p:nvSpPr>
        <p:spPr>
          <a:xfrm>
            <a:off x="6571735" y="75468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AND_TWO_COLUMNS_1_1_1_1_1_1_1">
    <p:spTree>
      <p:nvGrpSpPr>
        <p:cNvPr id="511" name="Shape 511"/>
        <p:cNvGrpSpPr/>
        <p:nvPr/>
      </p:nvGrpSpPr>
      <p:grpSpPr>
        <a:xfrm>
          <a:off x="0" y="0"/>
          <a:ext cx="0" cy="0"/>
          <a:chOff x="0" y="0"/>
          <a:chExt cx="0" cy="0"/>
        </a:xfrm>
      </p:grpSpPr>
      <p:sp>
        <p:nvSpPr>
          <p:cNvPr id="512" name="Google Shape;512;p4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3" name="Google Shape;513;p41"/>
          <p:cNvSpPr/>
          <p:nvPr/>
        </p:nvSpPr>
        <p:spPr>
          <a:xfrm>
            <a:off x="5873324" y="22644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6862233" y="12945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7569896" y="1816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8373375" y="11879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17" name="Google Shape;517;p41"/>
          <p:cNvSpPr/>
          <p:nvPr/>
        </p:nvSpPr>
        <p:spPr>
          <a:xfrm>
            <a:off x="6571735" y="750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41"/>
          <p:cNvPicPr preferRelativeResize="0"/>
          <p:nvPr/>
        </p:nvPicPr>
        <p:blipFill>
          <a:blip r:embed="rId2">
            <a:alphaModFix/>
          </a:blip>
          <a:stretch>
            <a:fillRect/>
          </a:stretch>
        </p:blipFill>
        <p:spPr>
          <a:xfrm>
            <a:off x="5663143" y="869289"/>
            <a:ext cx="1210375" cy="192050"/>
          </a:xfrm>
          <a:prstGeom prst="rect">
            <a:avLst/>
          </a:prstGeom>
          <a:noFill/>
          <a:ln>
            <a:noFill/>
          </a:ln>
        </p:spPr>
      </p:pic>
      <p:sp>
        <p:nvSpPr>
          <p:cNvPr id="519" name="Google Shape;51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p:cSld name="TITLE_AND_TWO_COLUMNS_1_1_1_1_1_1_1_1_1">
    <p:spTree>
      <p:nvGrpSpPr>
        <p:cNvPr id="520" name="Shape 520"/>
        <p:cNvGrpSpPr/>
        <p:nvPr/>
      </p:nvGrpSpPr>
      <p:grpSpPr>
        <a:xfrm>
          <a:off x="0" y="0"/>
          <a:ext cx="0" cy="0"/>
          <a:chOff x="0" y="0"/>
          <a:chExt cx="0" cy="0"/>
        </a:xfrm>
      </p:grpSpPr>
      <p:sp>
        <p:nvSpPr>
          <p:cNvPr id="521" name="Google Shape;521;p42"/>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2" name="Google Shape;522;p42"/>
          <p:cNvSpPr txBox="1"/>
          <p:nvPr>
            <p:ph idx="1" type="subTitle"/>
          </p:nvPr>
        </p:nvSpPr>
        <p:spPr>
          <a:xfrm>
            <a:off x="720300"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3" name="Google Shape;523;p42"/>
          <p:cNvSpPr/>
          <p:nvPr/>
        </p:nvSpPr>
        <p:spPr>
          <a:xfrm>
            <a:off x="6862233" y="3346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p:nvPr/>
        </p:nvSpPr>
        <p:spPr>
          <a:xfrm>
            <a:off x="8373375" y="228050"/>
            <a:ext cx="8278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25" name="Google Shape;525;p42"/>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2"/>
          <p:cNvSpPr txBox="1"/>
          <p:nvPr>
            <p:ph idx="2" type="subTitle"/>
          </p:nvPr>
        </p:nvSpPr>
        <p:spPr>
          <a:xfrm>
            <a:off x="4608575"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7" name="Google Shape;527;p42"/>
          <p:cNvSpPr txBox="1"/>
          <p:nvPr>
            <p:ph idx="3" type="subTitle"/>
          </p:nvPr>
        </p:nvSpPr>
        <p:spPr>
          <a:xfrm>
            <a:off x="727875" y="1658665"/>
            <a:ext cx="3328500" cy="371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528" name="Google Shape;528;p42"/>
          <p:cNvSpPr txBox="1"/>
          <p:nvPr>
            <p:ph idx="4" type="subTitle"/>
          </p:nvPr>
        </p:nvSpPr>
        <p:spPr>
          <a:xfrm>
            <a:off x="4608575" y="1658665"/>
            <a:ext cx="33285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9" name="Google Shape;52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1">
  <p:cSld name="TITLE_AND_TWO_COLUMNS_1_1_1_1_1_1_1_1_1_1">
    <p:spTree>
      <p:nvGrpSpPr>
        <p:cNvPr id="530" name="Shape 530"/>
        <p:cNvGrpSpPr/>
        <p:nvPr/>
      </p:nvGrpSpPr>
      <p:grpSpPr>
        <a:xfrm>
          <a:off x="0" y="0"/>
          <a:ext cx="0" cy="0"/>
          <a:chOff x="0" y="0"/>
          <a:chExt cx="0" cy="0"/>
        </a:xfrm>
      </p:grpSpPr>
      <p:sp>
        <p:nvSpPr>
          <p:cNvPr id="531" name="Google Shape;531;p43"/>
          <p:cNvSpPr txBox="1"/>
          <p:nvPr>
            <p:ph type="title"/>
          </p:nvPr>
        </p:nvSpPr>
        <p:spPr>
          <a:xfrm>
            <a:off x="4572000" y="539496"/>
            <a:ext cx="3851700" cy="630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2" name="Google Shape;532;p43"/>
          <p:cNvSpPr txBox="1"/>
          <p:nvPr>
            <p:ph idx="1" type="subTitle"/>
          </p:nvPr>
        </p:nvSpPr>
        <p:spPr>
          <a:xfrm>
            <a:off x="720300" y="2194560"/>
            <a:ext cx="3851700" cy="235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33" name="Google Shape;533;p43"/>
          <p:cNvSpPr txBox="1"/>
          <p:nvPr>
            <p:ph idx="2" type="subTitle"/>
          </p:nvPr>
        </p:nvSpPr>
        <p:spPr>
          <a:xfrm>
            <a:off x="728450" y="1655064"/>
            <a:ext cx="38517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34" name="Google Shape;534;p43"/>
          <p:cNvSpPr/>
          <p:nvPr/>
        </p:nvSpPr>
        <p:spPr>
          <a:xfrm flipH="1">
            <a:off x="305275" y="103648"/>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p:nvPr/>
        </p:nvSpPr>
        <p:spPr>
          <a:xfrm flipH="1">
            <a:off x="-17717" y="564150"/>
            <a:ext cx="738020"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3"/>
          <p:cNvSpPr/>
          <p:nvPr/>
        </p:nvSpPr>
        <p:spPr>
          <a:xfrm flipH="1">
            <a:off x="-17663" y="-2979"/>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37" name="Google Shape;5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
    <p:spTree>
      <p:nvGrpSpPr>
        <p:cNvPr id="538" name="Shape 538"/>
        <p:cNvGrpSpPr/>
        <p:nvPr/>
      </p:nvGrpSpPr>
      <p:grpSpPr>
        <a:xfrm>
          <a:off x="0" y="0"/>
          <a:ext cx="0" cy="0"/>
          <a:chOff x="0" y="0"/>
          <a:chExt cx="0" cy="0"/>
        </a:xfrm>
      </p:grpSpPr>
      <p:sp>
        <p:nvSpPr>
          <p:cNvPr id="539" name="Google Shape;539;p44"/>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4"/>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4"/>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4"/>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4"/>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4"/>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4"/>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4"/>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549" name="Shape 549"/>
        <p:cNvGrpSpPr/>
        <p:nvPr/>
      </p:nvGrpSpPr>
      <p:grpSpPr>
        <a:xfrm>
          <a:off x="0" y="0"/>
          <a:ext cx="0" cy="0"/>
          <a:chOff x="0" y="0"/>
          <a:chExt cx="0" cy="0"/>
        </a:xfrm>
      </p:grpSpPr>
      <p:sp>
        <p:nvSpPr>
          <p:cNvPr id="550" name="Google Shape;550;p45"/>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5"/>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5"/>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54" name="Google Shape;554;p45"/>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56" name="Shape 556"/>
        <p:cNvGrpSpPr/>
        <p:nvPr/>
      </p:nvGrpSpPr>
      <p:grpSpPr>
        <a:xfrm>
          <a:off x="0" y="0"/>
          <a:ext cx="0" cy="0"/>
          <a:chOff x="0" y="0"/>
          <a:chExt cx="0" cy="0"/>
        </a:xfrm>
      </p:grpSpPr>
      <p:sp>
        <p:nvSpPr>
          <p:cNvPr id="557" name="Google Shape;557;p46"/>
          <p:cNvSpPr/>
          <p:nvPr/>
        </p:nvSpPr>
        <p:spPr>
          <a:xfrm>
            <a:off x="4572000" y="4857750"/>
            <a:ext cx="4572000" cy="285900"/>
          </a:xfrm>
          <a:prstGeom prst="rect">
            <a:avLst/>
          </a:prstGeom>
          <a:solidFill>
            <a:srgbClr val="3333B2"/>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8" name="Google Shape;558;p46"/>
          <p:cNvSpPr/>
          <p:nvPr/>
        </p:nvSpPr>
        <p:spPr>
          <a:xfrm>
            <a:off x="0" y="4857750"/>
            <a:ext cx="4572000" cy="285900"/>
          </a:xfrm>
          <a:prstGeom prst="rect">
            <a:avLst/>
          </a:prstGeom>
          <a:solidFill>
            <a:schemeClr val="dk1"/>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9" name="Google Shape;559;p46"/>
          <p:cNvSpPr/>
          <p:nvPr/>
        </p:nvSpPr>
        <p:spPr>
          <a:xfrm>
            <a:off x="0" y="0"/>
            <a:ext cx="9144000" cy="571500"/>
          </a:xfrm>
          <a:prstGeom prst="rect">
            <a:avLst/>
          </a:prstGeom>
          <a:gradFill>
            <a:gsLst>
              <a:gs pos="0">
                <a:schemeClr val="dk1"/>
              </a:gs>
              <a:gs pos="100000">
                <a:srgbClr val="3333B2"/>
              </a:gs>
            </a:gsLst>
            <a:lin ang="10800025" scaled="0"/>
          </a:gradFill>
          <a:ln>
            <a:noFill/>
          </a:ln>
          <a:effectLst>
            <a:outerShdw blurRad="50800" rotWithShape="0" algn="tl" dir="5400000" dist="88900">
              <a:srgbClr val="000000">
                <a:alpha val="40000"/>
              </a:srgbClr>
            </a:outerShdw>
          </a:effectLst>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60" name="Google Shape;560;p46"/>
          <p:cNvSpPr txBox="1"/>
          <p:nvPr/>
        </p:nvSpPr>
        <p:spPr>
          <a:xfrm>
            <a:off x="1" y="4866086"/>
            <a:ext cx="4572000" cy="277500"/>
          </a:xfrm>
          <a:prstGeom prst="rect">
            <a:avLst/>
          </a:prstGeom>
          <a:noFill/>
          <a:ln>
            <a:noFill/>
          </a:ln>
        </p:spPr>
        <p:txBody>
          <a:bodyPr anchorCtr="0" anchor="ctr" bIns="39550" lIns="79125" spcFirstLastPara="1" rIns="79125" wrap="square" tIns="39550">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Imed Bouchrika</a:t>
            </a:r>
            <a:r>
              <a:rPr b="0" i="0" lang="en" sz="1000" u="none" cap="none" strike="noStrike">
                <a:solidFill>
                  <a:schemeClr val="lt1"/>
                </a:solidFill>
                <a:latin typeface="Calibri"/>
                <a:ea typeface="Calibri"/>
                <a:cs typeface="Calibri"/>
                <a:sym typeface="Calibri"/>
              </a:rPr>
              <a:t>                                                                                            Startups</a:t>
            </a:r>
            <a:endParaRPr b="0" i="0" sz="1000" u="none" cap="none" strike="noStrike">
              <a:solidFill>
                <a:schemeClr val="lt1"/>
              </a:solidFill>
              <a:latin typeface="Arial"/>
              <a:ea typeface="Arial"/>
              <a:cs typeface="Arial"/>
              <a:sym typeface="Arial"/>
            </a:endParaRPr>
          </a:p>
        </p:txBody>
      </p:sp>
      <p:sp>
        <p:nvSpPr>
          <p:cNvPr id="561" name="Google Shape;561;p46"/>
          <p:cNvSpPr txBox="1"/>
          <p:nvPr>
            <p:ph idx="1" type="body"/>
          </p:nvPr>
        </p:nvSpPr>
        <p:spPr>
          <a:xfrm>
            <a:off x="304800" y="800101"/>
            <a:ext cx="8382000" cy="3794700"/>
          </a:xfrm>
          <a:prstGeom prst="rect">
            <a:avLst/>
          </a:prstGeom>
          <a:noFill/>
          <a:ln>
            <a:noFill/>
          </a:ln>
        </p:spPr>
        <p:txBody>
          <a:bodyPr anchorCtr="0" anchor="t" bIns="39550" lIns="79125" spcFirstLastPara="1" rIns="79125" wrap="square" tIns="39550">
            <a:noAutofit/>
          </a:bodyPr>
          <a:lstStyle>
            <a:lvl1pPr indent="-336550" lvl="0" marL="457200" rtl="0" algn="l">
              <a:lnSpc>
                <a:spcPct val="100000"/>
              </a:lnSpc>
              <a:spcBef>
                <a:spcPts val="600"/>
              </a:spcBef>
              <a:spcAft>
                <a:spcPts val="0"/>
              </a:spcAft>
              <a:buClr>
                <a:schemeClr val="dk1"/>
              </a:buClr>
              <a:buSzPts val="1700"/>
              <a:buFont typeface="Calibri"/>
              <a:buChar char="•"/>
              <a:defRPr/>
            </a:lvl1pPr>
            <a:lvl2pPr indent="-323850" lvl="1" marL="914400" rtl="0" algn="l">
              <a:lnSpc>
                <a:spcPct val="100000"/>
              </a:lnSpc>
              <a:spcBef>
                <a:spcPts val="500"/>
              </a:spcBef>
              <a:spcAft>
                <a:spcPts val="0"/>
              </a:spcAft>
              <a:buClr>
                <a:schemeClr val="dk1"/>
              </a:buClr>
              <a:buSzPts val="1500"/>
              <a:buFont typeface="Calibri"/>
              <a:buChar char="•"/>
              <a:defRPr/>
            </a:lvl2pPr>
            <a:lvl3pPr indent="-330200" lvl="2" marL="1371600" rtl="0" algn="l">
              <a:lnSpc>
                <a:spcPct val="100000"/>
              </a:lnSpc>
              <a:spcBef>
                <a:spcPts val="300"/>
              </a:spcBef>
              <a:spcAft>
                <a:spcPts val="0"/>
              </a:spcAft>
              <a:buClr>
                <a:schemeClr val="dk1"/>
              </a:buClr>
              <a:buSzPts val="1600"/>
              <a:buChar char="•"/>
              <a:defRPr/>
            </a:lvl3pPr>
            <a:lvl4pPr indent="-330200" lvl="3" marL="1828800" rtl="0" algn="l">
              <a:lnSpc>
                <a:spcPct val="100000"/>
              </a:lnSpc>
              <a:spcBef>
                <a:spcPts val="300"/>
              </a:spcBef>
              <a:spcAft>
                <a:spcPts val="0"/>
              </a:spcAft>
              <a:buClr>
                <a:schemeClr val="dk1"/>
              </a:buClr>
              <a:buSzPts val="1600"/>
              <a:buChar char="–"/>
              <a:defRPr/>
            </a:lvl4pPr>
            <a:lvl5pPr indent="-330200" lvl="4" marL="2286000" rtl="0" algn="l">
              <a:lnSpc>
                <a:spcPct val="100000"/>
              </a:lnSpc>
              <a:spcBef>
                <a:spcPts val="300"/>
              </a:spcBef>
              <a:spcAft>
                <a:spcPts val="0"/>
              </a:spcAft>
              <a:buClr>
                <a:schemeClr val="dk1"/>
              </a:buClr>
              <a:buSzPts val="1600"/>
              <a:buChar char="»"/>
              <a:defRPr/>
            </a:lvl5pPr>
            <a:lvl6pPr indent="-330200" lvl="5" marL="2743200" rtl="0" algn="l">
              <a:lnSpc>
                <a:spcPct val="100000"/>
              </a:lnSpc>
              <a:spcBef>
                <a:spcPts val="300"/>
              </a:spcBef>
              <a:spcAft>
                <a:spcPts val="0"/>
              </a:spcAft>
              <a:buClr>
                <a:schemeClr val="dk1"/>
              </a:buClr>
              <a:buSzPts val="1600"/>
              <a:buChar char="•"/>
              <a:defRPr/>
            </a:lvl6pPr>
            <a:lvl7pPr indent="-330200" lvl="6" marL="3200400" rtl="0" algn="l">
              <a:lnSpc>
                <a:spcPct val="100000"/>
              </a:lnSpc>
              <a:spcBef>
                <a:spcPts val="300"/>
              </a:spcBef>
              <a:spcAft>
                <a:spcPts val="0"/>
              </a:spcAft>
              <a:buClr>
                <a:schemeClr val="dk1"/>
              </a:buClr>
              <a:buSzPts val="1600"/>
              <a:buChar char="•"/>
              <a:defRPr/>
            </a:lvl7pPr>
            <a:lvl8pPr indent="-330200" lvl="7" marL="3657600" rtl="0" algn="l">
              <a:lnSpc>
                <a:spcPct val="100000"/>
              </a:lnSpc>
              <a:spcBef>
                <a:spcPts val="300"/>
              </a:spcBef>
              <a:spcAft>
                <a:spcPts val="0"/>
              </a:spcAft>
              <a:buClr>
                <a:schemeClr val="dk1"/>
              </a:buClr>
              <a:buSzPts val="1600"/>
              <a:buChar char="•"/>
              <a:defRPr/>
            </a:lvl8pPr>
            <a:lvl9pPr indent="-330200" lvl="8" marL="4114800" rtl="0" algn="l">
              <a:lnSpc>
                <a:spcPct val="100000"/>
              </a:lnSpc>
              <a:spcBef>
                <a:spcPts val="300"/>
              </a:spcBef>
              <a:spcAft>
                <a:spcPts val="0"/>
              </a:spcAft>
              <a:buClr>
                <a:schemeClr val="dk1"/>
              </a:buClr>
              <a:buSzPts val="1600"/>
              <a:buChar char="•"/>
              <a:defRPr/>
            </a:lvl9pPr>
          </a:lstStyle>
          <a:p/>
        </p:txBody>
      </p:sp>
      <p:sp>
        <p:nvSpPr>
          <p:cNvPr id="562" name="Google Shape;562;p46"/>
          <p:cNvSpPr txBox="1"/>
          <p:nvPr>
            <p:ph type="title"/>
          </p:nvPr>
        </p:nvSpPr>
        <p:spPr>
          <a:xfrm>
            <a:off x="0" y="0"/>
            <a:ext cx="8915400" cy="571500"/>
          </a:xfrm>
          <a:prstGeom prst="rect">
            <a:avLst/>
          </a:prstGeom>
          <a:noFill/>
          <a:ln>
            <a:noFill/>
          </a:ln>
        </p:spPr>
        <p:txBody>
          <a:bodyPr anchorCtr="0" anchor="ctr" bIns="39550" lIns="79125" spcFirstLastPara="1" rIns="79125" wrap="square" tIns="39550">
            <a:noAutofit/>
          </a:bodyPr>
          <a:lstStyle>
            <a:lvl1pPr lvl="0" rtl="0" algn="l">
              <a:lnSpc>
                <a:spcPct val="100000"/>
              </a:lnSpc>
              <a:spcBef>
                <a:spcPts val="0"/>
              </a:spcBef>
              <a:spcAft>
                <a:spcPts val="0"/>
              </a:spcAft>
              <a:buSzPts val="1200"/>
              <a:buNone/>
              <a:defRPr>
                <a:solidFill>
                  <a:schemeClr val="lt1"/>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3" name="Google Shape;563;p46"/>
          <p:cNvSpPr txBox="1"/>
          <p:nvPr>
            <p:ph idx="12" type="sldNum"/>
          </p:nvPr>
        </p:nvSpPr>
        <p:spPr>
          <a:xfrm>
            <a:off x="7929586" y="4869658"/>
            <a:ext cx="1214400" cy="273900"/>
          </a:xfrm>
          <a:prstGeom prst="rect">
            <a:avLst/>
          </a:prstGeom>
          <a:noFill/>
          <a:ln>
            <a:noFill/>
          </a:ln>
        </p:spPr>
        <p:txBody>
          <a:bodyPr anchorCtr="0" anchor="ctr" bIns="39550" lIns="79125" spcFirstLastPara="1" rIns="79125" wrap="square" tIns="3955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r>
              <a:t/>
            </a:r>
            <a:endParaRPr/>
          </a:p>
        </p:txBody>
      </p:sp>
      <p:sp>
        <p:nvSpPr>
          <p:cNvPr id="564" name="Google Shape;564;p46"/>
          <p:cNvSpPr txBox="1"/>
          <p:nvPr/>
        </p:nvSpPr>
        <p:spPr>
          <a:xfrm>
            <a:off x="4572000" y="4875625"/>
            <a:ext cx="3572100" cy="249300"/>
          </a:xfrm>
          <a:prstGeom prst="rect">
            <a:avLst/>
          </a:prstGeom>
          <a:noFill/>
          <a:ln>
            <a:noFill/>
          </a:ln>
        </p:spPr>
        <p:txBody>
          <a:bodyPr anchorCtr="0" anchor="t" bIns="39550" lIns="79125" spcFirstLastPara="1" rIns="79125" wrap="square" tIns="39550">
            <a:spAutoFit/>
          </a:bodyPr>
          <a:lstStyle/>
          <a:p>
            <a:pPr indent="0" lvl="0" marL="0" marR="0" rtl="1" algn="ctr">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Calibri"/>
                <a:ea typeface="Calibri"/>
                <a:cs typeface="Calibri"/>
                <a:sym typeface="Calibri"/>
              </a:rPr>
              <a:t>http://www.imed.ws</a:t>
            </a:r>
            <a:endParaRPr b="0" i="0" sz="11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txBox="1"/>
          <p:nvPr>
            <p:ph type="title"/>
          </p:nvPr>
        </p:nvSpPr>
        <p:spPr>
          <a:xfrm>
            <a:off x="720300" y="538325"/>
            <a:ext cx="4882800" cy="630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8" name="Google Shape;58;p6"/>
          <p:cNvSpPr/>
          <p:nvPr/>
        </p:nvSpPr>
        <p:spPr>
          <a:xfrm>
            <a:off x="6862233" y="76134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7874696" y="1290836"/>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8373375" y="570925"/>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61" name="Google Shape;61;p6"/>
          <p:cNvSpPr/>
          <p:nvPr/>
        </p:nvSpPr>
        <p:spPr>
          <a:xfrm>
            <a:off x="6571735" y="230812"/>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txBox="1"/>
          <p:nvPr>
            <p:ph type="title"/>
          </p:nvPr>
        </p:nvSpPr>
        <p:spPr>
          <a:xfrm>
            <a:off x="4601500" y="1410066"/>
            <a:ext cx="2862000" cy="1627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38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7"/>
          <p:cNvSpPr txBox="1"/>
          <p:nvPr>
            <p:ph idx="1" type="subTitle"/>
          </p:nvPr>
        </p:nvSpPr>
        <p:spPr>
          <a:xfrm>
            <a:off x="4608576" y="2908717"/>
            <a:ext cx="3822300" cy="2030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pic>
        <p:nvPicPr>
          <p:cNvPr id="66" name="Google Shape;66;p7"/>
          <p:cNvPicPr preferRelativeResize="0"/>
          <p:nvPr/>
        </p:nvPicPr>
        <p:blipFill>
          <a:blip r:embed="rId2">
            <a:alphaModFix/>
          </a:blip>
          <a:stretch>
            <a:fillRect/>
          </a:stretch>
        </p:blipFill>
        <p:spPr>
          <a:xfrm>
            <a:off x="158132" y="3538910"/>
            <a:ext cx="1210375" cy="192050"/>
          </a:xfrm>
          <a:prstGeom prst="rect">
            <a:avLst/>
          </a:prstGeom>
          <a:noFill/>
          <a:ln>
            <a:noFill/>
          </a:ln>
        </p:spPr>
      </p:pic>
      <p:sp>
        <p:nvSpPr>
          <p:cNvPr id="67" name="Google Shape;67;p7"/>
          <p:cNvSpPr/>
          <p:nvPr/>
        </p:nvSpPr>
        <p:spPr>
          <a:xfrm>
            <a:off x="1530781" y="3407485"/>
            <a:ext cx="2303848" cy="199363"/>
          </a:xfrm>
          <a:custGeom>
            <a:rect b="b" l="l" r="r" t="t"/>
            <a:pathLst>
              <a:path extrusionOk="0" h="8769" w="101346">
                <a:moveTo>
                  <a:pt x="1" y="0"/>
                </a:moveTo>
                <a:lnTo>
                  <a:pt x="101346" y="0"/>
                </a:lnTo>
                <a:lnTo>
                  <a:pt x="101346" y="8768"/>
                </a:lnTo>
                <a:lnTo>
                  <a:pt x="1" y="8768"/>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704799" y="4469119"/>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249873" y="3937529"/>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586700" y="3407485"/>
            <a:ext cx="706162" cy="199363"/>
          </a:xfrm>
          <a:custGeom>
            <a:rect b="b" l="l" r="r" t="t"/>
            <a:pathLst>
              <a:path extrusionOk="0" h="8769" w="31064">
                <a:moveTo>
                  <a:pt x="1" y="0"/>
                </a:moveTo>
                <a:lnTo>
                  <a:pt x="31063" y="0"/>
                </a:lnTo>
                <a:lnTo>
                  <a:pt x="31063" y="8768"/>
                </a:lnTo>
                <a:lnTo>
                  <a:pt x="1" y="8768"/>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2130305" y="3937529"/>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8"/>
          <p:cNvSpPr txBox="1"/>
          <p:nvPr>
            <p:ph type="title"/>
          </p:nvPr>
        </p:nvSpPr>
        <p:spPr>
          <a:xfrm>
            <a:off x="720300" y="526350"/>
            <a:ext cx="3851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sz="5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5529283" y="23467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7482346" y="23467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8"/>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83" name="Google Shape;8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9"/>
          <p:cNvSpPr txBox="1"/>
          <p:nvPr>
            <p:ph type="ctrTitle"/>
          </p:nvPr>
        </p:nvSpPr>
        <p:spPr>
          <a:xfrm>
            <a:off x="720300" y="2726082"/>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 name="Google Shape;86;p9"/>
          <p:cNvSpPr txBox="1"/>
          <p:nvPr>
            <p:ph hasCustomPrompt="1" idx="2" type="title"/>
          </p:nvPr>
        </p:nvSpPr>
        <p:spPr>
          <a:xfrm>
            <a:off x="720300" y="445123"/>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pic>
        <p:nvPicPr>
          <p:cNvPr id="87" name="Google Shape;87;p9"/>
          <p:cNvPicPr preferRelativeResize="0"/>
          <p:nvPr/>
        </p:nvPicPr>
        <p:blipFill>
          <a:blip r:embed="rId2">
            <a:alphaModFix/>
          </a:blip>
          <a:stretch>
            <a:fillRect/>
          </a:stretch>
        </p:blipFill>
        <p:spPr>
          <a:xfrm>
            <a:off x="5173393" y="1682709"/>
            <a:ext cx="1210375" cy="192050"/>
          </a:xfrm>
          <a:prstGeom prst="rect">
            <a:avLst/>
          </a:prstGeom>
          <a:noFill/>
          <a:ln>
            <a:noFill/>
          </a:ln>
        </p:spPr>
      </p:pic>
      <p:sp>
        <p:nvSpPr>
          <p:cNvPr id="88" name="Google Shape;88;p9"/>
          <p:cNvSpPr/>
          <p:nvPr/>
        </p:nvSpPr>
        <p:spPr>
          <a:xfrm>
            <a:off x="5882306" y="757686"/>
            <a:ext cx="2303848" cy="199363"/>
          </a:xfrm>
          <a:custGeom>
            <a:rect b="b" l="l" r="r" t="t"/>
            <a:pathLst>
              <a:path extrusionOk="0" h="8769" w="101346">
                <a:moveTo>
                  <a:pt x="1" y="0"/>
                </a:moveTo>
                <a:lnTo>
                  <a:pt x="101346" y="0"/>
                </a:lnTo>
                <a:lnTo>
                  <a:pt x="101346" y="8768"/>
                </a:lnTo>
                <a:lnTo>
                  <a:pt x="1" y="8768"/>
                </a:lnTo>
                <a:close/>
              </a:path>
            </a:pathLst>
          </a:custGeom>
          <a:solidFill>
            <a:srgbClr val="F66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5041749" y="1814557"/>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6481830" y="128773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4601398" y="1287730"/>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6030658" y="28831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6738321" y="340082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7541801" y="2776552"/>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95" name="Google Shape;95;p9"/>
          <p:cNvSpPr/>
          <p:nvPr/>
        </p:nvSpPr>
        <p:spPr>
          <a:xfrm>
            <a:off x="5740160" y="234487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4601398" y="754776"/>
            <a:ext cx="1117166" cy="199363"/>
          </a:xfrm>
          <a:custGeom>
            <a:rect b="b" l="l" r="r" t="t"/>
            <a:pathLst>
              <a:path extrusionOk="0" h="8769" w="49144">
                <a:moveTo>
                  <a:pt x="0" y="0"/>
                </a:moveTo>
                <a:lnTo>
                  <a:pt x="49143" y="0"/>
                </a:lnTo>
                <a:lnTo>
                  <a:pt x="49143" y="8768"/>
                </a:lnTo>
                <a:lnTo>
                  <a:pt x="0" y="8768"/>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6786218" y="2300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10"/>
          <p:cNvSpPr txBox="1"/>
          <p:nvPr>
            <p:ph type="title"/>
          </p:nvPr>
        </p:nvSpPr>
        <p:spPr>
          <a:xfrm>
            <a:off x="720300" y="538325"/>
            <a:ext cx="2875500" cy="253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0"/>
          <p:cNvSpPr/>
          <p:nvPr/>
        </p:nvSpPr>
        <p:spPr>
          <a:xfrm>
            <a:off x="460224" y="447276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a:off x="1880430" y="393996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2" y="3939960"/>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2391303" y="5004025"/>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0"/>
          <p:cNvPicPr preferRelativeResize="0"/>
          <p:nvPr/>
        </p:nvPicPr>
        <p:blipFill>
          <a:blip r:embed="rId2">
            <a:alphaModFix/>
          </a:blip>
          <a:stretch>
            <a:fillRect/>
          </a:stretch>
        </p:blipFill>
        <p:spPr>
          <a:xfrm>
            <a:off x="1553693" y="5107490"/>
            <a:ext cx="1210375" cy="192050"/>
          </a:xfrm>
          <a:prstGeom prst="rect">
            <a:avLst/>
          </a:prstGeom>
          <a:noFill/>
          <a:ln>
            <a:noFill/>
          </a:ln>
        </p:spPr>
      </p:pic>
      <p:sp>
        <p:nvSpPr>
          <p:cNvPr id="106" name="Google Shape;10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2.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15000"/>
              </a:lnSpc>
              <a:spcBef>
                <a:spcPts val="1600"/>
              </a:spcBef>
              <a:spcAft>
                <a:spcPts val="1600"/>
              </a:spcAft>
              <a:buClr>
                <a:schemeClr val="dk2"/>
              </a:buClr>
              <a:buSzPts val="1400"/>
              <a:buFont typeface="Raleway"/>
              <a:buChar char="■"/>
              <a:defRPr>
                <a:solidFill>
                  <a:schemeClr val="dk2"/>
                </a:solidFill>
                <a:latin typeface="Raleway"/>
                <a:ea typeface="Raleway"/>
                <a:cs typeface="Raleway"/>
                <a:sym typeface="Raleway"/>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Raleway"/>
                <a:ea typeface="Raleway"/>
                <a:cs typeface="Raleway"/>
                <a:sym typeface="Raleway"/>
              </a:defRPr>
            </a:lvl1pPr>
            <a:lvl2pPr lvl="1" algn="r">
              <a:buNone/>
              <a:defRPr sz="1300">
                <a:solidFill>
                  <a:schemeClr val="dk2"/>
                </a:solidFill>
                <a:latin typeface="Raleway"/>
                <a:ea typeface="Raleway"/>
                <a:cs typeface="Raleway"/>
                <a:sym typeface="Raleway"/>
              </a:defRPr>
            </a:lvl2pPr>
            <a:lvl3pPr lvl="2" algn="r">
              <a:buNone/>
              <a:defRPr sz="1300">
                <a:solidFill>
                  <a:schemeClr val="dk2"/>
                </a:solidFill>
                <a:latin typeface="Raleway"/>
                <a:ea typeface="Raleway"/>
                <a:cs typeface="Raleway"/>
                <a:sym typeface="Raleway"/>
              </a:defRPr>
            </a:lvl3pPr>
            <a:lvl4pPr lvl="3" algn="r">
              <a:buNone/>
              <a:defRPr sz="1300">
                <a:solidFill>
                  <a:schemeClr val="dk2"/>
                </a:solidFill>
                <a:latin typeface="Raleway"/>
                <a:ea typeface="Raleway"/>
                <a:cs typeface="Raleway"/>
                <a:sym typeface="Raleway"/>
              </a:defRPr>
            </a:lvl4pPr>
            <a:lvl5pPr lvl="4" algn="r">
              <a:buNone/>
              <a:defRPr sz="1300">
                <a:solidFill>
                  <a:schemeClr val="dk2"/>
                </a:solidFill>
                <a:latin typeface="Raleway"/>
                <a:ea typeface="Raleway"/>
                <a:cs typeface="Raleway"/>
                <a:sym typeface="Raleway"/>
              </a:defRPr>
            </a:lvl5pPr>
            <a:lvl6pPr lvl="5" algn="r">
              <a:buNone/>
              <a:defRPr sz="1300">
                <a:solidFill>
                  <a:schemeClr val="dk2"/>
                </a:solidFill>
                <a:latin typeface="Raleway"/>
                <a:ea typeface="Raleway"/>
                <a:cs typeface="Raleway"/>
                <a:sym typeface="Raleway"/>
              </a:defRPr>
            </a:lvl6pPr>
            <a:lvl7pPr lvl="6" algn="r">
              <a:buNone/>
              <a:defRPr sz="1300">
                <a:solidFill>
                  <a:schemeClr val="dk2"/>
                </a:solidFill>
                <a:latin typeface="Raleway"/>
                <a:ea typeface="Raleway"/>
                <a:cs typeface="Raleway"/>
                <a:sym typeface="Raleway"/>
              </a:defRPr>
            </a:lvl7pPr>
            <a:lvl8pPr lvl="7" algn="r">
              <a:buNone/>
              <a:defRPr sz="1300">
                <a:solidFill>
                  <a:schemeClr val="dk2"/>
                </a:solidFill>
                <a:latin typeface="Raleway"/>
                <a:ea typeface="Raleway"/>
                <a:cs typeface="Raleway"/>
                <a:sym typeface="Raleway"/>
              </a:defRPr>
            </a:lvl8pPr>
            <a:lvl9pPr lvl="8" algn="r">
              <a:buNone/>
              <a:defRPr sz="1300">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 Id="rId3" Type="http://schemas.openxmlformats.org/officeDocument/2006/relationships/hyperlink" Target="https://www.nist.gov/director/planning/upload/report02-3.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8.xml"/><Relationship Id="rId3"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9.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0.xml"/><Relationship Id="rId3" Type="http://schemas.openxmlformats.org/officeDocument/2006/relationships/image" Target="../media/image1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1.xml"/><Relationship Id="rId3" Type="http://schemas.openxmlformats.org/officeDocument/2006/relationships/image" Target="../media/image1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5.xml"/><Relationship Id="rId3" Type="http://schemas.openxmlformats.org/officeDocument/2006/relationships/image" Target="../media/image1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7"/>
          <p:cNvSpPr txBox="1"/>
          <p:nvPr>
            <p:ph type="title"/>
          </p:nvPr>
        </p:nvSpPr>
        <p:spPr>
          <a:xfrm>
            <a:off x="0" y="550525"/>
            <a:ext cx="9144000" cy="20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  Software Engineering :</a:t>
            </a:r>
            <a:endParaRPr b="1" sz="3200"/>
          </a:p>
          <a:p>
            <a:pPr indent="0" lvl="0" marL="0" rtl="0" algn="ctr">
              <a:spcBef>
                <a:spcPts val="0"/>
              </a:spcBef>
              <a:spcAft>
                <a:spcPts val="0"/>
              </a:spcAft>
              <a:buNone/>
            </a:pPr>
            <a:br>
              <a:rPr b="1" lang="en" sz="3400"/>
            </a:br>
            <a:r>
              <a:rPr b="1" i="1" lang="en" sz="4700"/>
              <a:t>13</a:t>
            </a:r>
            <a:r>
              <a:rPr b="1" i="1" lang="en" sz="5000"/>
              <a:t> :  Software Testing</a:t>
            </a:r>
            <a:endParaRPr b="1" i="1" sz="3000"/>
          </a:p>
        </p:txBody>
      </p:sp>
      <p:sp>
        <p:nvSpPr>
          <p:cNvPr id="570" name="Google Shape;570;p47"/>
          <p:cNvSpPr txBox="1"/>
          <p:nvPr>
            <p:ph idx="4294967295" type="title"/>
          </p:nvPr>
        </p:nvSpPr>
        <p:spPr>
          <a:xfrm>
            <a:off x="3993525" y="3281900"/>
            <a:ext cx="5018100" cy="10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Professor Imed Bouchrika</a:t>
            </a:r>
            <a:br>
              <a:rPr lang="en" sz="3000"/>
            </a:br>
            <a:r>
              <a:rPr lang="en" sz="1700"/>
              <a:t>National School of Artificial Intelligence</a:t>
            </a:r>
            <a:br>
              <a:rPr lang="en" sz="1700"/>
            </a:br>
            <a:r>
              <a:rPr lang="en" sz="1700"/>
              <a:t>imed.bouchrika@ensia.edu.dz</a:t>
            </a:r>
            <a:endParaRPr sz="1700"/>
          </a:p>
        </p:txBody>
      </p:sp>
      <p:sp>
        <p:nvSpPr>
          <p:cNvPr id="571" name="Google Shape;571;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56"/>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44" name="Google Shape;644;p56"/>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find the potential error :</a:t>
            </a:r>
            <a:endParaRPr sz="1800"/>
          </a:p>
        </p:txBody>
      </p:sp>
      <p:sp>
        <p:nvSpPr>
          <p:cNvPr id="645" name="Google Shape;64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46" name="Google Shape;646;p56"/>
          <p:cNvPicPr preferRelativeResize="0"/>
          <p:nvPr/>
        </p:nvPicPr>
        <p:blipFill>
          <a:blip r:embed="rId3">
            <a:alphaModFix/>
          </a:blip>
          <a:stretch>
            <a:fillRect/>
          </a:stretch>
        </p:blipFill>
        <p:spPr>
          <a:xfrm>
            <a:off x="812650" y="2252988"/>
            <a:ext cx="7124700" cy="2619375"/>
          </a:xfrm>
          <a:prstGeom prst="rect">
            <a:avLst/>
          </a:prstGeom>
          <a:noFill/>
          <a:ln cap="flat" cmpd="sng" w="9525">
            <a:solidFill>
              <a:schemeClr val="dk2"/>
            </a:solidFill>
            <a:prstDash val="solid"/>
            <a:round/>
            <a:headEnd len="sm" w="sm" type="none"/>
            <a:tailEnd len="sm" w="sm" type="none"/>
          </a:ln>
        </p:spPr>
      </p:pic>
      <p:sp>
        <p:nvSpPr>
          <p:cNvPr id="647" name="Google Shape;647;p56"/>
          <p:cNvSpPr/>
          <p:nvPr/>
        </p:nvSpPr>
        <p:spPr>
          <a:xfrm>
            <a:off x="5062500" y="713050"/>
            <a:ext cx="3961500" cy="261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The code is perfectly fine, no bug, no error !</a:t>
            </a:r>
            <a:br>
              <a:rPr lang="en"/>
            </a:br>
            <a:endParaRPr/>
          </a:p>
          <a:p>
            <a:pPr indent="0" lvl="0" marL="0" rtl="0" algn="l">
              <a:spcBef>
                <a:spcPts val="0"/>
              </a:spcBef>
              <a:spcAft>
                <a:spcPts val="0"/>
              </a:spcAft>
              <a:buNone/>
            </a:pPr>
            <a:r>
              <a:rPr lang="en"/>
              <a:t>But if the user copies their email address with trailing space or new line ? will it work ? The user would report an error and call you that he cannot log in ? will you keep teaching users to make sure that they don’t have an invisible character at the end of their email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 consider it a bug</a:t>
            </a:r>
            <a:r>
              <a:rPr lang="en"/>
              <a:t>. Trim/strip variables when </a:t>
            </a:r>
            <a:r>
              <a:rPr lang="en"/>
              <a:t>necessary</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7"/>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53" name="Google Shape;653;p57"/>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Find the logical error ( not syntax )</a:t>
            </a:r>
            <a:endParaRPr sz="1800"/>
          </a:p>
        </p:txBody>
      </p:sp>
      <p:sp>
        <p:nvSpPr>
          <p:cNvPr id="654" name="Google Shape;654;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55" name="Google Shape;655;p57"/>
          <p:cNvPicPr preferRelativeResize="0"/>
          <p:nvPr/>
        </p:nvPicPr>
        <p:blipFill>
          <a:blip r:embed="rId3">
            <a:alphaModFix/>
          </a:blip>
          <a:stretch>
            <a:fillRect/>
          </a:stretch>
        </p:blipFill>
        <p:spPr>
          <a:xfrm>
            <a:off x="788050" y="2116450"/>
            <a:ext cx="5361625" cy="29395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8"/>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61" name="Google Shape;661;p5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Find the logical error ( not syntax )</a:t>
            </a:r>
            <a:endParaRPr sz="1800"/>
          </a:p>
        </p:txBody>
      </p:sp>
      <p:sp>
        <p:nvSpPr>
          <p:cNvPr id="662" name="Google Shape;662;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3" name="Google Shape;663;p58"/>
          <p:cNvPicPr preferRelativeResize="0"/>
          <p:nvPr/>
        </p:nvPicPr>
        <p:blipFill>
          <a:blip r:embed="rId3">
            <a:alphaModFix/>
          </a:blip>
          <a:stretch>
            <a:fillRect/>
          </a:stretch>
        </p:blipFill>
        <p:spPr>
          <a:xfrm>
            <a:off x="788050" y="2116450"/>
            <a:ext cx="5361625" cy="2939500"/>
          </a:xfrm>
          <a:prstGeom prst="rect">
            <a:avLst/>
          </a:prstGeom>
          <a:noFill/>
          <a:ln cap="flat" cmpd="sng" w="9525">
            <a:solidFill>
              <a:schemeClr val="dk2"/>
            </a:solidFill>
            <a:prstDash val="solid"/>
            <a:round/>
            <a:headEnd len="sm" w="sm" type="none"/>
            <a:tailEnd len="sm" w="sm" type="none"/>
          </a:ln>
        </p:spPr>
      </p:pic>
      <p:sp>
        <p:nvSpPr>
          <p:cNvPr id="664" name="Google Shape;664;p58"/>
          <p:cNvSpPr/>
          <p:nvPr/>
        </p:nvSpPr>
        <p:spPr>
          <a:xfrm>
            <a:off x="6228100" y="2364175"/>
            <a:ext cx="2827500" cy="154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What happens if you </a:t>
            </a:r>
            <a:r>
              <a:rPr lang="en"/>
              <a:t>happen to have the first 100 customers with invalid email addresses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to do to fix it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59"/>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70" name="Google Shape;670;p5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Search for names contains u ( case - insensitive) </a:t>
            </a:r>
            <a:endParaRPr sz="1800"/>
          </a:p>
        </p:txBody>
      </p:sp>
      <p:sp>
        <p:nvSpPr>
          <p:cNvPr id="671" name="Google Shape;671;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72" name="Google Shape;672;p59"/>
          <p:cNvPicPr preferRelativeResize="0"/>
          <p:nvPr/>
        </p:nvPicPr>
        <p:blipFill>
          <a:blip r:embed="rId3">
            <a:alphaModFix/>
          </a:blip>
          <a:stretch>
            <a:fillRect/>
          </a:stretch>
        </p:blipFill>
        <p:spPr>
          <a:xfrm>
            <a:off x="760575" y="2141272"/>
            <a:ext cx="3855200" cy="17065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60"/>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78" name="Google Shape;678;p6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Search for names contains u ( case - insensitive) </a:t>
            </a:r>
            <a:endParaRPr sz="1800"/>
          </a:p>
        </p:txBody>
      </p:sp>
      <p:sp>
        <p:nvSpPr>
          <p:cNvPr id="679" name="Google Shape;679;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0" name="Google Shape;680;p60"/>
          <p:cNvPicPr preferRelativeResize="0"/>
          <p:nvPr/>
        </p:nvPicPr>
        <p:blipFill>
          <a:blip r:embed="rId3">
            <a:alphaModFix/>
          </a:blip>
          <a:stretch>
            <a:fillRect/>
          </a:stretch>
        </p:blipFill>
        <p:spPr>
          <a:xfrm>
            <a:off x="760575" y="2141272"/>
            <a:ext cx="3855200" cy="1706500"/>
          </a:xfrm>
          <a:prstGeom prst="rect">
            <a:avLst/>
          </a:prstGeom>
          <a:noFill/>
          <a:ln cap="flat" cmpd="sng" w="9525">
            <a:solidFill>
              <a:schemeClr val="dk2"/>
            </a:solidFill>
            <a:prstDash val="solid"/>
            <a:round/>
            <a:headEnd len="sm" w="sm" type="none"/>
            <a:tailEnd len="sm" w="sm" type="none"/>
          </a:ln>
        </p:spPr>
      </p:pic>
      <p:sp>
        <p:nvSpPr>
          <p:cNvPr id="681" name="Google Shape;681;p60"/>
          <p:cNvSpPr/>
          <p:nvPr/>
        </p:nvSpPr>
        <p:spPr>
          <a:xfrm>
            <a:off x="4872500" y="2461475"/>
            <a:ext cx="4140900" cy="100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What about those names containing : </a:t>
            </a:r>
            <a:r>
              <a:rPr b="1" lang="en" sz="1800"/>
              <a:t>ù,ú,û,ü</a:t>
            </a:r>
            <a:r>
              <a:rPr lang="en"/>
              <a:t> ?</a:t>
            </a:r>
            <a:endParaRPr/>
          </a:p>
          <a:p>
            <a:pPr indent="0" lvl="0" marL="0" rtl="0" algn="l">
              <a:spcBef>
                <a:spcPts val="0"/>
              </a:spcBef>
              <a:spcAft>
                <a:spcPts val="0"/>
              </a:spcAft>
              <a:buNone/>
            </a:pPr>
            <a:r>
              <a:rPr lang="en"/>
              <a:t>It is not u, but an accented u that should be also </a:t>
            </a:r>
            <a:r>
              <a:rPr lang="en"/>
              <a:t>considered as u when searching.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61"/>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87" name="Google Shape;687;p6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Syntax is good, logic is good. Where is the error ?</a:t>
            </a:r>
            <a:endParaRPr sz="1800"/>
          </a:p>
        </p:txBody>
      </p:sp>
      <p:sp>
        <p:nvSpPr>
          <p:cNvPr id="688" name="Google Shape;688;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9" name="Google Shape;689;p61"/>
          <p:cNvPicPr preferRelativeResize="0"/>
          <p:nvPr/>
        </p:nvPicPr>
        <p:blipFill>
          <a:blip r:embed="rId3">
            <a:alphaModFix/>
          </a:blip>
          <a:stretch>
            <a:fillRect/>
          </a:stretch>
        </p:blipFill>
        <p:spPr>
          <a:xfrm>
            <a:off x="726025" y="2247450"/>
            <a:ext cx="4818475" cy="16084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62"/>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95" name="Google Shape;695;p6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Syntax is good, logic is good. Where is the error ?</a:t>
            </a:r>
            <a:endParaRPr sz="1800"/>
          </a:p>
        </p:txBody>
      </p:sp>
      <p:sp>
        <p:nvSpPr>
          <p:cNvPr id="696" name="Google Shape;696;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97" name="Google Shape;697;p62"/>
          <p:cNvPicPr preferRelativeResize="0"/>
          <p:nvPr/>
        </p:nvPicPr>
        <p:blipFill>
          <a:blip r:embed="rId3">
            <a:alphaModFix/>
          </a:blip>
          <a:stretch>
            <a:fillRect/>
          </a:stretch>
        </p:blipFill>
        <p:spPr>
          <a:xfrm>
            <a:off x="726025" y="2247450"/>
            <a:ext cx="4818475" cy="1608425"/>
          </a:xfrm>
          <a:prstGeom prst="rect">
            <a:avLst/>
          </a:prstGeom>
          <a:noFill/>
          <a:ln cap="flat" cmpd="sng" w="9525">
            <a:solidFill>
              <a:schemeClr val="dk2"/>
            </a:solidFill>
            <a:prstDash val="solid"/>
            <a:round/>
            <a:headEnd len="sm" w="sm" type="none"/>
            <a:tailEnd len="sm" w="sm" type="none"/>
          </a:ln>
        </p:spPr>
      </p:pic>
      <p:sp>
        <p:nvSpPr>
          <p:cNvPr id="698" name="Google Shape;698;p62"/>
          <p:cNvSpPr/>
          <p:nvPr/>
        </p:nvSpPr>
        <p:spPr>
          <a:xfrm>
            <a:off x="5790750" y="1657263"/>
            <a:ext cx="2867400" cy="27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Assume two agents on two different computers seeing this </a:t>
            </a:r>
            <a:r>
              <a:rPr b="1" lang="en"/>
              <a:t>draft payment </a:t>
            </a:r>
            <a:r>
              <a:rPr lang="en"/>
              <a:t>at the same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them, clicks the the button “</a:t>
            </a:r>
            <a:r>
              <a:rPr b="1" lang="en"/>
              <a:t>Process” </a:t>
            </a:r>
            <a:r>
              <a:rPr lang="en"/>
              <a:t>and then the other one would also click the button “</a:t>
            </a:r>
            <a:r>
              <a:rPr b="1" lang="en"/>
              <a:t>Process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to fix it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63"/>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04" name="Google Shape;704;p63"/>
          <p:cNvSpPr txBox="1"/>
          <p:nvPr>
            <p:ph idx="2" type="subTitle"/>
          </p:nvPr>
        </p:nvSpPr>
        <p:spPr>
          <a:xfrm>
            <a:off x="202125" y="15527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Definition of Software Testing :</a:t>
            </a:r>
            <a:endParaRPr sz="1800"/>
          </a:p>
          <a:p>
            <a:pPr indent="-342900" lvl="1" marL="914400" rtl="0" algn="l">
              <a:lnSpc>
                <a:spcPct val="150000"/>
              </a:lnSpc>
              <a:spcBef>
                <a:spcPts val="0"/>
              </a:spcBef>
              <a:spcAft>
                <a:spcPts val="0"/>
              </a:spcAft>
              <a:buSzPts val="1800"/>
              <a:buChar char="○"/>
            </a:pPr>
            <a:r>
              <a:rPr lang="en" sz="1800"/>
              <a:t>It is the process of : </a:t>
            </a:r>
            <a:endParaRPr sz="1800"/>
          </a:p>
          <a:p>
            <a:pPr indent="-336550" lvl="2" marL="1371600" rtl="0" algn="l">
              <a:lnSpc>
                <a:spcPct val="150000"/>
              </a:lnSpc>
              <a:spcBef>
                <a:spcPts val="0"/>
              </a:spcBef>
              <a:spcAft>
                <a:spcPts val="0"/>
              </a:spcAft>
              <a:buSzPts val="1700"/>
              <a:buChar char="■"/>
            </a:pPr>
            <a:r>
              <a:rPr lang="en" sz="1700"/>
              <a:t>Examining that the software does what it is supposed to do </a:t>
            </a:r>
            <a:endParaRPr sz="1700"/>
          </a:p>
          <a:p>
            <a:pPr indent="-336550" lvl="2" marL="1371600" rtl="0" algn="l">
              <a:lnSpc>
                <a:spcPct val="150000"/>
              </a:lnSpc>
              <a:spcBef>
                <a:spcPts val="0"/>
              </a:spcBef>
              <a:spcAft>
                <a:spcPts val="0"/>
              </a:spcAft>
              <a:buSzPts val="1700"/>
              <a:buChar char="■"/>
            </a:pPr>
            <a:r>
              <a:rPr lang="en" sz="1700"/>
              <a:t>Uncovering errors and defects during the </a:t>
            </a:r>
            <a:r>
              <a:rPr lang="en" sz="1700"/>
              <a:t>previous stages of the software development life cycle including requirements, design and implementation.</a:t>
            </a:r>
            <a:endParaRPr sz="1700"/>
          </a:p>
          <a:p>
            <a:pPr indent="-342900" lvl="1" marL="914400" rtl="0" algn="l">
              <a:lnSpc>
                <a:spcPct val="150000"/>
              </a:lnSpc>
              <a:spcBef>
                <a:spcPts val="0"/>
              </a:spcBef>
              <a:spcAft>
                <a:spcPts val="0"/>
              </a:spcAft>
              <a:buSzPts val="1800"/>
              <a:buChar char="○"/>
            </a:pPr>
            <a:r>
              <a:rPr lang="en" sz="1800"/>
              <a:t>The software testing can be defined as the process of validating, verifying the software requirements to establish a confidence that the software of defect-free</a:t>
            </a:r>
            <a:endParaRPr sz="1800"/>
          </a:p>
        </p:txBody>
      </p:sp>
      <p:sp>
        <p:nvSpPr>
          <p:cNvPr id="705" name="Google Shape;705;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64"/>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11" name="Google Shape;711;p64"/>
          <p:cNvSpPr txBox="1"/>
          <p:nvPr>
            <p:ph idx="2" type="subTitle"/>
          </p:nvPr>
        </p:nvSpPr>
        <p:spPr>
          <a:xfrm>
            <a:off x="125925" y="1628950"/>
            <a:ext cx="8903400" cy="34383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a:t>Definition of Software Testing :</a:t>
            </a:r>
            <a:endParaRPr/>
          </a:p>
          <a:p>
            <a:pPr indent="-336550" lvl="1" marL="914400" rtl="0" algn="l">
              <a:lnSpc>
                <a:spcPct val="150000"/>
              </a:lnSpc>
              <a:spcBef>
                <a:spcPts val="0"/>
              </a:spcBef>
              <a:spcAft>
                <a:spcPts val="0"/>
              </a:spcAft>
              <a:buSzPts val="1700"/>
              <a:buChar char="○"/>
            </a:pPr>
            <a:r>
              <a:rPr lang="en" sz="1700"/>
              <a:t>Validation : </a:t>
            </a:r>
            <a:endParaRPr sz="1700"/>
          </a:p>
          <a:p>
            <a:pPr indent="-330200" lvl="2" marL="1371600" rtl="0" algn="l">
              <a:lnSpc>
                <a:spcPct val="150000"/>
              </a:lnSpc>
              <a:spcBef>
                <a:spcPts val="0"/>
              </a:spcBef>
              <a:spcAft>
                <a:spcPts val="0"/>
              </a:spcAft>
              <a:buSzPts val="1600"/>
              <a:buChar char="■"/>
            </a:pPr>
            <a:r>
              <a:rPr lang="en"/>
              <a:t>Are we implementing the right functionalities </a:t>
            </a:r>
            <a:endParaRPr/>
          </a:p>
          <a:p>
            <a:pPr indent="-330200" lvl="2" marL="1371600" rtl="0" algn="l">
              <a:lnSpc>
                <a:spcPct val="150000"/>
              </a:lnSpc>
              <a:spcBef>
                <a:spcPts val="0"/>
              </a:spcBef>
              <a:spcAft>
                <a:spcPts val="0"/>
              </a:spcAft>
              <a:buSzPts val="1600"/>
              <a:buChar char="■"/>
            </a:pPr>
            <a:r>
              <a:rPr lang="en">
                <a:solidFill>
                  <a:schemeClr val="dk1"/>
                </a:solidFill>
              </a:rPr>
              <a:t>Demonstrate to the developer and the customer that the software meets its requirements.</a:t>
            </a:r>
            <a:endParaRPr/>
          </a:p>
          <a:p>
            <a:pPr indent="-330200" lvl="2" marL="1371600" rtl="0" algn="l">
              <a:lnSpc>
                <a:spcPct val="150000"/>
              </a:lnSpc>
              <a:spcBef>
                <a:spcPts val="0"/>
              </a:spcBef>
              <a:spcAft>
                <a:spcPts val="0"/>
              </a:spcAft>
              <a:buSzPts val="1600"/>
              <a:buChar char="■"/>
            </a:pPr>
            <a:r>
              <a:rPr lang="en"/>
              <a:t>Check to see if the software satisfies customer’s requirements.</a:t>
            </a:r>
            <a:endParaRPr/>
          </a:p>
          <a:p>
            <a:pPr indent="-330200" lvl="3" marL="1828800" rtl="0" algn="l">
              <a:lnSpc>
                <a:spcPct val="150000"/>
              </a:lnSpc>
              <a:spcBef>
                <a:spcPts val="0"/>
              </a:spcBef>
              <a:spcAft>
                <a:spcPts val="0"/>
              </a:spcAft>
              <a:buSzPts val="1600"/>
              <a:buChar char="●"/>
            </a:pPr>
            <a:r>
              <a:rPr lang="en"/>
              <a:t>We are implementing the login procedure using Google Oauth ?</a:t>
            </a:r>
            <a:endParaRPr i="1" sz="1400">
              <a:solidFill>
                <a:schemeClr val="dk1"/>
              </a:solidFill>
            </a:endParaRPr>
          </a:p>
        </p:txBody>
      </p:sp>
      <p:sp>
        <p:nvSpPr>
          <p:cNvPr id="712" name="Google Shape;712;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65"/>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18" name="Google Shape;718;p65"/>
          <p:cNvSpPr txBox="1"/>
          <p:nvPr>
            <p:ph idx="2" type="subTitle"/>
          </p:nvPr>
        </p:nvSpPr>
        <p:spPr>
          <a:xfrm>
            <a:off x="202125" y="1628950"/>
            <a:ext cx="8903400" cy="31971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a:t>Definition of Software Testing :</a:t>
            </a:r>
            <a:endParaRPr sz="1400"/>
          </a:p>
          <a:p>
            <a:pPr indent="-330200" lvl="1" marL="914400" rtl="0" algn="l">
              <a:lnSpc>
                <a:spcPct val="150000"/>
              </a:lnSpc>
              <a:spcBef>
                <a:spcPts val="0"/>
              </a:spcBef>
              <a:spcAft>
                <a:spcPts val="0"/>
              </a:spcAft>
              <a:buSzPts val="1600"/>
              <a:buChar char="○"/>
            </a:pPr>
            <a:r>
              <a:rPr lang="en"/>
              <a:t>Verification : </a:t>
            </a:r>
            <a:endParaRPr/>
          </a:p>
          <a:p>
            <a:pPr indent="-323850" lvl="2" marL="1371600" rtl="0" algn="l">
              <a:lnSpc>
                <a:spcPct val="150000"/>
              </a:lnSpc>
              <a:spcBef>
                <a:spcPts val="0"/>
              </a:spcBef>
              <a:spcAft>
                <a:spcPts val="0"/>
              </a:spcAft>
              <a:buSzPts val="1500"/>
              <a:buChar char="■"/>
            </a:pPr>
            <a:r>
              <a:rPr lang="en" sz="1500">
                <a:solidFill>
                  <a:schemeClr val="dk1"/>
                </a:solidFill>
              </a:rPr>
              <a:t>Are we implementing the  functionalities right ( and correctly)</a:t>
            </a:r>
            <a:endParaRPr sz="1500">
              <a:solidFill>
                <a:schemeClr val="dk1"/>
              </a:solidFill>
            </a:endParaRPr>
          </a:p>
          <a:p>
            <a:pPr indent="-323850" lvl="2" marL="1371600" rtl="0" algn="l">
              <a:lnSpc>
                <a:spcPct val="150000"/>
              </a:lnSpc>
              <a:spcBef>
                <a:spcPts val="0"/>
              </a:spcBef>
              <a:spcAft>
                <a:spcPts val="0"/>
              </a:spcAft>
              <a:buClr>
                <a:schemeClr val="dk1"/>
              </a:buClr>
              <a:buSzPts val="1500"/>
              <a:buChar char="■"/>
            </a:pPr>
            <a:r>
              <a:rPr lang="en" sz="1500">
                <a:solidFill>
                  <a:schemeClr val="dk1"/>
                </a:solidFill>
              </a:rPr>
              <a:t>The software should </a:t>
            </a:r>
            <a:r>
              <a:rPr b="1" lang="en" sz="1500">
                <a:solidFill>
                  <a:schemeClr val="dk1"/>
                </a:solidFill>
              </a:rPr>
              <a:t>conform</a:t>
            </a:r>
            <a:r>
              <a:rPr lang="en" sz="1500">
                <a:solidFill>
                  <a:schemeClr val="dk1"/>
                </a:solidFill>
              </a:rPr>
              <a:t> to its given requirements specification</a:t>
            </a:r>
            <a:endParaRPr sz="1500">
              <a:solidFill>
                <a:schemeClr val="dk1"/>
              </a:solidFill>
            </a:endParaRPr>
          </a:p>
          <a:p>
            <a:pPr indent="-323850" lvl="3" marL="1828800" rtl="0" algn="l">
              <a:lnSpc>
                <a:spcPct val="150000"/>
              </a:lnSpc>
              <a:spcBef>
                <a:spcPts val="0"/>
              </a:spcBef>
              <a:spcAft>
                <a:spcPts val="0"/>
              </a:spcAft>
              <a:buClr>
                <a:schemeClr val="dk1"/>
              </a:buClr>
              <a:buSzPts val="1500"/>
              <a:buChar char="●"/>
            </a:pPr>
            <a:r>
              <a:rPr i="1" lang="en" sz="1500">
                <a:solidFill>
                  <a:schemeClr val="dk1"/>
                </a:solidFill>
              </a:rPr>
              <a:t>Is the implemented Google Integration for login right ? functional ?</a:t>
            </a:r>
            <a:endParaRPr i="1" sz="1500">
              <a:solidFill>
                <a:schemeClr val="dk1"/>
              </a:solidFill>
            </a:endParaRPr>
          </a:p>
          <a:p>
            <a:pPr indent="-323850" lvl="2" marL="1371600" marR="0" rtl="0" algn="l">
              <a:lnSpc>
                <a:spcPct val="150000"/>
              </a:lnSpc>
              <a:spcBef>
                <a:spcPts val="0"/>
              </a:spcBef>
              <a:spcAft>
                <a:spcPts val="0"/>
              </a:spcAft>
              <a:buClr>
                <a:schemeClr val="dk1"/>
              </a:buClr>
              <a:buSzPts val="1500"/>
              <a:buChar char="■"/>
            </a:pPr>
            <a:r>
              <a:rPr lang="en" sz="1500">
                <a:solidFill>
                  <a:schemeClr val="dk1"/>
                </a:solidFill>
              </a:rPr>
              <a:t>This includes Discovering Defects  by :</a:t>
            </a:r>
            <a:endParaRPr sz="1500">
              <a:solidFill>
                <a:schemeClr val="dk1"/>
              </a:solidFill>
            </a:endParaRPr>
          </a:p>
          <a:p>
            <a:pPr indent="-323850" lvl="3" marL="1828800" marR="0" rtl="0" algn="l">
              <a:lnSpc>
                <a:spcPct val="150000"/>
              </a:lnSpc>
              <a:spcBef>
                <a:spcPts val="0"/>
              </a:spcBef>
              <a:spcAft>
                <a:spcPts val="0"/>
              </a:spcAft>
              <a:buClr>
                <a:schemeClr val="dk1"/>
              </a:buClr>
              <a:buSzPts val="1500"/>
              <a:buChar char="●"/>
            </a:pPr>
            <a:r>
              <a:rPr lang="en" sz="1500">
                <a:solidFill>
                  <a:schemeClr val="dk1"/>
                </a:solidFill>
              </a:rPr>
              <a:t>Finding inputs or input sequences where the behavior of the software is incorrect, undesirable, or does not conform to its specification. </a:t>
            </a:r>
            <a:endParaRPr sz="1500">
              <a:solidFill>
                <a:schemeClr val="dk1"/>
              </a:solidFill>
            </a:endParaRPr>
          </a:p>
        </p:txBody>
      </p:sp>
      <p:sp>
        <p:nvSpPr>
          <p:cNvPr id="719" name="Google Shape;719;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8"/>
          <p:cNvSpPr txBox="1"/>
          <p:nvPr>
            <p:ph type="title"/>
          </p:nvPr>
        </p:nvSpPr>
        <p:spPr>
          <a:xfrm>
            <a:off x="266675" y="585169"/>
            <a:ext cx="2866200" cy="16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Outline :</a:t>
            </a:r>
            <a:endParaRPr b="1"/>
          </a:p>
        </p:txBody>
      </p:sp>
      <p:sp>
        <p:nvSpPr>
          <p:cNvPr id="577" name="Google Shape;577;p48"/>
          <p:cNvSpPr txBox="1"/>
          <p:nvPr>
            <p:ph idx="1" type="subTitle"/>
          </p:nvPr>
        </p:nvSpPr>
        <p:spPr>
          <a:xfrm>
            <a:off x="2813975" y="-12000"/>
            <a:ext cx="6248700" cy="50370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b="1" lang="en" sz="1600"/>
              <a:t>Introduction Testing</a:t>
            </a:r>
            <a:endParaRPr b="1" sz="1600"/>
          </a:p>
          <a:p>
            <a:pPr indent="-304800" lvl="1" marL="914400" rtl="0" algn="l">
              <a:lnSpc>
                <a:spcPct val="115000"/>
              </a:lnSpc>
              <a:spcBef>
                <a:spcPts val="0"/>
              </a:spcBef>
              <a:spcAft>
                <a:spcPts val="0"/>
              </a:spcAft>
              <a:buSzPts val="1200"/>
              <a:buChar char="○"/>
            </a:pPr>
            <a:r>
              <a:rPr b="1" lang="en" sz="1200"/>
              <a:t>Examples</a:t>
            </a:r>
            <a:endParaRPr b="1" sz="1200"/>
          </a:p>
          <a:p>
            <a:pPr indent="-304800" lvl="1" marL="914400" rtl="0" algn="l">
              <a:lnSpc>
                <a:spcPct val="115000"/>
              </a:lnSpc>
              <a:spcBef>
                <a:spcPts val="0"/>
              </a:spcBef>
              <a:spcAft>
                <a:spcPts val="0"/>
              </a:spcAft>
              <a:buSzPts val="1200"/>
              <a:buChar char="○"/>
            </a:pPr>
            <a:r>
              <a:rPr b="1" lang="en" sz="1200"/>
              <a:t>Testing and Software Quality</a:t>
            </a:r>
            <a:endParaRPr b="1" sz="1200"/>
          </a:p>
          <a:p>
            <a:pPr indent="-304800" lvl="1" marL="914400" rtl="0" algn="l">
              <a:lnSpc>
                <a:spcPct val="115000"/>
              </a:lnSpc>
              <a:spcBef>
                <a:spcPts val="0"/>
              </a:spcBef>
              <a:spcAft>
                <a:spcPts val="0"/>
              </a:spcAft>
              <a:buSzPts val="1200"/>
              <a:buChar char="○"/>
            </a:pPr>
            <a:r>
              <a:rPr b="1" lang="en" sz="1200"/>
              <a:t>Terminologies: Bugs/Defects, errors and failures…</a:t>
            </a:r>
            <a:endParaRPr b="1" sz="1200"/>
          </a:p>
          <a:p>
            <a:pPr indent="-330200" lvl="0" marL="457200" rtl="0" algn="l">
              <a:lnSpc>
                <a:spcPct val="115000"/>
              </a:lnSpc>
              <a:spcBef>
                <a:spcPts val="0"/>
              </a:spcBef>
              <a:spcAft>
                <a:spcPts val="0"/>
              </a:spcAft>
              <a:buSzPts val="1600"/>
              <a:buChar char="●"/>
            </a:pPr>
            <a:r>
              <a:rPr b="1" lang="en" sz="1600"/>
              <a:t>Testing Approaches and Techniques</a:t>
            </a:r>
            <a:endParaRPr b="1" sz="1600"/>
          </a:p>
          <a:p>
            <a:pPr indent="-304800" lvl="1" marL="914400" rtl="0" algn="l">
              <a:lnSpc>
                <a:spcPct val="115000"/>
              </a:lnSpc>
              <a:spcBef>
                <a:spcPts val="0"/>
              </a:spcBef>
              <a:spcAft>
                <a:spcPts val="0"/>
              </a:spcAft>
              <a:buSzPts val="1200"/>
              <a:buChar char="○"/>
            </a:pPr>
            <a:r>
              <a:rPr b="1" lang="en" sz="1200">
                <a:solidFill>
                  <a:schemeClr val="dk1"/>
                </a:solidFill>
              </a:rPr>
              <a:t>Static vs. Dynamic</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Active vs. Passive</a:t>
            </a: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b="1" lang="en" sz="1200">
                <a:solidFill>
                  <a:schemeClr val="dk1"/>
                </a:solidFill>
              </a:rPr>
              <a:t>Positive vs. Negative</a:t>
            </a:r>
            <a:endParaRPr b="1" sz="1200">
              <a:solidFill>
                <a:schemeClr val="dk1"/>
              </a:solidFill>
            </a:endParaRPr>
          </a:p>
          <a:p>
            <a:pPr indent="-304800" lvl="1" marL="914400" rtl="0" algn="l">
              <a:spcBef>
                <a:spcPts val="0"/>
              </a:spcBef>
              <a:spcAft>
                <a:spcPts val="0"/>
              </a:spcAft>
              <a:buSzPts val="1200"/>
              <a:buChar char="○"/>
            </a:pPr>
            <a:r>
              <a:rPr b="1" lang="en" sz="1200">
                <a:solidFill>
                  <a:schemeClr val="dk1"/>
                </a:solidFill>
              </a:rPr>
              <a:t>White-Box vs. Black Box</a:t>
            </a:r>
            <a:endParaRPr b="1" sz="1200">
              <a:solidFill>
                <a:schemeClr val="dk1"/>
              </a:solidFill>
            </a:endParaRPr>
          </a:p>
          <a:p>
            <a:pPr indent="-304800" lvl="1" marL="914400" rtl="0" algn="l">
              <a:spcBef>
                <a:spcPts val="0"/>
              </a:spcBef>
              <a:spcAft>
                <a:spcPts val="0"/>
              </a:spcAft>
              <a:buSzPts val="1200"/>
              <a:buChar char="○"/>
            </a:pPr>
            <a:r>
              <a:rPr b="1" lang="en" sz="1200">
                <a:solidFill>
                  <a:schemeClr val="dk1"/>
                </a:solidFill>
              </a:rPr>
              <a:t>Functional vs. </a:t>
            </a:r>
            <a:r>
              <a:rPr b="1" lang="en" sz="1200">
                <a:solidFill>
                  <a:schemeClr val="dk1"/>
                </a:solidFill>
              </a:rPr>
              <a:t>Non-Functional Testing</a:t>
            </a:r>
            <a:endParaRPr b="1" sz="1200">
              <a:solidFill>
                <a:schemeClr val="dk1"/>
              </a:solidFill>
            </a:endParaRPr>
          </a:p>
          <a:p>
            <a:pPr indent="-304800" lvl="1" marL="914400" rtl="0" algn="l">
              <a:spcBef>
                <a:spcPts val="0"/>
              </a:spcBef>
              <a:spcAft>
                <a:spcPts val="0"/>
              </a:spcAft>
              <a:buClr>
                <a:schemeClr val="dk1"/>
              </a:buClr>
              <a:buSzPts val="1200"/>
              <a:buChar char="○"/>
            </a:pPr>
            <a:r>
              <a:rPr b="1" lang="en" sz="1200">
                <a:solidFill>
                  <a:schemeClr val="dk1"/>
                </a:solidFill>
              </a:rPr>
              <a:t>Regression Testing</a:t>
            </a:r>
            <a:endParaRPr b="1" sz="1200">
              <a:solidFill>
                <a:schemeClr val="dk1"/>
              </a:solidFill>
            </a:endParaRPr>
          </a:p>
          <a:p>
            <a:pPr indent="-304800" lvl="1" marL="914400" rtl="0" algn="l">
              <a:spcBef>
                <a:spcPts val="0"/>
              </a:spcBef>
              <a:spcAft>
                <a:spcPts val="0"/>
              </a:spcAft>
              <a:buSzPts val="1200"/>
              <a:buChar char="○"/>
            </a:pPr>
            <a:r>
              <a:rPr b="1" lang="en" sz="1200">
                <a:solidFill>
                  <a:schemeClr val="dk1"/>
                </a:solidFill>
              </a:rPr>
              <a:t>Automated vs. Manual</a:t>
            </a:r>
            <a:endParaRPr b="1" sz="1200">
              <a:solidFill>
                <a:schemeClr val="dk1"/>
              </a:solidFill>
            </a:endParaRPr>
          </a:p>
          <a:p>
            <a:pPr indent="-304800" lvl="2" marL="1371600" rtl="0" algn="l">
              <a:lnSpc>
                <a:spcPct val="115000"/>
              </a:lnSpc>
              <a:spcBef>
                <a:spcPts val="0"/>
              </a:spcBef>
              <a:spcAft>
                <a:spcPts val="0"/>
              </a:spcAft>
              <a:buSzPts val="1200"/>
              <a:buChar char="■"/>
            </a:pPr>
            <a:r>
              <a:rPr b="1" lang="en" sz="1200">
                <a:solidFill>
                  <a:schemeClr val="dk1"/>
                </a:solidFill>
              </a:rPr>
              <a:t>Test Driven Development </a:t>
            </a:r>
            <a:endParaRPr b="1" sz="1200">
              <a:solidFill>
                <a:schemeClr val="dk1"/>
              </a:solidFill>
            </a:endParaRPr>
          </a:p>
          <a:p>
            <a:pPr indent="-330200" lvl="0" marL="457200" rtl="0" algn="l">
              <a:lnSpc>
                <a:spcPct val="115000"/>
              </a:lnSpc>
              <a:spcBef>
                <a:spcPts val="0"/>
              </a:spcBef>
              <a:spcAft>
                <a:spcPts val="0"/>
              </a:spcAft>
              <a:buSzPts val="1600"/>
              <a:buChar char="●"/>
            </a:pPr>
            <a:r>
              <a:rPr b="1" lang="en" sz="1600"/>
              <a:t>Testing Levels</a:t>
            </a:r>
            <a:endParaRPr b="1" sz="1600"/>
          </a:p>
          <a:p>
            <a:pPr indent="-304800" lvl="1" marL="914400" rtl="0" algn="l">
              <a:lnSpc>
                <a:spcPct val="115000"/>
              </a:lnSpc>
              <a:spcBef>
                <a:spcPts val="0"/>
              </a:spcBef>
              <a:spcAft>
                <a:spcPts val="0"/>
              </a:spcAft>
              <a:buSzPts val="1200"/>
              <a:buChar char="○"/>
            </a:pPr>
            <a:r>
              <a:rPr b="1" lang="en" sz="1200"/>
              <a:t>Unit</a:t>
            </a:r>
            <a:endParaRPr b="1" sz="1200"/>
          </a:p>
          <a:p>
            <a:pPr indent="-304800" lvl="1" marL="914400" rtl="0" algn="l">
              <a:lnSpc>
                <a:spcPct val="115000"/>
              </a:lnSpc>
              <a:spcBef>
                <a:spcPts val="0"/>
              </a:spcBef>
              <a:spcAft>
                <a:spcPts val="0"/>
              </a:spcAft>
              <a:buSzPts val="1200"/>
              <a:buChar char="○"/>
            </a:pPr>
            <a:r>
              <a:rPr b="1" lang="en" sz="1200"/>
              <a:t>Component</a:t>
            </a:r>
            <a:endParaRPr b="1" sz="1200"/>
          </a:p>
          <a:p>
            <a:pPr indent="-304800" lvl="1" marL="914400" rtl="0" algn="l">
              <a:lnSpc>
                <a:spcPct val="115000"/>
              </a:lnSpc>
              <a:spcBef>
                <a:spcPts val="0"/>
              </a:spcBef>
              <a:spcAft>
                <a:spcPts val="0"/>
              </a:spcAft>
              <a:buSzPts val="1200"/>
              <a:buChar char="○"/>
            </a:pPr>
            <a:r>
              <a:rPr b="1" lang="en" sz="1200"/>
              <a:t>Integration</a:t>
            </a:r>
            <a:endParaRPr b="1" sz="1200"/>
          </a:p>
          <a:p>
            <a:pPr indent="-304800" lvl="1" marL="914400" rtl="0" algn="l">
              <a:lnSpc>
                <a:spcPct val="115000"/>
              </a:lnSpc>
              <a:spcBef>
                <a:spcPts val="0"/>
              </a:spcBef>
              <a:spcAft>
                <a:spcPts val="0"/>
              </a:spcAft>
              <a:buSzPts val="1200"/>
              <a:buChar char="○"/>
            </a:pPr>
            <a:r>
              <a:rPr b="1" lang="en" sz="1200"/>
              <a:t>System testing</a:t>
            </a:r>
            <a:endParaRPr b="1" sz="1200"/>
          </a:p>
          <a:p>
            <a:pPr indent="-304800" lvl="1" marL="914400" rtl="0" algn="l">
              <a:lnSpc>
                <a:spcPct val="115000"/>
              </a:lnSpc>
              <a:spcBef>
                <a:spcPts val="0"/>
              </a:spcBef>
              <a:spcAft>
                <a:spcPts val="0"/>
              </a:spcAft>
              <a:buSzPts val="1200"/>
              <a:buChar char="○"/>
            </a:pPr>
            <a:r>
              <a:rPr b="1" lang="en" sz="1200"/>
              <a:t>Acceptance</a:t>
            </a:r>
            <a:endParaRPr b="1" sz="1200"/>
          </a:p>
          <a:p>
            <a:pPr indent="-330200" lvl="0" marL="457200" marR="0" rtl="0" algn="l">
              <a:lnSpc>
                <a:spcPct val="115000"/>
              </a:lnSpc>
              <a:spcBef>
                <a:spcPts val="0"/>
              </a:spcBef>
              <a:spcAft>
                <a:spcPts val="0"/>
              </a:spcAft>
              <a:buSzPts val="1600"/>
              <a:buChar char="●"/>
            </a:pPr>
            <a:r>
              <a:rPr b="1" lang="en" sz="1600"/>
              <a:t>Tools for Writing Unit Tests</a:t>
            </a:r>
            <a:endParaRPr b="1" sz="1200"/>
          </a:p>
          <a:p>
            <a:pPr indent="-330200" lvl="0" marL="457200" rtl="0" algn="l">
              <a:lnSpc>
                <a:spcPct val="115000"/>
              </a:lnSpc>
              <a:spcBef>
                <a:spcPts val="0"/>
              </a:spcBef>
              <a:spcAft>
                <a:spcPts val="0"/>
              </a:spcAft>
              <a:buSzPts val="1600"/>
              <a:buChar char="●"/>
            </a:pPr>
            <a:r>
              <a:rPr b="1" lang="en" sz="1600"/>
              <a:t>Mindset of Testers and QA staff</a:t>
            </a:r>
            <a:endParaRPr b="1" sz="1600"/>
          </a:p>
          <a:p>
            <a:pPr indent="-330200" lvl="0" marL="457200" rtl="0" algn="l">
              <a:lnSpc>
                <a:spcPct val="115000"/>
              </a:lnSpc>
              <a:spcBef>
                <a:spcPts val="0"/>
              </a:spcBef>
              <a:spcAft>
                <a:spcPts val="0"/>
              </a:spcAft>
              <a:buSzPts val="1600"/>
              <a:buChar char="●"/>
            </a:pPr>
            <a:r>
              <a:rPr b="1" lang="en" sz="1600"/>
              <a:t>Best Practices for Testing</a:t>
            </a:r>
            <a:endParaRPr b="1" sz="1600"/>
          </a:p>
          <a:p>
            <a:pPr indent="0" lvl="0" marL="0" rtl="0" algn="l">
              <a:lnSpc>
                <a:spcPct val="115000"/>
              </a:lnSpc>
              <a:spcBef>
                <a:spcPts val="1600"/>
              </a:spcBef>
              <a:spcAft>
                <a:spcPts val="0"/>
              </a:spcAft>
              <a:buNone/>
            </a:pPr>
            <a:r>
              <a:t/>
            </a:r>
            <a:endParaRPr b="1" sz="1600"/>
          </a:p>
          <a:p>
            <a:pPr indent="0" lvl="0" marL="0" rtl="0" algn="l">
              <a:lnSpc>
                <a:spcPct val="115000"/>
              </a:lnSpc>
              <a:spcBef>
                <a:spcPts val="1600"/>
              </a:spcBef>
              <a:spcAft>
                <a:spcPts val="0"/>
              </a:spcAft>
              <a:buNone/>
            </a:pPr>
            <a:r>
              <a:t/>
            </a:r>
            <a:endParaRPr b="1" sz="1600"/>
          </a:p>
          <a:p>
            <a:pPr indent="0" lvl="0" marL="0" rtl="0" algn="l">
              <a:lnSpc>
                <a:spcPct val="115000"/>
              </a:lnSpc>
              <a:spcBef>
                <a:spcPts val="1600"/>
              </a:spcBef>
              <a:spcAft>
                <a:spcPts val="0"/>
              </a:spcAft>
              <a:buNone/>
            </a:pPr>
            <a:r>
              <a:t/>
            </a:r>
            <a:endParaRPr b="1" sz="1600"/>
          </a:p>
          <a:p>
            <a:pPr indent="0" lvl="0" marL="0" rtl="0" algn="l">
              <a:lnSpc>
                <a:spcPct val="115000"/>
              </a:lnSpc>
              <a:spcBef>
                <a:spcPts val="1600"/>
              </a:spcBef>
              <a:spcAft>
                <a:spcPts val="0"/>
              </a:spcAft>
              <a:buNone/>
            </a:pPr>
            <a:r>
              <a:t/>
            </a:r>
            <a:endParaRPr b="1" sz="1600"/>
          </a:p>
          <a:p>
            <a:pPr indent="0" lvl="0" marL="0" rtl="0" algn="l">
              <a:lnSpc>
                <a:spcPct val="115000"/>
              </a:lnSpc>
              <a:spcBef>
                <a:spcPts val="1600"/>
              </a:spcBef>
              <a:spcAft>
                <a:spcPts val="1600"/>
              </a:spcAft>
              <a:buNone/>
            </a:pPr>
            <a:r>
              <a:t/>
            </a:r>
            <a:endParaRPr b="1" sz="1600"/>
          </a:p>
        </p:txBody>
      </p:sp>
      <p:sp>
        <p:nvSpPr>
          <p:cNvPr id="578" name="Google Shape;5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66"/>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25" name="Google Shape;725;p66"/>
          <p:cNvSpPr txBox="1"/>
          <p:nvPr>
            <p:ph idx="2" type="subTitle"/>
          </p:nvPr>
        </p:nvSpPr>
        <p:spPr>
          <a:xfrm>
            <a:off x="202125" y="1628950"/>
            <a:ext cx="8903400" cy="31971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a:t>Definition of Software Testing :</a:t>
            </a:r>
            <a:endParaRPr sz="1400"/>
          </a:p>
          <a:p>
            <a:pPr indent="-330200" lvl="1" marL="914400" rtl="0" algn="l">
              <a:lnSpc>
                <a:spcPct val="150000"/>
              </a:lnSpc>
              <a:spcBef>
                <a:spcPts val="0"/>
              </a:spcBef>
              <a:spcAft>
                <a:spcPts val="0"/>
              </a:spcAft>
              <a:buSzPts val="1600"/>
              <a:buChar char="○"/>
            </a:pPr>
            <a:r>
              <a:rPr lang="en"/>
              <a:t>The software testing process  involves also </a:t>
            </a:r>
            <a:r>
              <a:rPr b="1" lang="en"/>
              <a:t>Software Inspections and Reviews</a:t>
            </a:r>
            <a:r>
              <a:rPr lang="en"/>
              <a:t> of :</a:t>
            </a:r>
            <a:endParaRPr/>
          </a:p>
          <a:p>
            <a:pPr indent="-330200" lvl="2" marL="1371600" rtl="0" algn="l">
              <a:lnSpc>
                <a:spcPct val="150000"/>
              </a:lnSpc>
              <a:spcBef>
                <a:spcPts val="0"/>
              </a:spcBef>
              <a:spcAft>
                <a:spcPts val="0"/>
              </a:spcAft>
              <a:buSzPts val="1600"/>
              <a:buChar char="■"/>
            </a:pPr>
            <a:r>
              <a:rPr lang="en"/>
              <a:t>System requirements</a:t>
            </a:r>
            <a:endParaRPr/>
          </a:p>
          <a:p>
            <a:pPr indent="-330200" lvl="2" marL="1371600" rtl="0" algn="l">
              <a:lnSpc>
                <a:spcPct val="150000"/>
              </a:lnSpc>
              <a:spcBef>
                <a:spcPts val="0"/>
              </a:spcBef>
              <a:spcAft>
                <a:spcPts val="0"/>
              </a:spcAft>
              <a:buSzPts val="1600"/>
              <a:buChar char="■"/>
            </a:pPr>
            <a:r>
              <a:rPr lang="en"/>
              <a:t>Design models</a:t>
            </a:r>
            <a:endParaRPr/>
          </a:p>
          <a:p>
            <a:pPr indent="-330200" lvl="2" marL="1371600" rtl="0" algn="l">
              <a:lnSpc>
                <a:spcPct val="150000"/>
              </a:lnSpc>
              <a:spcBef>
                <a:spcPts val="0"/>
              </a:spcBef>
              <a:spcAft>
                <a:spcPts val="0"/>
              </a:spcAft>
              <a:buSzPts val="1600"/>
              <a:buChar char="■"/>
            </a:pPr>
            <a:r>
              <a:rPr lang="en"/>
              <a:t>The program source code</a:t>
            </a:r>
            <a:endParaRPr/>
          </a:p>
          <a:p>
            <a:pPr indent="-330200" lvl="2" marL="1371600" rtl="0" algn="l">
              <a:lnSpc>
                <a:spcPct val="150000"/>
              </a:lnSpc>
              <a:spcBef>
                <a:spcPts val="0"/>
              </a:spcBef>
              <a:spcAft>
                <a:spcPts val="0"/>
              </a:spcAft>
              <a:buSzPts val="1600"/>
              <a:buChar char="■"/>
            </a:pPr>
            <a:r>
              <a:rPr lang="en"/>
              <a:t>System tests/scripts/scenarios</a:t>
            </a:r>
            <a:endParaRPr/>
          </a:p>
          <a:p>
            <a:pPr indent="0" lvl="0" marL="0" rtl="0" algn="l">
              <a:lnSpc>
                <a:spcPct val="150000"/>
              </a:lnSpc>
              <a:spcBef>
                <a:spcPts val="1600"/>
              </a:spcBef>
              <a:spcAft>
                <a:spcPts val="1600"/>
              </a:spcAft>
              <a:buNone/>
            </a:pPr>
            <a:r>
              <a:t/>
            </a:r>
            <a:endParaRPr/>
          </a:p>
        </p:txBody>
      </p:sp>
      <p:sp>
        <p:nvSpPr>
          <p:cNvPr id="726" name="Google Shape;726;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67"/>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32" name="Google Shape;732;p67"/>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Objectives of</a:t>
            </a:r>
            <a:r>
              <a:rPr lang="en" sz="1800"/>
              <a:t> Software Testing :</a:t>
            </a:r>
            <a:endParaRPr sz="1800"/>
          </a:p>
          <a:p>
            <a:pPr indent="-342900" lvl="1" marL="914400" rtl="0" algn="l">
              <a:lnSpc>
                <a:spcPct val="200000"/>
              </a:lnSpc>
              <a:spcBef>
                <a:spcPts val="0"/>
              </a:spcBef>
              <a:spcAft>
                <a:spcPts val="0"/>
              </a:spcAft>
              <a:buSzPts val="1800"/>
              <a:buChar char="○"/>
            </a:pPr>
            <a:r>
              <a:rPr lang="en" sz="1800"/>
              <a:t>Uncover all software bugs / defects</a:t>
            </a:r>
            <a:endParaRPr sz="1800"/>
          </a:p>
          <a:p>
            <a:pPr indent="-342900" lvl="1" marL="914400" rtl="0" algn="l">
              <a:lnSpc>
                <a:spcPct val="200000"/>
              </a:lnSpc>
              <a:spcBef>
                <a:spcPts val="0"/>
              </a:spcBef>
              <a:spcAft>
                <a:spcPts val="0"/>
              </a:spcAft>
              <a:buSzPts val="1800"/>
              <a:buChar char="○"/>
            </a:pPr>
            <a:r>
              <a:rPr lang="en" sz="1800"/>
              <a:t>Improve the performance, usability and other quality attributes.</a:t>
            </a:r>
            <a:endParaRPr sz="1800"/>
          </a:p>
          <a:p>
            <a:pPr indent="-342900" lvl="1" marL="914400" rtl="0" algn="l">
              <a:lnSpc>
                <a:spcPct val="200000"/>
              </a:lnSpc>
              <a:spcBef>
                <a:spcPts val="0"/>
              </a:spcBef>
              <a:spcAft>
                <a:spcPts val="0"/>
              </a:spcAft>
              <a:buSzPts val="1800"/>
              <a:buChar char="○"/>
            </a:pPr>
            <a:r>
              <a:rPr lang="en" sz="1800"/>
              <a:t>Establish a confidence that the software is </a:t>
            </a:r>
            <a:r>
              <a:rPr b="1" lang="en" sz="1800"/>
              <a:t>fit for use.</a:t>
            </a:r>
            <a:endParaRPr sz="1800"/>
          </a:p>
        </p:txBody>
      </p:sp>
      <p:sp>
        <p:nvSpPr>
          <p:cNvPr id="733" name="Google Shape;733;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68"/>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39" name="Google Shape;739;p6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Objectives of Software Testing :</a:t>
            </a:r>
            <a:endParaRPr sz="1800"/>
          </a:p>
          <a:p>
            <a:pPr indent="-342900" lvl="1" marL="914400" rtl="0" algn="l">
              <a:lnSpc>
                <a:spcPct val="200000"/>
              </a:lnSpc>
              <a:spcBef>
                <a:spcPts val="0"/>
              </a:spcBef>
              <a:spcAft>
                <a:spcPts val="0"/>
              </a:spcAft>
              <a:buSzPts val="1800"/>
              <a:buChar char="○"/>
            </a:pPr>
            <a:r>
              <a:rPr lang="en" sz="1800"/>
              <a:t>Uncover all software bugs / defects</a:t>
            </a:r>
            <a:endParaRPr sz="1800"/>
          </a:p>
          <a:p>
            <a:pPr indent="-342900" lvl="1" marL="914400" rtl="0" algn="l">
              <a:lnSpc>
                <a:spcPct val="200000"/>
              </a:lnSpc>
              <a:spcBef>
                <a:spcPts val="0"/>
              </a:spcBef>
              <a:spcAft>
                <a:spcPts val="0"/>
              </a:spcAft>
              <a:buSzPts val="1800"/>
              <a:buChar char="○"/>
            </a:pPr>
            <a:r>
              <a:rPr lang="en" sz="1800"/>
              <a:t>Improve the performance, usability and other quality attributes.</a:t>
            </a:r>
            <a:endParaRPr sz="1800"/>
          </a:p>
          <a:p>
            <a:pPr indent="-342900" lvl="1" marL="914400" rtl="0" algn="l">
              <a:lnSpc>
                <a:spcPct val="200000"/>
              </a:lnSpc>
              <a:spcBef>
                <a:spcPts val="0"/>
              </a:spcBef>
              <a:spcAft>
                <a:spcPts val="0"/>
              </a:spcAft>
              <a:buSzPts val="1800"/>
              <a:buChar char="○"/>
            </a:pPr>
            <a:r>
              <a:rPr lang="en" sz="1800"/>
              <a:t>Establish a confidence that the software is </a:t>
            </a:r>
            <a:r>
              <a:rPr b="1" lang="en" sz="1800"/>
              <a:t>fit for use.</a:t>
            </a:r>
            <a:endParaRPr b="1" sz="1800"/>
          </a:p>
        </p:txBody>
      </p:sp>
      <p:sp>
        <p:nvSpPr>
          <p:cNvPr id="740" name="Google Shape;740;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1" name="Google Shape;741;p68"/>
          <p:cNvSpPr/>
          <p:nvPr/>
        </p:nvSpPr>
        <p:spPr>
          <a:xfrm>
            <a:off x="1048400" y="2343075"/>
            <a:ext cx="6916500" cy="192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The aim of software testing is never to demonstrate that the software has no bugs or defects . As it is impossible.</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69"/>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47" name="Google Shape;747;p6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Objectives of Software Testing :</a:t>
            </a:r>
            <a:endParaRPr sz="1800"/>
          </a:p>
          <a:p>
            <a:pPr indent="-342900" lvl="1" marL="914400" rtl="0" algn="l">
              <a:lnSpc>
                <a:spcPct val="200000"/>
              </a:lnSpc>
              <a:spcBef>
                <a:spcPts val="0"/>
              </a:spcBef>
              <a:spcAft>
                <a:spcPts val="0"/>
              </a:spcAft>
              <a:buSzPts val="1800"/>
              <a:buChar char="○"/>
            </a:pPr>
            <a:r>
              <a:rPr lang="en" sz="1800"/>
              <a:t>Uncover all software bugs / defects</a:t>
            </a:r>
            <a:endParaRPr sz="1800"/>
          </a:p>
          <a:p>
            <a:pPr indent="-342900" lvl="1" marL="914400" rtl="0" algn="l">
              <a:lnSpc>
                <a:spcPct val="200000"/>
              </a:lnSpc>
              <a:spcBef>
                <a:spcPts val="0"/>
              </a:spcBef>
              <a:spcAft>
                <a:spcPts val="0"/>
              </a:spcAft>
              <a:buSzPts val="1800"/>
              <a:buChar char="○"/>
            </a:pPr>
            <a:r>
              <a:rPr lang="en" sz="1800"/>
              <a:t>Improve the performance, usability and other quality attributes.</a:t>
            </a:r>
            <a:endParaRPr sz="1800"/>
          </a:p>
          <a:p>
            <a:pPr indent="-342900" lvl="1" marL="914400" rtl="0" algn="l">
              <a:lnSpc>
                <a:spcPct val="200000"/>
              </a:lnSpc>
              <a:spcBef>
                <a:spcPts val="0"/>
              </a:spcBef>
              <a:spcAft>
                <a:spcPts val="0"/>
              </a:spcAft>
              <a:buSzPts val="1800"/>
              <a:buChar char="○"/>
            </a:pPr>
            <a:r>
              <a:rPr lang="en" sz="1800"/>
              <a:t>Establish a confidence that the software is </a:t>
            </a:r>
            <a:r>
              <a:rPr b="1" lang="en" sz="1800"/>
              <a:t>fit for use.</a:t>
            </a:r>
            <a:endParaRPr b="1" sz="1800"/>
          </a:p>
        </p:txBody>
      </p:sp>
      <p:sp>
        <p:nvSpPr>
          <p:cNvPr id="748" name="Google Shape;748;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9" name="Google Shape;749;p69"/>
          <p:cNvSpPr/>
          <p:nvPr/>
        </p:nvSpPr>
        <p:spPr>
          <a:xfrm>
            <a:off x="1048400" y="2343075"/>
            <a:ext cx="6916500" cy="192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“Testing can only show the presence of errors, not their absence ”</a:t>
            </a:r>
            <a:br>
              <a:rPr b="1" lang="en"/>
            </a:br>
            <a:endParaRPr b="1"/>
          </a:p>
          <a:p>
            <a:pPr indent="0" lvl="0" marL="0" rtl="0" algn="ctr">
              <a:spcBef>
                <a:spcPts val="0"/>
              </a:spcBef>
              <a:spcAft>
                <a:spcPts val="0"/>
              </a:spcAft>
              <a:buNone/>
            </a:pPr>
            <a:r>
              <a:rPr i="1" lang="en" sz="1100"/>
              <a:t>Dijkstra, E. W. 1972. “The Humble Programmer.”</a:t>
            </a:r>
            <a:br>
              <a:rPr b="1" lang="en"/>
            </a:b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70"/>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55" name="Google Shape;755;p7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Why Software Testing is extremely important :</a:t>
            </a:r>
            <a:endParaRPr sz="1800"/>
          </a:p>
          <a:p>
            <a:pPr indent="-304800" lvl="1" marL="914400" marR="0" rtl="0" algn="l">
              <a:lnSpc>
                <a:spcPct val="200000"/>
              </a:lnSpc>
              <a:spcBef>
                <a:spcPts val="0"/>
              </a:spcBef>
              <a:spcAft>
                <a:spcPts val="0"/>
              </a:spcAft>
              <a:buClr>
                <a:schemeClr val="dk1"/>
              </a:buClr>
              <a:buSzPts val="1200"/>
              <a:buChar char="○"/>
            </a:pPr>
            <a:r>
              <a:rPr lang="en" sz="1800">
                <a:solidFill>
                  <a:schemeClr val="dk1"/>
                </a:solidFill>
              </a:rPr>
              <a:t>Apart from the common reasons:</a:t>
            </a:r>
            <a:endParaRPr sz="1800">
              <a:solidFill>
                <a:schemeClr val="dk1"/>
              </a:solidFill>
            </a:endParaRPr>
          </a:p>
          <a:p>
            <a:pPr indent="-342900" lvl="2" marL="1371600" marR="0" rtl="0" algn="l">
              <a:lnSpc>
                <a:spcPct val="200000"/>
              </a:lnSpc>
              <a:spcBef>
                <a:spcPts val="0"/>
              </a:spcBef>
              <a:spcAft>
                <a:spcPts val="0"/>
              </a:spcAft>
              <a:buClr>
                <a:schemeClr val="dk1"/>
              </a:buClr>
              <a:buSzPts val="1800"/>
              <a:buChar char="■"/>
            </a:pPr>
            <a:r>
              <a:rPr lang="en" sz="1800">
                <a:solidFill>
                  <a:schemeClr val="dk1"/>
                </a:solidFill>
              </a:rPr>
              <a:t>Improve the quality attributes of software : Performance, usability, acceptance...</a:t>
            </a:r>
            <a:endParaRPr sz="1800">
              <a:solidFill>
                <a:schemeClr val="dk1"/>
              </a:solidFill>
            </a:endParaRPr>
          </a:p>
          <a:p>
            <a:pPr indent="-342900" lvl="2" marL="1371600" marR="0" rtl="0" algn="l">
              <a:lnSpc>
                <a:spcPct val="200000"/>
              </a:lnSpc>
              <a:spcBef>
                <a:spcPts val="0"/>
              </a:spcBef>
              <a:spcAft>
                <a:spcPts val="0"/>
              </a:spcAft>
              <a:buClr>
                <a:schemeClr val="dk1"/>
              </a:buClr>
              <a:buSzPts val="1800"/>
              <a:buChar char="■"/>
            </a:pPr>
            <a:r>
              <a:rPr lang="en" sz="1800">
                <a:solidFill>
                  <a:schemeClr val="dk1"/>
                </a:solidFill>
              </a:rPr>
              <a:t>Remove defects and bugs…</a:t>
            </a:r>
            <a:endParaRPr sz="1800">
              <a:solidFill>
                <a:schemeClr val="dk1"/>
              </a:solidFill>
            </a:endParaRPr>
          </a:p>
        </p:txBody>
      </p:sp>
      <p:sp>
        <p:nvSpPr>
          <p:cNvPr id="756" name="Google Shape;756;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71"/>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62" name="Google Shape;762;p7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Why Software Testing is extremely important :</a:t>
            </a:r>
            <a:endParaRPr sz="1800"/>
          </a:p>
          <a:p>
            <a:pPr indent="-342900" lvl="1" marL="914400" marR="0" rtl="0" algn="l">
              <a:lnSpc>
                <a:spcPct val="200000"/>
              </a:lnSpc>
              <a:spcBef>
                <a:spcPts val="0"/>
              </a:spcBef>
              <a:spcAft>
                <a:spcPts val="0"/>
              </a:spcAft>
              <a:buSzPts val="1800"/>
              <a:buChar char="○"/>
            </a:pPr>
            <a:r>
              <a:rPr lang="en" sz="1800">
                <a:solidFill>
                  <a:schemeClr val="dk1"/>
                </a:solidFill>
              </a:rPr>
              <a:t>“</a:t>
            </a:r>
            <a:r>
              <a:rPr i="1" lang="en">
                <a:solidFill>
                  <a:schemeClr val="dk1"/>
                </a:solidFill>
              </a:rPr>
              <a:t>A study conducted by NIST in 2002 reports that software bugs cost the</a:t>
            </a:r>
            <a:r>
              <a:rPr b="1" i="1" lang="en">
                <a:solidFill>
                  <a:schemeClr val="dk1"/>
                </a:solidFill>
              </a:rPr>
              <a:t> U.S. economy $59.5 billion </a:t>
            </a:r>
            <a:r>
              <a:rPr i="1" lang="en">
                <a:solidFill>
                  <a:schemeClr val="dk1"/>
                </a:solidFill>
              </a:rPr>
              <a:t>annually. More than a third of this cost could be avoided, if better software testing was performed</a:t>
            </a:r>
            <a:r>
              <a:rPr lang="en" sz="1800">
                <a:solidFill>
                  <a:schemeClr val="dk1"/>
                </a:solidFill>
              </a:rPr>
              <a:t>” </a:t>
            </a:r>
            <a:r>
              <a:rPr b="1" i="1" lang="en" sz="1200" u="sng">
                <a:solidFill>
                  <a:schemeClr val="hlink"/>
                </a:solidFill>
                <a:hlinkClick r:id="rId3"/>
              </a:rPr>
              <a:t>https://www.nist.gov/director/planning/upload/report02-3.pdf</a:t>
            </a:r>
            <a:endParaRPr sz="1200">
              <a:solidFill>
                <a:schemeClr val="dk1"/>
              </a:solidFill>
            </a:endParaRPr>
          </a:p>
        </p:txBody>
      </p:sp>
      <p:sp>
        <p:nvSpPr>
          <p:cNvPr id="763" name="Google Shape;763;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72"/>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69" name="Google Shape;769;p7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Why Software Testing is extremely important :</a:t>
            </a:r>
            <a:endParaRPr sz="1800"/>
          </a:p>
          <a:p>
            <a:pPr indent="-342900" lvl="1" marL="914400" marR="0" rtl="0" algn="l">
              <a:lnSpc>
                <a:spcPct val="200000"/>
              </a:lnSpc>
              <a:spcBef>
                <a:spcPts val="0"/>
              </a:spcBef>
              <a:spcAft>
                <a:spcPts val="0"/>
              </a:spcAft>
              <a:buSzPts val="1800"/>
              <a:buChar char="○"/>
            </a:pPr>
            <a:r>
              <a:rPr lang="en" sz="1800">
                <a:solidFill>
                  <a:schemeClr val="dk1"/>
                </a:solidFill>
              </a:rPr>
              <a:t>Reduce Costs in both : Development and Maintenance</a:t>
            </a:r>
            <a:endParaRPr sz="1800">
              <a:solidFill>
                <a:schemeClr val="dk1"/>
              </a:solidFill>
            </a:endParaRPr>
          </a:p>
          <a:p>
            <a:pPr indent="-342900" lvl="1" marL="914400" marR="0" rtl="0" algn="l">
              <a:lnSpc>
                <a:spcPct val="200000"/>
              </a:lnSpc>
              <a:spcBef>
                <a:spcPts val="0"/>
              </a:spcBef>
              <a:spcAft>
                <a:spcPts val="0"/>
              </a:spcAft>
              <a:buClr>
                <a:schemeClr val="dk1"/>
              </a:buClr>
              <a:buSzPts val="1800"/>
              <a:buChar char="○"/>
            </a:pPr>
            <a:r>
              <a:rPr lang="en" sz="1800">
                <a:solidFill>
                  <a:schemeClr val="dk1"/>
                </a:solidFill>
              </a:rPr>
              <a:t>Customer Satisfaction  and Confidence in using your software</a:t>
            </a:r>
            <a:endParaRPr sz="1800">
              <a:solidFill>
                <a:schemeClr val="dk1"/>
              </a:solidFill>
            </a:endParaRPr>
          </a:p>
          <a:p>
            <a:pPr indent="-342900" lvl="1" marL="914400" marR="0" rtl="0" algn="l">
              <a:lnSpc>
                <a:spcPct val="200000"/>
              </a:lnSpc>
              <a:spcBef>
                <a:spcPts val="0"/>
              </a:spcBef>
              <a:spcAft>
                <a:spcPts val="0"/>
              </a:spcAft>
              <a:buClr>
                <a:schemeClr val="dk1"/>
              </a:buClr>
              <a:buSzPts val="1800"/>
              <a:buChar char="○"/>
            </a:pPr>
            <a:r>
              <a:rPr lang="en" sz="1800">
                <a:solidFill>
                  <a:schemeClr val="dk1"/>
                </a:solidFill>
              </a:rPr>
              <a:t>Reputation for your brand</a:t>
            </a:r>
            <a:endParaRPr sz="1800">
              <a:solidFill>
                <a:schemeClr val="dk1"/>
              </a:solidFill>
            </a:endParaRPr>
          </a:p>
          <a:p>
            <a:pPr indent="-342900" lvl="1" marL="914400" marR="0" rtl="0" algn="l">
              <a:lnSpc>
                <a:spcPct val="200000"/>
              </a:lnSpc>
              <a:spcBef>
                <a:spcPts val="0"/>
              </a:spcBef>
              <a:spcAft>
                <a:spcPts val="0"/>
              </a:spcAft>
              <a:buClr>
                <a:schemeClr val="dk1"/>
              </a:buClr>
              <a:buSzPts val="1800"/>
              <a:buChar char="○"/>
            </a:pPr>
            <a:r>
              <a:rPr lang="en" sz="1800">
                <a:solidFill>
                  <a:schemeClr val="dk1"/>
                </a:solidFill>
              </a:rPr>
              <a:t>Avoid Disasters, Stressful nights,…etc.</a:t>
            </a:r>
            <a:endParaRPr sz="1800">
              <a:solidFill>
                <a:schemeClr val="dk1"/>
              </a:solidFill>
            </a:endParaRPr>
          </a:p>
        </p:txBody>
      </p:sp>
      <p:sp>
        <p:nvSpPr>
          <p:cNvPr id="770" name="Google Shape;77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73"/>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76" name="Google Shape;776;p73"/>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When we do Software Testing : </a:t>
            </a:r>
            <a:endParaRPr sz="1800"/>
          </a:p>
          <a:p>
            <a:pPr indent="-342900" lvl="1" marL="914400" rtl="0" algn="l">
              <a:lnSpc>
                <a:spcPct val="200000"/>
              </a:lnSpc>
              <a:spcBef>
                <a:spcPts val="0"/>
              </a:spcBef>
              <a:spcAft>
                <a:spcPts val="0"/>
              </a:spcAft>
              <a:buSzPts val="1800"/>
              <a:buChar char="○"/>
            </a:pPr>
            <a:r>
              <a:rPr lang="en" sz="1800"/>
              <a:t>From the requirements till the company drops the maintenance of the developed software.</a:t>
            </a:r>
            <a:endParaRPr sz="1800"/>
          </a:p>
        </p:txBody>
      </p:sp>
      <p:sp>
        <p:nvSpPr>
          <p:cNvPr id="777" name="Google Shape;777;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74"/>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83" name="Google Shape;783;p74"/>
          <p:cNvSpPr txBox="1"/>
          <p:nvPr>
            <p:ph idx="2" type="subTitle"/>
          </p:nvPr>
        </p:nvSpPr>
        <p:spPr>
          <a:xfrm>
            <a:off x="202125" y="16289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Who </a:t>
            </a:r>
            <a:r>
              <a:rPr lang="en" sz="1800"/>
              <a:t>does Software Testing :</a:t>
            </a:r>
            <a:endParaRPr sz="1800"/>
          </a:p>
          <a:p>
            <a:pPr indent="-336550" lvl="1" marL="914400" rtl="0" algn="l">
              <a:lnSpc>
                <a:spcPct val="115000"/>
              </a:lnSpc>
              <a:spcBef>
                <a:spcPts val="0"/>
              </a:spcBef>
              <a:spcAft>
                <a:spcPts val="0"/>
              </a:spcAft>
              <a:buSzPts val="1700"/>
              <a:buChar char="○"/>
            </a:pPr>
            <a:r>
              <a:rPr lang="en" sz="1700"/>
              <a:t>Software Developers</a:t>
            </a:r>
            <a:endParaRPr sz="1700"/>
          </a:p>
          <a:p>
            <a:pPr indent="-336550" lvl="1" marL="914400" rtl="0" algn="l">
              <a:lnSpc>
                <a:spcPct val="115000"/>
              </a:lnSpc>
              <a:spcBef>
                <a:spcPts val="0"/>
              </a:spcBef>
              <a:spcAft>
                <a:spcPts val="0"/>
              </a:spcAft>
              <a:buSzPts val="1700"/>
              <a:buChar char="○"/>
            </a:pPr>
            <a:r>
              <a:rPr lang="en" sz="1700"/>
              <a:t>Testing Team : </a:t>
            </a:r>
            <a:endParaRPr sz="1700"/>
          </a:p>
          <a:p>
            <a:pPr indent="-323850" lvl="2" marL="1371600" rtl="0" algn="l">
              <a:spcBef>
                <a:spcPts val="0"/>
              </a:spcBef>
              <a:spcAft>
                <a:spcPts val="0"/>
              </a:spcAft>
              <a:buSzPts val="1500"/>
              <a:buChar char="■"/>
            </a:pPr>
            <a:r>
              <a:rPr b="1" i="1" lang="en" sz="1500">
                <a:solidFill>
                  <a:schemeClr val="dk1"/>
                </a:solidFill>
              </a:rPr>
              <a:t>Testers  : </a:t>
            </a:r>
            <a:r>
              <a:rPr i="1" lang="en" sz="1500">
                <a:solidFill>
                  <a:schemeClr val="dk1"/>
                </a:solidFill>
              </a:rPr>
              <a:t>to do the actual testing and examine certain case scenarios.</a:t>
            </a:r>
            <a:endParaRPr i="1" sz="1500"/>
          </a:p>
          <a:p>
            <a:pPr indent="-323850" lvl="2" marL="1371600" rtl="0" algn="l">
              <a:lnSpc>
                <a:spcPct val="115000"/>
              </a:lnSpc>
              <a:spcBef>
                <a:spcPts val="0"/>
              </a:spcBef>
              <a:spcAft>
                <a:spcPts val="0"/>
              </a:spcAft>
              <a:buSzPts val="1500"/>
              <a:buChar char="■"/>
            </a:pPr>
            <a:r>
              <a:rPr b="1" i="1" lang="en" sz="1500"/>
              <a:t>Quality Assurance Staff</a:t>
            </a:r>
            <a:r>
              <a:rPr i="1" lang="en" sz="1500"/>
              <a:t> : Oversee the testing process and defines the quality standards and metrics.</a:t>
            </a:r>
            <a:endParaRPr i="1" sz="1500"/>
          </a:p>
          <a:p>
            <a:pPr indent="-323850" lvl="2" marL="1371600" rtl="0" algn="l">
              <a:lnSpc>
                <a:spcPct val="115000"/>
              </a:lnSpc>
              <a:spcBef>
                <a:spcPts val="0"/>
              </a:spcBef>
              <a:spcAft>
                <a:spcPts val="0"/>
              </a:spcAft>
              <a:buSzPts val="1500"/>
              <a:buChar char="■"/>
            </a:pPr>
            <a:r>
              <a:rPr b="1" i="1" lang="en" sz="1500"/>
              <a:t>Test Automation/QA Engineers/programmers :</a:t>
            </a:r>
            <a:r>
              <a:rPr i="1" lang="en" sz="1500"/>
              <a:t>  ( for writing test cases/scripts.)</a:t>
            </a:r>
            <a:endParaRPr i="1" sz="1500"/>
          </a:p>
          <a:p>
            <a:pPr indent="-336550" lvl="1" marL="914400" rtl="0" algn="l">
              <a:lnSpc>
                <a:spcPct val="115000"/>
              </a:lnSpc>
              <a:spcBef>
                <a:spcPts val="0"/>
              </a:spcBef>
              <a:spcAft>
                <a:spcPts val="0"/>
              </a:spcAft>
              <a:buSzPts val="1700"/>
              <a:buChar char="○"/>
            </a:pPr>
            <a:r>
              <a:rPr lang="en" sz="1700"/>
              <a:t>End-Users</a:t>
            </a:r>
            <a:endParaRPr sz="1700"/>
          </a:p>
          <a:p>
            <a:pPr indent="-336550" lvl="1" marL="914400" rtl="0" algn="l">
              <a:lnSpc>
                <a:spcPct val="115000"/>
              </a:lnSpc>
              <a:spcBef>
                <a:spcPts val="0"/>
              </a:spcBef>
              <a:spcAft>
                <a:spcPts val="0"/>
              </a:spcAft>
              <a:buSzPts val="1700"/>
              <a:buChar char="○"/>
            </a:pPr>
            <a:r>
              <a:rPr lang="en" sz="1700"/>
              <a:t>UX Experts</a:t>
            </a:r>
            <a:endParaRPr sz="1700"/>
          </a:p>
          <a:p>
            <a:pPr indent="-336550" lvl="1" marL="914400" rtl="0" algn="l">
              <a:lnSpc>
                <a:spcPct val="115000"/>
              </a:lnSpc>
              <a:spcBef>
                <a:spcPts val="0"/>
              </a:spcBef>
              <a:spcAft>
                <a:spcPts val="0"/>
              </a:spcAft>
              <a:buSzPts val="1700"/>
              <a:buChar char="○"/>
            </a:pPr>
            <a:r>
              <a:rPr lang="en" sz="1700"/>
              <a:t>System Administrators</a:t>
            </a:r>
            <a:endParaRPr sz="1700"/>
          </a:p>
          <a:p>
            <a:pPr indent="-336550" lvl="1" marL="914400" rtl="0" algn="l">
              <a:lnSpc>
                <a:spcPct val="115000"/>
              </a:lnSpc>
              <a:spcBef>
                <a:spcPts val="0"/>
              </a:spcBef>
              <a:spcAft>
                <a:spcPts val="0"/>
              </a:spcAft>
              <a:buSzPts val="1700"/>
              <a:buChar char="○"/>
            </a:pPr>
            <a:r>
              <a:rPr lang="en" sz="1700"/>
              <a:t>…even random people</a:t>
            </a:r>
            <a:endParaRPr sz="1700"/>
          </a:p>
        </p:txBody>
      </p:sp>
      <p:sp>
        <p:nvSpPr>
          <p:cNvPr id="784" name="Google Shape;784;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75"/>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790" name="Google Shape;790;p75"/>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Terminology :</a:t>
            </a:r>
            <a:endParaRPr sz="1800"/>
          </a:p>
        </p:txBody>
      </p:sp>
      <p:sp>
        <p:nvSpPr>
          <p:cNvPr id="791" name="Google Shape;791;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2" name="Google Shape;792;p75"/>
          <p:cNvSpPr/>
          <p:nvPr/>
        </p:nvSpPr>
        <p:spPr>
          <a:xfrm>
            <a:off x="1076550" y="3560325"/>
            <a:ext cx="1899900" cy="6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Error</a:t>
            </a:r>
            <a:endParaRPr b="1" sz="1600"/>
          </a:p>
        </p:txBody>
      </p:sp>
      <p:sp>
        <p:nvSpPr>
          <p:cNvPr id="793" name="Google Shape;793;p75"/>
          <p:cNvSpPr/>
          <p:nvPr/>
        </p:nvSpPr>
        <p:spPr>
          <a:xfrm>
            <a:off x="3152350" y="2006575"/>
            <a:ext cx="1899900" cy="6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Bug</a:t>
            </a:r>
            <a:endParaRPr b="1" sz="1600"/>
          </a:p>
        </p:txBody>
      </p:sp>
      <p:sp>
        <p:nvSpPr>
          <p:cNvPr id="794" name="Google Shape;794;p75"/>
          <p:cNvSpPr/>
          <p:nvPr/>
        </p:nvSpPr>
        <p:spPr>
          <a:xfrm>
            <a:off x="3502425" y="3916625"/>
            <a:ext cx="1899900" cy="6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Failure</a:t>
            </a:r>
            <a:endParaRPr b="1" sz="1600"/>
          </a:p>
        </p:txBody>
      </p:sp>
      <p:sp>
        <p:nvSpPr>
          <p:cNvPr id="795" name="Google Shape;795;p75"/>
          <p:cNvSpPr/>
          <p:nvPr/>
        </p:nvSpPr>
        <p:spPr>
          <a:xfrm>
            <a:off x="6233950" y="2248050"/>
            <a:ext cx="1899900" cy="6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Defect</a:t>
            </a:r>
            <a:endParaRPr b="1" sz="1600"/>
          </a:p>
        </p:txBody>
      </p:sp>
      <p:sp>
        <p:nvSpPr>
          <p:cNvPr id="796" name="Google Shape;796;p75"/>
          <p:cNvSpPr/>
          <p:nvPr/>
        </p:nvSpPr>
        <p:spPr>
          <a:xfrm>
            <a:off x="5781250" y="3435975"/>
            <a:ext cx="1899900" cy="6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Debug</a:t>
            </a:r>
            <a:endParaRPr b="1" sz="1600"/>
          </a:p>
        </p:txBody>
      </p:sp>
      <p:sp>
        <p:nvSpPr>
          <p:cNvPr id="797" name="Google Shape;797;p75"/>
          <p:cNvSpPr/>
          <p:nvPr/>
        </p:nvSpPr>
        <p:spPr>
          <a:xfrm>
            <a:off x="483225" y="2454500"/>
            <a:ext cx="1899900" cy="6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Fault</a:t>
            </a:r>
            <a:endParaRPr b="1" sz="1600"/>
          </a:p>
        </p:txBody>
      </p:sp>
      <p:sp>
        <p:nvSpPr>
          <p:cNvPr id="798" name="Google Shape;798;p75"/>
          <p:cNvSpPr/>
          <p:nvPr/>
        </p:nvSpPr>
        <p:spPr>
          <a:xfrm>
            <a:off x="3354000" y="2961600"/>
            <a:ext cx="1899900" cy="6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Severity</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9"/>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584" name="Google Shape;584;p4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Find the defect/bug</a:t>
            </a:r>
            <a:endParaRPr sz="1800"/>
          </a:p>
        </p:txBody>
      </p:sp>
      <p:sp>
        <p:nvSpPr>
          <p:cNvPr id="585" name="Google Shape;58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86" name="Google Shape;586;p49"/>
          <p:cNvPicPr preferRelativeResize="0"/>
          <p:nvPr/>
        </p:nvPicPr>
        <p:blipFill>
          <a:blip r:embed="rId3">
            <a:alphaModFix/>
          </a:blip>
          <a:stretch>
            <a:fillRect/>
          </a:stretch>
        </p:blipFill>
        <p:spPr>
          <a:xfrm>
            <a:off x="741950" y="2128875"/>
            <a:ext cx="5738349" cy="28849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76"/>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804" name="Google Shape;804;p76"/>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Terminology : </a:t>
            </a:r>
            <a:endParaRPr sz="1800"/>
          </a:p>
          <a:p>
            <a:pPr indent="-342900" lvl="1" marL="914400" marR="0" rtl="0" algn="l">
              <a:lnSpc>
                <a:spcPct val="200000"/>
              </a:lnSpc>
              <a:spcBef>
                <a:spcPts val="0"/>
              </a:spcBef>
              <a:spcAft>
                <a:spcPts val="0"/>
              </a:spcAft>
              <a:buSzPts val="1800"/>
              <a:buChar char="○"/>
            </a:pPr>
            <a:r>
              <a:rPr lang="en" sz="1800">
                <a:solidFill>
                  <a:schemeClr val="dk1"/>
                </a:solidFill>
              </a:rPr>
              <a:t>Thomas Muller stated  “</a:t>
            </a:r>
            <a:r>
              <a:rPr i="1" lang="en" sz="1800">
                <a:solidFill>
                  <a:schemeClr val="dk1"/>
                </a:solidFill>
              </a:rPr>
              <a:t>A person can make an </a:t>
            </a:r>
            <a:r>
              <a:rPr b="1" i="1" lang="en" sz="1800">
                <a:solidFill>
                  <a:schemeClr val="dk1"/>
                </a:solidFill>
              </a:rPr>
              <a:t>error</a:t>
            </a:r>
            <a:r>
              <a:rPr i="1" lang="en" sz="1800">
                <a:solidFill>
                  <a:schemeClr val="dk1"/>
                </a:solidFill>
              </a:rPr>
              <a:t> (mistake), which produces a </a:t>
            </a:r>
            <a:r>
              <a:rPr b="1" i="1" lang="en" sz="1800">
                <a:solidFill>
                  <a:schemeClr val="dk1"/>
                </a:solidFill>
              </a:rPr>
              <a:t>defect</a:t>
            </a:r>
            <a:r>
              <a:rPr i="1" lang="en" sz="1800">
                <a:solidFill>
                  <a:schemeClr val="dk1"/>
                </a:solidFill>
              </a:rPr>
              <a:t> (fault, bug) in the code, in software or a system, or a document. If the execution of the defect in code happens, the system will </a:t>
            </a:r>
            <a:r>
              <a:rPr b="1" i="1" lang="en" sz="1800">
                <a:solidFill>
                  <a:schemeClr val="dk1"/>
                </a:solidFill>
              </a:rPr>
              <a:t>fail</a:t>
            </a:r>
            <a:r>
              <a:rPr i="1" lang="en" sz="1800">
                <a:solidFill>
                  <a:schemeClr val="dk1"/>
                </a:solidFill>
              </a:rPr>
              <a:t> to do what it should do (or something it shouldn’t), which causes a </a:t>
            </a:r>
            <a:r>
              <a:rPr b="1" i="1" lang="en" sz="1800">
                <a:solidFill>
                  <a:schemeClr val="dk1"/>
                </a:solidFill>
              </a:rPr>
              <a:t>failure</a:t>
            </a:r>
            <a:r>
              <a:rPr lang="en" sz="1800">
                <a:solidFill>
                  <a:schemeClr val="dk1"/>
                </a:solidFill>
              </a:rPr>
              <a:t>”.</a:t>
            </a:r>
            <a:endParaRPr sz="1800">
              <a:solidFill>
                <a:schemeClr val="dk1"/>
              </a:solidFill>
            </a:endParaRPr>
          </a:p>
          <a:p>
            <a:pPr indent="0" lvl="0" marL="0" rtl="0" algn="l">
              <a:lnSpc>
                <a:spcPct val="200000"/>
              </a:lnSpc>
              <a:spcBef>
                <a:spcPts val="1600"/>
              </a:spcBef>
              <a:spcAft>
                <a:spcPts val="1600"/>
              </a:spcAft>
              <a:buNone/>
            </a:pPr>
            <a:r>
              <a:t/>
            </a:r>
            <a:endParaRPr sz="1800"/>
          </a:p>
        </p:txBody>
      </p:sp>
      <p:sp>
        <p:nvSpPr>
          <p:cNvPr id="805" name="Google Shape;805;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77"/>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811" name="Google Shape;811;p77"/>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Terminology : </a:t>
            </a:r>
            <a:endParaRPr sz="1800"/>
          </a:p>
          <a:p>
            <a:pPr indent="-336550" lvl="1" marL="914400" marR="0" rtl="0" algn="l">
              <a:lnSpc>
                <a:spcPct val="150000"/>
              </a:lnSpc>
              <a:spcBef>
                <a:spcPts val="0"/>
              </a:spcBef>
              <a:spcAft>
                <a:spcPts val="0"/>
              </a:spcAft>
              <a:buSzPts val="1700"/>
              <a:buChar char="○"/>
            </a:pPr>
            <a:r>
              <a:rPr b="1" lang="en" sz="1700"/>
              <a:t>Er</a:t>
            </a:r>
            <a:r>
              <a:rPr b="1" lang="en" sz="1700"/>
              <a:t>ror </a:t>
            </a:r>
            <a:r>
              <a:rPr lang="en" sz="1700"/>
              <a:t>:  is a human mistake. An Error appears not only due to the logical mistake in the code made by the developer. Anyone in the team can make mistakes during the different phases of software development. For instance,</a:t>
            </a:r>
            <a:endParaRPr sz="1700"/>
          </a:p>
          <a:p>
            <a:pPr indent="-317500" lvl="2" marL="1371600" marR="0" rtl="0" algn="l">
              <a:lnSpc>
                <a:spcPct val="150000"/>
              </a:lnSpc>
              <a:spcBef>
                <a:spcPts val="0"/>
              </a:spcBef>
              <a:spcAft>
                <a:spcPts val="0"/>
              </a:spcAft>
              <a:buSzPts val="1400"/>
              <a:buChar char="■"/>
            </a:pPr>
            <a:r>
              <a:rPr lang="en" sz="1400">
                <a:solidFill>
                  <a:schemeClr val="dk2"/>
                </a:solidFill>
              </a:rPr>
              <a:t>BA (business analyst) may misinterpret or misunderstand requirements.</a:t>
            </a:r>
            <a:endParaRPr sz="1400">
              <a:solidFill>
                <a:schemeClr val="dk2"/>
              </a:solidFill>
            </a:endParaRPr>
          </a:p>
          <a:p>
            <a:pPr indent="-317500" lvl="2" marL="1371600" marR="0" rtl="0" algn="l">
              <a:lnSpc>
                <a:spcPct val="150000"/>
              </a:lnSpc>
              <a:spcBef>
                <a:spcPts val="0"/>
              </a:spcBef>
              <a:spcAft>
                <a:spcPts val="0"/>
              </a:spcAft>
              <a:buSzPts val="1400"/>
              <a:buChar char="■"/>
            </a:pPr>
            <a:r>
              <a:rPr lang="en" sz="1400">
                <a:solidFill>
                  <a:schemeClr val="dk2"/>
                </a:solidFill>
              </a:rPr>
              <a:t>The customer may provide insufficient or incorrect information.</a:t>
            </a:r>
            <a:endParaRPr sz="1400">
              <a:solidFill>
                <a:schemeClr val="dk2"/>
              </a:solidFill>
            </a:endParaRPr>
          </a:p>
          <a:p>
            <a:pPr indent="-317500" lvl="2" marL="1371600" marR="0" rtl="0" algn="l">
              <a:lnSpc>
                <a:spcPct val="150000"/>
              </a:lnSpc>
              <a:spcBef>
                <a:spcPts val="0"/>
              </a:spcBef>
              <a:spcAft>
                <a:spcPts val="0"/>
              </a:spcAft>
              <a:buSzPts val="1400"/>
              <a:buChar char="■"/>
            </a:pPr>
            <a:r>
              <a:rPr lang="en" sz="1400">
                <a:solidFill>
                  <a:schemeClr val="dk2"/>
                </a:solidFill>
              </a:rPr>
              <a:t>The architect may cause a flaw in software design.</a:t>
            </a:r>
            <a:endParaRPr sz="1400">
              <a:solidFill>
                <a:schemeClr val="dk2"/>
              </a:solidFill>
            </a:endParaRPr>
          </a:p>
          <a:p>
            <a:pPr indent="-317500" lvl="2" marL="1371600" marR="0" rtl="0" algn="l">
              <a:lnSpc>
                <a:spcPct val="150000"/>
              </a:lnSpc>
              <a:spcBef>
                <a:spcPts val="0"/>
              </a:spcBef>
              <a:spcAft>
                <a:spcPts val="0"/>
              </a:spcAft>
              <a:buSzPts val="1400"/>
              <a:buChar char="■"/>
            </a:pPr>
            <a:r>
              <a:rPr lang="en" sz="1400">
                <a:solidFill>
                  <a:schemeClr val="dk2"/>
                </a:solidFill>
              </a:rPr>
              <a:t>People on the team can also make mistakes due to unclear or insufficient requirements, time pressure, lethargy, or other reasons.</a:t>
            </a:r>
            <a:endParaRPr sz="1400">
              <a:solidFill>
                <a:schemeClr val="dk2"/>
              </a:solidFill>
            </a:endParaRPr>
          </a:p>
        </p:txBody>
      </p:sp>
      <p:sp>
        <p:nvSpPr>
          <p:cNvPr id="812" name="Google Shape;812;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78"/>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818" name="Google Shape;818;p7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Terminology : </a:t>
            </a:r>
            <a:endParaRPr sz="1800"/>
          </a:p>
          <a:p>
            <a:pPr indent="-336550" lvl="1" marL="914400" marR="0" rtl="0" algn="l">
              <a:lnSpc>
                <a:spcPct val="150000"/>
              </a:lnSpc>
              <a:spcBef>
                <a:spcPts val="0"/>
              </a:spcBef>
              <a:spcAft>
                <a:spcPts val="0"/>
              </a:spcAft>
              <a:buSzPts val="1700"/>
              <a:buChar char="○"/>
            </a:pPr>
            <a:r>
              <a:rPr b="1" lang="en" sz="1700"/>
              <a:t>Types of </a:t>
            </a:r>
            <a:r>
              <a:rPr b="1" lang="en" sz="1700"/>
              <a:t>Errors </a:t>
            </a:r>
            <a:r>
              <a:rPr lang="en" sz="1700"/>
              <a:t>: </a:t>
            </a:r>
            <a:endParaRPr sz="1700"/>
          </a:p>
          <a:p>
            <a:pPr indent="-311150" lvl="2" marL="1371600" marR="0" rtl="0" algn="l">
              <a:lnSpc>
                <a:spcPct val="150000"/>
              </a:lnSpc>
              <a:spcBef>
                <a:spcPts val="0"/>
              </a:spcBef>
              <a:spcAft>
                <a:spcPts val="0"/>
              </a:spcAft>
              <a:buSzPts val="1300"/>
              <a:buChar char="■"/>
            </a:pPr>
            <a:r>
              <a:rPr b="1" lang="en" sz="1300"/>
              <a:t>User Interface Error</a:t>
            </a:r>
            <a:r>
              <a:rPr lang="en" sz="1300"/>
              <a:t> : Appear during user interaction with the system. Such as missing or incorrect functionality of the system.</a:t>
            </a:r>
            <a:endParaRPr sz="1300"/>
          </a:p>
          <a:p>
            <a:pPr indent="-311150" lvl="2" marL="1371600" marR="0" rtl="0" algn="l">
              <a:lnSpc>
                <a:spcPct val="150000"/>
              </a:lnSpc>
              <a:spcBef>
                <a:spcPts val="0"/>
              </a:spcBef>
              <a:spcAft>
                <a:spcPts val="0"/>
              </a:spcAft>
              <a:buSzPts val="1300"/>
              <a:buChar char="■"/>
            </a:pPr>
            <a:r>
              <a:rPr b="1" lang="en" sz="1300"/>
              <a:t>Error handling error</a:t>
            </a:r>
            <a:r>
              <a:rPr lang="en" sz="1300"/>
              <a:t> : Any error that occurs while the user is interacting with the software needs precise and meaningful handling. </a:t>
            </a:r>
            <a:endParaRPr sz="1300"/>
          </a:p>
          <a:p>
            <a:pPr indent="-311150" lvl="2" marL="1371600" marR="0" rtl="0" algn="l">
              <a:lnSpc>
                <a:spcPct val="150000"/>
              </a:lnSpc>
              <a:spcBef>
                <a:spcPts val="0"/>
              </a:spcBef>
              <a:spcAft>
                <a:spcPts val="0"/>
              </a:spcAft>
              <a:buSzPts val="1300"/>
              <a:buChar char="■"/>
            </a:pPr>
            <a:r>
              <a:rPr b="1" lang="en" sz="1300"/>
              <a:t>Syntactic error </a:t>
            </a:r>
            <a:r>
              <a:rPr lang="en" sz="1300"/>
              <a:t>: Misspelled words or grammatically incorrect sentences are Syntactic errors and are very evident when testing the software GUI.</a:t>
            </a:r>
            <a:endParaRPr sz="1300"/>
          </a:p>
          <a:p>
            <a:pPr indent="-311150" lvl="2" marL="1371600" marR="0" rtl="0" algn="l">
              <a:lnSpc>
                <a:spcPct val="150000"/>
              </a:lnSpc>
              <a:spcBef>
                <a:spcPts val="0"/>
              </a:spcBef>
              <a:spcAft>
                <a:spcPts val="0"/>
              </a:spcAft>
              <a:buSzPts val="1300"/>
              <a:buChar char="■"/>
            </a:pPr>
            <a:r>
              <a:rPr b="1" lang="en" sz="1300"/>
              <a:t>Calculation errors</a:t>
            </a:r>
            <a:r>
              <a:rPr lang="en" sz="1300"/>
              <a:t> : These errors occur due to bad logic, incorrect formulas, mismatched data type, etc.</a:t>
            </a:r>
            <a:endParaRPr sz="1300"/>
          </a:p>
          <a:p>
            <a:pPr indent="0" lvl="0" marL="0" marR="0" rtl="0" algn="l">
              <a:lnSpc>
                <a:spcPct val="115000"/>
              </a:lnSpc>
              <a:spcBef>
                <a:spcPts val="1600"/>
              </a:spcBef>
              <a:spcAft>
                <a:spcPts val="1600"/>
              </a:spcAft>
              <a:buNone/>
            </a:pPr>
            <a:r>
              <a:t/>
            </a:r>
            <a:endParaRPr sz="1100"/>
          </a:p>
        </p:txBody>
      </p:sp>
      <p:sp>
        <p:nvSpPr>
          <p:cNvPr id="819" name="Google Shape;819;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79"/>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825" name="Google Shape;825;p7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Terminology : </a:t>
            </a:r>
            <a:endParaRPr sz="1800"/>
          </a:p>
          <a:p>
            <a:pPr indent="-336550" lvl="1" marL="914400" marR="0" rtl="0" algn="l">
              <a:lnSpc>
                <a:spcPct val="150000"/>
              </a:lnSpc>
              <a:spcBef>
                <a:spcPts val="0"/>
              </a:spcBef>
              <a:spcAft>
                <a:spcPts val="0"/>
              </a:spcAft>
              <a:buSzPts val="1700"/>
              <a:buChar char="○"/>
            </a:pPr>
            <a:r>
              <a:rPr b="1" lang="en" sz="1700"/>
              <a:t>Types of Errors </a:t>
            </a:r>
            <a:r>
              <a:rPr lang="en" sz="1700"/>
              <a:t>: </a:t>
            </a:r>
            <a:endParaRPr sz="1700"/>
          </a:p>
          <a:p>
            <a:pPr indent="-311150" lvl="2" marL="1371600" marR="0" rtl="0" algn="l">
              <a:lnSpc>
                <a:spcPct val="150000"/>
              </a:lnSpc>
              <a:spcBef>
                <a:spcPts val="0"/>
              </a:spcBef>
              <a:spcAft>
                <a:spcPts val="0"/>
              </a:spcAft>
              <a:buSzPts val="1300"/>
              <a:buChar char="■"/>
            </a:pPr>
            <a:r>
              <a:rPr b="1" lang="en" sz="1300"/>
              <a:t>Flow control error</a:t>
            </a:r>
            <a:r>
              <a:rPr lang="en" sz="1300"/>
              <a:t>: Errors concerning passing the control of the program in an incorrect direction where the software program behaves unexpectedly are flow control errors. Such as the presence of an infinite loop, reporting syntax error during run-time, etc.</a:t>
            </a:r>
            <a:endParaRPr sz="1300"/>
          </a:p>
          <a:p>
            <a:pPr indent="-311150" lvl="2" marL="1371600" marR="0" rtl="0" algn="l">
              <a:lnSpc>
                <a:spcPct val="150000"/>
              </a:lnSpc>
              <a:spcBef>
                <a:spcPts val="0"/>
              </a:spcBef>
              <a:spcAft>
                <a:spcPts val="0"/>
              </a:spcAft>
              <a:buSzPts val="1300"/>
              <a:buChar char="■"/>
            </a:pPr>
            <a:r>
              <a:rPr b="1" lang="en" sz="1300"/>
              <a:t>Testing errors </a:t>
            </a:r>
            <a:r>
              <a:rPr lang="en" sz="1300"/>
              <a:t>: It implies the errors that occurred when implementing and executing the test process. For example, bug scanning failure, inefficiency in reporting an error or defect.</a:t>
            </a:r>
            <a:endParaRPr sz="1300"/>
          </a:p>
          <a:p>
            <a:pPr indent="-317500" lvl="2" marL="1371600" marR="0" rtl="0" algn="l">
              <a:lnSpc>
                <a:spcPct val="150000"/>
              </a:lnSpc>
              <a:spcBef>
                <a:spcPts val="0"/>
              </a:spcBef>
              <a:spcAft>
                <a:spcPts val="0"/>
              </a:spcAft>
              <a:buSzPts val="1400"/>
              <a:buChar char="■"/>
            </a:pPr>
            <a:r>
              <a:rPr b="1" lang="en" sz="1300"/>
              <a:t>Hardware errors</a:t>
            </a:r>
            <a:r>
              <a:rPr lang="en" sz="1300"/>
              <a:t> : Such errors are related to the hardwa</a:t>
            </a:r>
            <a:r>
              <a:rPr lang="en" sz="1400"/>
              <a:t>re device. Such as no availability and no compatibility with the device.</a:t>
            </a:r>
            <a:endParaRPr sz="1400"/>
          </a:p>
          <a:p>
            <a:pPr indent="-317500" lvl="2" marL="1371600" marR="0" rtl="0" algn="l">
              <a:lnSpc>
                <a:spcPct val="150000"/>
              </a:lnSpc>
              <a:spcBef>
                <a:spcPts val="0"/>
              </a:spcBef>
              <a:spcAft>
                <a:spcPts val="0"/>
              </a:spcAft>
              <a:buSzPts val="1400"/>
              <a:buChar char="■"/>
            </a:pPr>
            <a:r>
              <a:rPr lang="en" sz="1400"/>
              <a:t>In addition to : </a:t>
            </a:r>
            <a:r>
              <a:rPr lang="en" sz="1400"/>
              <a:t>Integration</a:t>
            </a:r>
            <a:r>
              <a:rPr lang="en" sz="1400"/>
              <a:t> errors, security errors, usability errors…</a:t>
            </a:r>
            <a:endParaRPr sz="1400"/>
          </a:p>
        </p:txBody>
      </p:sp>
      <p:sp>
        <p:nvSpPr>
          <p:cNvPr id="826" name="Google Shape;826;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80"/>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832" name="Google Shape;832;p8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Terminology : </a:t>
            </a:r>
            <a:endParaRPr sz="1800"/>
          </a:p>
          <a:p>
            <a:pPr indent="-336550" lvl="1" marL="914400" marR="0" rtl="0" algn="l">
              <a:lnSpc>
                <a:spcPct val="150000"/>
              </a:lnSpc>
              <a:spcBef>
                <a:spcPts val="0"/>
              </a:spcBef>
              <a:spcAft>
                <a:spcPts val="0"/>
              </a:spcAft>
              <a:buSzPts val="1700"/>
              <a:buChar char="○"/>
            </a:pPr>
            <a:r>
              <a:rPr b="1" lang="en" sz="1700"/>
              <a:t>What the main causes of errors in software systems</a:t>
            </a:r>
            <a:endParaRPr sz="1700"/>
          </a:p>
          <a:p>
            <a:pPr indent="-311150" lvl="2" marL="1371600" marR="0" rtl="0" algn="l">
              <a:lnSpc>
                <a:spcPct val="150000"/>
              </a:lnSpc>
              <a:spcBef>
                <a:spcPts val="0"/>
              </a:spcBef>
              <a:spcAft>
                <a:spcPts val="0"/>
              </a:spcAft>
              <a:buSzPts val="1300"/>
              <a:buChar char="■"/>
            </a:pPr>
            <a:r>
              <a:rPr b="1" lang="en" sz="1300"/>
              <a:t>Inadequate requirements</a:t>
            </a:r>
            <a:r>
              <a:rPr lang="en" sz="1300"/>
              <a:t>: The success of any software application depends on the gathering and compiling of the correct specification in addition to the understanding of development teams on client requirements. Unclear requirements and misunderstanding of the requirements are two main factors that cause software defects.</a:t>
            </a:r>
            <a:endParaRPr sz="1300"/>
          </a:p>
          <a:p>
            <a:pPr indent="-311150" lvl="2" marL="1371600" marR="0" rtl="0" algn="l">
              <a:lnSpc>
                <a:spcPct val="150000"/>
              </a:lnSpc>
              <a:spcBef>
                <a:spcPts val="0"/>
              </a:spcBef>
              <a:spcAft>
                <a:spcPts val="0"/>
              </a:spcAft>
              <a:buSzPts val="1300"/>
              <a:buChar char="■"/>
            </a:pPr>
            <a:r>
              <a:rPr b="1" lang="en" sz="1300"/>
              <a:t>Human Fallibility and Programming errors</a:t>
            </a:r>
            <a:r>
              <a:rPr lang="en" sz="1300"/>
              <a:t>: Programmers, like any other person, can make programming mistakes. Inexperienced programmers or programmers without proper domain knowledge can introduce simple errors during coding. The lack of simple coding practices, unit tests, debugging are some of the common reasons why most problems appear at the stage of development. This applies even to designers, database developers…</a:t>
            </a:r>
            <a:endParaRPr sz="1300"/>
          </a:p>
          <a:p>
            <a:pPr indent="0" lvl="0" marL="0" marR="0" rtl="0" algn="l">
              <a:lnSpc>
                <a:spcPct val="150000"/>
              </a:lnSpc>
              <a:spcBef>
                <a:spcPts val="1600"/>
              </a:spcBef>
              <a:spcAft>
                <a:spcPts val="1600"/>
              </a:spcAft>
              <a:buNone/>
            </a:pPr>
            <a:r>
              <a:t/>
            </a:r>
            <a:endParaRPr sz="1300"/>
          </a:p>
        </p:txBody>
      </p:sp>
      <p:sp>
        <p:nvSpPr>
          <p:cNvPr id="833" name="Google Shape;833;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81"/>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839" name="Google Shape;839;p8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Terminology : </a:t>
            </a:r>
            <a:endParaRPr sz="1800"/>
          </a:p>
          <a:p>
            <a:pPr indent="-336550" lvl="1" marL="914400" marR="0" rtl="0" algn="l">
              <a:lnSpc>
                <a:spcPct val="150000"/>
              </a:lnSpc>
              <a:spcBef>
                <a:spcPts val="0"/>
              </a:spcBef>
              <a:spcAft>
                <a:spcPts val="0"/>
              </a:spcAft>
              <a:buSzPts val="1700"/>
              <a:buChar char="○"/>
            </a:pPr>
            <a:r>
              <a:rPr b="1" lang="en" sz="1700"/>
              <a:t>What the main causes of errors in software systems</a:t>
            </a:r>
            <a:endParaRPr sz="1700"/>
          </a:p>
          <a:p>
            <a:pPr indent="-311150" lvl="2" marL="1371600" marR="0" rtl="0" algn="l">
              <a:lnSpc>
                <a:spcPct val="150000"/>
              </a:lnSpc>
              <a:spcBef>
                <a:spcPts val="0"/>
              </a:spcBef>
              <a:spcAft>
                <a:spcPts val="0"/>
              </a:spcAft>
              <a:buSzPts val="1300"/>
              <a:buChar char="■"/>
            </a:pPr>
            <a:r>
              <a:rPr b="1" lang="en" sz="1300"/>
              <a:t>Communication gap </a:t>
            </a:r>
            <a:r>
              <a:rPr lang="en" sz="1300"/>
              <a:t>: Defects are introduced in the development stage if the exact requirements are not communicated correctly to the development teams. Sometimes miscommunication between the developers and testers may also lead to defects in software.</a:t>
            </a:r>
            <a:endParaRPr sz="1300"/>
          </a:p>
          <a:p>
            <a:pPr indent="-311150" lvl="2" marL="1371600" marR="0" rtl="0" algn="l">
              <a:lnSpc>
                <a:spcPct val="150000"/>
              </a:lnSpc>
              <a:spcBef>
                <a:spcPts val="0"/>
              </a:spcBef>
              <a:spcAft>
                <a:spcPts val="0"/>
              </a:spcAft>
              <a:buSzPts val="1300"/>
              <a:buChar char="■"/>
            </a:pPr>
            <a:r>
              <a:rPr b="1" lang="en" sz="1300"/>
              <a:t>Time Pressures </a:t>
            </a:r>
            <a:r>
              <a:rPr lang="en" sz="1300"/>
              <a:t>: Scheduling of software projects is not an easy job. When the deadline approaches and the crisis arrives, mistakes happen. If there is not enough time for proper design, coding, and testing, it is quite evident that defects will be introduced and missed in testing</a:t>
            </a:r>
            <a:endParaRPr sz="1300"/>
          </a:p>
          <a:p>
            <a:pPr indent="-311150" lvl="2" marL="1371600" marR="0" rtl="0" algn="l">
              <a:lnSpc>
                <a:spcPct val="150000"/>
              </a:lnSpc>
              <a:spcBef>
                <a:spcPts val="0"/>
              </a:spcBef>
              <a:spcAft>
                <a:spcPts val="0"/>
              </a:spcAft>
              <a:buSzPts val="1300"/>
              <a:buChar char="■"/>
            </a:pPr>
            <a:r>
              <a:rPr b="1" lang="en" sz="1300"/>
              <a:t>Inappropriate environment </a:t>
            </a:r>
            <a:r>
              <a:rPr lang="en" sz="1300"/>
              <a:t>: Inappropriate environment such as hardware or software incompatibility leads to defects in the software. Often test data present in one environment is different from another environment. Therefore, some of the defects go undetected.</a:t>
            </a:r>
            <a:endParaRPr sz="1300"/>
          </a:p>
        </p:txBody>
      </p:sp>
      <p:sp>
        <p:nvSpPr>
          <p:cNvPr id="840" name="Google Shape;840;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82"/>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846" name="Google Shape;846;p8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Terminology : </a:t>
            </a:r>
            <a:endParaRPr sz="1800"/>
          </a:p>
          <a:p>
            <a:pPr indent="-336550" lvl="1" marL="914400" marR="0" rtl="0" algn="l">
              <a:lnSpc>
                <a:spcPct val="150000"/>
              </a:lnSpc>
              <a:spcBef>
                <a:spcPts val="0"/>
              </a:spcBef>
              <a:spcAft>
                <a:spcPts val="0"/>
              </a:spcAft>
              <a:buSzPts val="1700"/>
              <a:buChar char="○"/>
            </a:pPr>
            <a:r>
              <a:rPr b="1" lang="en" sz="1700"/>
              <a:t>Defect ( Fault or bug )</a:t>
            </a:r>
            <a:r>
              <a:rPr b="1" lang="en" sz="1700"/>
              <a:t> </a:t>
            </a:r>
            <a:r>
              <a:rPr lang="en" sz="1700"/>
              <a:t>: </a:t>
            </a:r>
            <a:endParaRPr sz="1700"/>
          </a:p>
          <a:p>
            <a:pPr indent="-317500" lvl="2" marL="1371600" marR="0" rtl="0" algn="l">
              <a:lnSpc>
                <a:spcPct val="150000"/>
              </a:lnSpc>
              <a:spcBef>
                <a:spcPts val="0"/>
              </a:spcBef>
              <a:spcAft>
                <a:spcPts val="0"/>
              </a:spcAft>
              <a:buSzPts val="1400"/>
              <a:buChar char="■"/>
            </a:pPr>
            <a:r>
              <a:rPr lang="en" sz="1300"/>
              <a:t>Just an error which is found by the tester.</a:t>
            </a:r>
            <a:endParaRPr sz="1300"/>
          </a:p>
          <a:p>
            <a:pPr indent="-317500" lvl="2" marL="1371600" marR="0" rtl="0" algn="l">
              <a:lnSpc>
                <a:spcPct val="150000"/>
              </a:lnSpc>
              <a:spcBef>
                <a:spcPts val="0"/>
              </a:spcBef>
              <a:spcAft>
                <a:spcPts val="0"/>
              </a:spcAft>
              <a:buSzPts val="1400"/>
              <a:buChar char="■"/>
            </a:pPr>
            <a:r>
              <a:rPr lang="en" sz="1300"/>
              <a:t> A Defect in a software product reflects its inability or inefficiency to comply with the specified requirements and criteria and, subsequently, prevent the software application from performing the desired and expected behaviour.</a:t>
            </a:r>
            <a:endParaRPr sz="1300"/>
          </a:p>
          <a:p>
            <a:pPr indent="-311150" lvl="1" marL="914400" marR="0" rtl="0" algn="l">
              <a:lnSpc>
                <a:spcPct val="150000"/>
              </a:lnSpc>
              <a:spcBef>
                <a:spcPts val="0"/>
              </a:spcBef>
              <a:spcAft>
                <a:spcPts val="0"/>
              </a:spcAft>
              <a:buSzPts val="1300"/>
              <a:buChar char="○"/>
            </a:pPr>
            <a:r>
              <a:rPr b="1" lang="en" sz="1700"/>
              <a:t>Severity of Defects </a:t>
            </a:r>
            <a:r>
              <a:rPr lang="en" sz="1300"/>
              <a:t>:</a:t>
            </a:r>
            <a:r>
              <a:rPr b="1" i="1" lang="en" sz="1000">
                <a:latin typeface="Roboto"/>
                <a:ea typeface="Roboto"/>
                <a:cs typeface="Roboto"/>
                <a:sym typeface="Roboto"/>
              </a:rPr>
              <a:t> </a:t>
            </a:r>
            <a:endParaRPr b="1" i="1" sz="1000">
              <a:latin typeface="Roboto"/>
              <a:ea typeface="Roboto"/>
              <a:cs typeface="Roboto"/>
              <a:sym typeface="Roboto"/>
            </a:endParaRPr>
          </a:p>
          <a:p>
            <a:pPr indent="-317500" lvl="2" marL="1371600" marR="0" rtl="0" algn="l">
              <a:lnSpc>
                <a:spcPct val="150000"/>
              </a:lnSpc>
              <a:spcBef>
                <a:spcPts val="0"/>
              </a:spcBef>
              <a:spcAft>
                <a:spcPts val="0"/>
              </a:spcAft>
              <a:buSzPts val="1400"/>
              <a:buChar char="■"/>
            </a:pPr>
            <a:r>
              <a:rPr lang="en" sz="1300"/>
              <a:t>Defines the degree of impact and potential risk associated with this fault and failure  (How badly it would impact operations, data, users…).</a:t>
            </a:r>
            <a:endParaRPr sz="1300"/>
          </a:p>
        </p:txBody>
      </p:sp>
      <p:sp>
        <p:nvSpPr>
          <p:cNvPr id="847" name="Google Shape;847;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83"/>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853" name="Google Shape;853;p83"/>
          <p:cNvSpPr txBox="1"/>
          <p:nvPr>
            <p:ph idx="2" type="subTitle"/>
          </p:nvPr>
        </p:nvSpPr>
        <p:spPr>
          <a:xfrm>
            <a:off x="202125" y="14765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Terminology : </a:t>
            </a:r>
            <a:endParaRPr sz="1800"/>
          </a:p>
          <a:p>
            <a:pPr indent="-336550" lvl="1" marL="914400" marR="0" rtl="0" algn="l">
              <a:lnSpc>
                <a:spcPct val="150000"/>
              </a:lnSpc>
              <a:spcBef>
                <a:spcPts val="0"/>
              </a:spcBef>
              <a:spcAft>
                <a:spcPts val="0"/>
              </a:spcAft>
              <a:buSzPts val="1700"/>
              <a:buChar char="○"/>
            </a:pPr>
            <a:r>
              <a:rPr b="1" lang="en" sz="1700"/>
              <a:t>Severity Levels of Defects ( Fault or bug ) </a:t>
            </a:r>
            <a:r>
              <a:rPr lang="en" sz="1700"/>
              <a:t>: </a:t>
            </a:r>
            <a:endParaRPr sz="1100">
              <a:latin typeface="Roboto"/>
              <a:ea typeface="Roboto"/>
              <a:cs typeface="Roboto"/>
              <a:sym typeface="Roboto"/>
            </a:endParaRPr>
          </a:p>
          <a:p>
            <a:pPr indent="-311150" lvl="2" marL="1371600" marR="0" rtl="0" algn="l">
              <a:lnSpc>
                <a:spcPct val="115000"/>
              </a:lnSpc>
              <a:spcBef>
                <a:spcPts val="0"/>
              </a:spcBef>
              <a:spcAft>
                <a:spcPts val="0"/>
              </a:spcAft>
              <a:buSzPts val="1300"/>
              <a:buChar char="■"/>
            </a:pPr>
            <a:r>
              <a:rPr b="1" lang="en" sz="1300">
                <a:solidFill>
                  <a:schemeClr val="dk2"/>
                </a:solidFill>
              </a:rPr>
              <a:t>Critical </a:t>
            </a:r>
            <a:r>
              <a:rPr lang="en" sz="1300">
                <a:solidFill>
                  <a:schemeClr val="dk2"/>
                </a:solidFill>
              </a:rPr>
              <a:t>: require</a:t>
            </a:r>
            <a:r>
              <a:rPr lang="en" sz="1300"/>
              <a:t>s</a:t>
            </a:r>
            <a:r>
              <a:rPr lang="en" sz="1300">
                <a:solidFill>
                  <a:schemeClr val="dk2"/>
                </a:solidFill>
              </a:rPr>
              <a:t> immediate attention and treatment. A critical defect directly affects the essential functionalities which can otherwise affect a software product or its large-scale functionality. For instance, </a:t>
            </a:r>
            <a:r>
              <a:rPr lang="en" sz="1300"/>
              <a:t>users cannot login.</a:t>
            </a:r>
            <a:endParaRPr sz="1300">
              <a:solidFill>
                <a:schemeClr val="dk2"/>
              </a:solidFill>
            </a:endParaRPr>
          </a:p>
          <a:p>
            <a:pPr indent="-311150" lvl="2" marL="1371600" marR="0" rtl="0" algn="l">
              <a:lnSpc>
                <a:spcPct val="115000"/>
              </a:lnSpc>
              <a:spcBef>
                <a:spcPts val="0"/>
              </a:spcBef>
              <a:spcAft>
                <a:spcPts val="0"/>
              </a:spcAft>
              <a:buSzPts val="1300"/>
              <a:buChar char="■"/>
            </a:pPr>
            <a:r>
              <a:rPr b="1" lang="en" sz="1300">
                <a:solidFill>
                  <a:schemeClr val="dk2"/>
                </a:solidFill>
              </a:rPr>
              <a:t>Major </a:t>
            </a:r>
            <a:r>
              <a:rPr lang="en" sz="1300">
                <a:solidFill>
                  <a:schemeClr val="dk2"/>
                </a:solidFill>
              </a:rPr>
              <a:t>: </a:t>
            </a:r>
            <a:r>
              <a:rPr lang="en" sz="1300"/>
              <a:t> </a:t>
            </a:r>
            <a:r>
              <a:rPr lang="en" sz="1300">
                <a:solidFill>
                  <a:schemeClr val="dk2"/>
                </a:solidFill>
              </a:rPr>
              <a:t> affect</a:t>
            </a:r>
            <a:r>
              <a:rPr lang="en" sz="1300"/>
              <a:t>s</a:t>
            </a:r>
            <a:r>
              <a:rPr lang="en" sz="1300">
                <a:solidFill>
                  <a:schemeClr val="dk2"/>
                </a:solidFill>
              </a:rPr>
              <a:t> the main functions of a software product. Although, these defects do not result in the complete failure of a system but may bring several primary functions of the software </a:t>
            </a:r>
            <a:r>
              <a:rPr lang="en" sz="1300"/>
              <a:t>down</a:t>
            </a:r>
            <a:r>
              <a:rPr lang="en" sz="1300">
                <a:solidFill>
                  <a:schemeClr val="dk2"/>
                </a:solidFill>
              </a:rPr>
              <a:t>. Exam</a:t>
            </a:r>
            <a:r>
              <a:rPr lang="en" sz="1300"/>
              <a:t>ple : Changing password not working.</a:t>
            </a:r>
            <a:endParaRPr sz="1300">
              <a:solidFill>
                <a:schemeClr val="dk2"/>
              </a:solidFill>
            </a:endParaRPr>
          </a:p>
          <a:p>
            <a:pPr indent="-311150" lvl="2" marL="1371600" marR="0" rtl="0" algn="l">
              <a:lnSpc>
                <a:spcPct val="115000"/>
              </a:lnSpc>
              <a:spcBef>
                <a:spcPts val="0"/>
              </a:spcBef>
              <a:spcAft>
                <a:spcPts val="0"/>
              </a:spcAft>
              <a:buSzPts val="1300"/>
              <a:buChar char="■"/>
            </a:pPr>
            <a:r>
              <a:rPr b="1" lang="en" sz="1300">
                <a:solidFill>
                  <a:schemeClr val="dk2"/>
                </a:solidFill>
              </a:rPr>
              <a:t>Minor </a:t>
            </a:r>
            <a:r>
              <a:rPr lang="en" sz="1300">
                <a:solidFill>
                  <a:schemeClr val="dk2"/>
                </a:solidFill>
              </a:rPr>
              <a:t>: produces less impact and have no significant influence on a software product. The results of these defects are visible in the operation of the product. However, it does not prevent users from executing the task.  Example : Email Notification o</a:t>
            </a:r>
            <a:r>
              <a:rPr lang="en" sz="1300"/>
              <a:t>f due tasks not working. </a:t>
            </a:r>
            <a:r>
              <a:rPr lang="en" sz="1300">
                <a:solidFill>
                  <a:schemeClr val="dk2"/>
                </a:solidFill>
              </a:rPr>
              <a:t> </a:t>
            </a:r>
            <a:endParaRPr sz="1300">
              <a:solidFill>
                <a:schemeClr val="dk2"/>
              </a:solidFill>
            </a:endParaRPr>
          </a:p>
          <a:p>
            <a:pPr indent="-311150" lvl="2" marL="1371600" marR="0" rtl="0" algn="l">
              <a:lnSpc>
                <a:spcPct val="115000"/>
              </a:lnSpc>
              <a:spcBef>
                <a:spcPts val="0"/>
              </a:spcBef>
              <a:spcAft>
                <a:spcPts val="0"/>
              </a:spcAft>
              <a:buSzPts val="1300"/>
              <a:buChar char="■"/>
            </a:pPr>
            <a:r>
              <a:rPr b="1" lang="en" sz="1300">
                <a:solidFill>
                  <a:schemeClr val="dk2"/>
                </a:solidFill>
              </a:rPr>
              <a:t>Trivial </a:t>
            </a:r>
            <a:r>
              <a:rPr lang="en" sz="1300">
                <a:solidFill>
                  <a:schemeClr val="dk2"/>
                </a:solidFill>
              </a:rPr>
              <a:t>: These types of defects have no impact on the operation of a product. Hence, sometimes, we ignore and omit them. For example, spelling or grammatical errors.</a:t>
            </a:r>
            <a:endParaRPr sz="1300">
              <a:solidFill>
                <a:schemeClr val="dk2"/>
              </a:solidFill>
            </a:endParaRPr>
          </a:p>
        </p:txBody>
      </p:sp>
      <p:sp>
        <p:nvSpPr>
          <p:cNvPr id="854" name="Google Shape;854;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84"/>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860" name="Google Shape;860;p84"/>
          <p:cNvSpPr txBox="1"/>
          <p:nvPr>
            <p:ph idx="2" type="subTitle"/>
          </p:nvPr>
        </p:nvSpPr>
        <p:spPr>
          <a:xfrm>
            <a:off x="202125" y="14765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Terminology : </a:t>
            </a:r>
            <a:endParaRPr sz="1800"/>
          </a:p>
          <a:p>
            <a:pPr indent="-336550" lvl="1" marL="914400" marR="0" rtl="0" algn="l">
              <a:lnSpc>
                <a:spcPct val="150000"/>
              </a:lnSpc>
              <a:spcBef>
                <a:spcPts val="0"/>
              </a:spcBef>
              <a:spcAft>
                <a:spcPts val="0"/>
              </a:spcAft>
              <a:buSzPts val="1700"/>
              <a:buChar char="○"/>
            </a:pPr>
            <a:r>
              <a:rPr b="1" lang="en" sz="1700"/>
              <a:t>Software Debugging  vs Software Testing</a:t>
            </a:r>
            <a:endParaRPr sz="1100">
              <a:latin typeface="Roboto"/>
              <a:ea typeface="Roboto"/>
              <a:cs typeface="Roboto"/>
              <a:sym typeface="Roboto"/>
            </a:endParaRPr>
          </a:p>
          <a:p>
            <a:pPr indent="-323850" lvl="2" marL="1371600" marR="0" rtl="0" algn="l">
              <a:lnSpc>
                <a:spcPct val="150000"/>
              </a:lnSpc>
              <a:spcBef>
                <a:spcPts val="0"/>
              </a:spcBef>
              <a:spcAft>
                <a:spcPts val="0"/>
              </a:spcAft>
              <a:buSzPts val="1500"/>
              <a:buChar char="■"/>
            </a:pPr>
            <a:r>
              <a:rPr b="1" lang="en" sz="1500"/>
              <a:t>Software Testing </a:t>
            </a:r>
            <a:r>
              <a:rPr lang="en" sz="1500">
                <a:solidFill>
                  <a:schemeClr val="dk2"/>
                </a:solidFill>
              </a:rPr>
              <a:t>: </a:t>
            </a:r>
            <a:endParaRPr sz="1500">
              <a:solidFill>
                <a:schemeClr val="dk2"/>
              </a:solidFill>
            </a:endParaRPr>
          </a:p>
          <a:p>
            <a:pPr indent="-323850" lvl="3" marL="1828800" marR="0" rtl="0" algn="l">
              <a:lnSpc>
                <a:spcPct val="150000"/>
              </a:lnSpc>
              <a:spcBef>
                <a:spcPts val="0"/>
              </a:spcBef>
              <a:spcAft>
                <a:spcPts val="0"/>
              </a:spcAft>
              <a:buSzPts val="1500"/>
              <a:buChar char="●"/>
            </a:pPr>
            <a:r>
              <a:rPr lang="en" sz="1500"/>
              <a:t>Find the errors in the software</a:t>
            </a:r>
            <a:endParaRPr sz="1500"/>
          </a:p>
          <a:p>
            <a:pPr indent="-323850" lvl="3" marL="1828800" marR="0" rtl="0" algn="l">
              <a:lnSpc>
                <a:spcPct val="150000"/>
              </a:lnSpc>
              <a:spcBef>
                <a:spcPts val="0"/>
              </a:spcBef>
              <a:spcAft>
                <a:spcPts val="0"/>
              </a:spcAft>
              <a:buSzPts val="1500"/>
              <a:buChar char="●"/>
            </a:pPr>
            <a:r>
              <a:rPr lang="en" sz="1500"/>
              <a:t>Done by all people including a random person</a:t>
            </a:r>
            <a:endParaRPr sz="1500"/>
          </a:p>
          <a:p>
            <a:pPr indent="-323850" lvl="2" marL="1371600" marR="0" rtl="0" algn="l">
              <a:lnSpc>
                <a:spcPct val="150000"/>
              </a:lnSpc>
              <a:spcBef>
                <a:spcPts val="0"/>
              </a:spcBef>
              <a:spcAft>
                <a:spcPts val="0"/>
              </a:spcAft>
              <a:buSzPts val="1500"/>
              <a:buChar char="■"/>
            </a:pPr>
            <a:r>
              <a:rPr b="1" lang="en" sz="1500"/>
              <a:t>Software Debugging</a:t>
            </a:r>
            <a:r>
              <a:rPr lang="en" sz="1500"/>
              <a:t> : </a:t>
            </a:r>
            <a:endParaRPr sz="1500"/>
          </a:p>
          <a:p>
            <a:pPr indent="-323850" lvl="3" marL="1828800" marR="0" rtl="0" algn="l">
              <a:lnSpc>
                <a:spcPct val="150000"/>
              </a:lnSpc>
              <a:spcBef>
                <a:spcPts val="0"/>
              </a:spcBef>
              <a:spcAft>
                <a:spcPts val="0"/>
              </a:spcAft>
              <a:buSzPts val="1500"/>
              <a:buChar char="●"/>
            </a:pPr>
            <a:r>
              <a:rPr lang="en" sz="1500"/>
              <a:t>Is the process to </a:t>
            </a:r>
            <a:r>
              <a:rPr b="1" lang="en" sz="1500"/>
              <a:t>locate</a:t>
            </a:r>
            <a:r>
              <a:rPr lang="en" sz="1500"/>
              <a:t> a </a:t>
            </a:r>
            <a:r>
              <a:rPr lang="en" sz="1500"/>
              <a:t>defect</a:t>
            </a:r>
            <a:r>
              <a:rPr lang="en" sz="1500"/>
              <a:t> and resolve it.</a:t>
            </a:r>
            <a:endParaRPr sz="1500"/>
          </a:p>
          <a:p>
            <a:pPr indent="-323850" lvl="3" marL="1828800" marR="0" rtl="0" algn="l">
              <a:lnSpc>
                <a:spcPct val="150000"/>
              </a:lnSpc>
              <a:spcBef>
                <a:spcPts val="0"/>
              </a:spcBef>
              <a:spcAft>
                <a:spcPts val="0"/>
              </a:spcAft>
              <a:buSzPts val="1500"/>
              <a:buChar char="●"/>
            </a:pPr>
            <a:r>
              <a:rPr lang="en" sz="1500"/>
              <a:t>Done only by Software </a:t>
            </a:r>
            <a:r>
              <a:rPr lang="en" sz="1500"/>
              <a:t>Developers</a:t>
            </a:r>
            <a:r>
              <a:rPr lang="en" sz="1500"/>
              <a:t>.</a:t>
            </a:r>
            <a:endParaRPr sz="1500"/>
          </a:p>
          <a:p>
            <a:pPr indent="-323850" lvl="3" marL="1828800" marR="0" rtl="0" algn="l">
              <a:lnSpc>
                <a:spcPct val="150000"/>
              </a:lnSpc>
              <a:spcBef>
                <a:spcPts val="0"/>
              </a:spcBef>
              <a:spcAft>
                <a:spcPts val="0"/>
              </a:spcAft>
              <a:buSzPts val="1500"/>
              <a:buChar char="●"/>
            </a:pPr>
            <a:r>
              <a:rPr lang="en" sz="1500"/>
              <a:t>Very Difficult and Very </a:t>
            </a:r>
            <a:r>
              <a:rPr lang="en" sz="1500"/>
              <a:t>Costly</a:t>
            </a:r>
            <a:endParaRPr sz="1500"/>
          </a:p>
          <a:p>
            <a:pPr indent="0" lvl="0" marL="0" marR="0" rtl="0" algn="l">
              <a:lnSpc>
                <a:spcPct val="150000"/>
              </a:lnSpc>
              <a:spcBef>
                <a:spcPts val="1600"/>
              </a:spcBef>
              <a:spcAft>
                <a:spcPts val="0"/>
              </a:spcAft>
              <a:buNone/>
            </a:pPr>
            <a:r>
              <a:t/>
            </a:r>
            <a:endParaRPr sz="1500"/>
          </a:p>
          <a:p>
            <a:pPr indent="0" lvl="0" marL="0" marR="0" rtl="0" algn="l">
              <a:lnSpc>
                <a:spcPct val="150000"/>
              </a:lnSpc>
              <a:spcBef>
                <a:spcPts val="1600"/>
              </a:spcBef>
              <a:spcAft>
                <a:spcPts val="1600"/>
              </a:spcAft>
              <a:buNone/>
            </a:pPr>
            <a:r>
              <a:t/>
            </a:r>
            <a:endParaRPr sz="1300">
              <a:solidFill>
                <a:schemeClr val="dk2"/>
              </a:solidFill>
            </a:endParaRPr>
          </a:p>
        </p:txBody>
      </p:sp>
      <p:sp>
        <p:nvSpPr>
          <p:cNvPr id="861" name="Google Shape;861;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85"/>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a:t>
            </a:r>
            <a:r>
              <a:rPr lang="en" sz="3400"/>
              <a:t>Software Testing</a:t>
            </a:r>
            <a:endParaRPr sz="3400"/>
          </a:p>
        </p:txBody>
      </p:sp>
      <p:sp>
        <p:nvSpPr>
          <p:cNvPr id="867" name="Google Shape;867;p85"/>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Static vs. </a:t>
            </a:r>
            <a:r>
              <a:rPr b="1" lang="en" sz="1800"/>
              <a:t>Dynamic</a:t>
            </a:r>
            <a:r>
              <a:rPr b="1" lang="en" sz="1800"/>
              <a:t>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Static Testing : </a:t>
            </a:r>
            <a:endParaRPr b="1" sz="1800">
              <a:solidFill>
                <a:schemeClr val="dk1"/>
              </a:solidFill>
            </a:endParaRPr>
          </a:p>
          <a:p>
            <a:pPr indent="-342900" lvl="2" marL="1371600" marR="0" rtl="0" algn="l">
              <a:lnSpc>
                <a:spcPct val="150000"/>
              </a:lnSpc>
              <a:spcBef>
                <a:spcPts val="0"/>
              </a:spcBef>
              <a:spcAft>
                <a:spcPts val="0"/>
              </a:spcAft>
              <a:buSzPts val="1800"/>
              <a:buChar char="■"/>
            </a:pPr>
            <a:r>
              <a:rPr lang="en" sz="1800">
                <a:solidFill>
                  <a:schemeClr val="dk1"/>
                </a:solidFill>
              </a:rPr>
              <a:t>This is conducted by </a:t>
            </a:r>
            <a:r>
              <a:rPr b="1" lang="en" sz="1800">
                <a:solidFill>
                  <a:schemeClr val="dk1"/>
                </a:solidFill>
              </a:rPr>
              <a:t>reviewing and inspecting </a:t>
            </a:r>
            <a:r>
              <a:rPr lang="en" sz="1800">
                <a:solidFill>
                  <a:schemeClr val="dk1"/>
                </a:solidFill>
              </a:rPr>
              <a:t>the actual source code or design models without executing or running the code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Is it really efficient ?</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Depending on the experience of the inspector and their dedication to find errors.</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Very tedious process. ( Because ? )</a:t>
            </a:r>
            <a:endParaRPr sz="1800">
              <a:solidFill>
                <a:schemeClr val="dk1"/>
              </a:solidFill>
            </a:endParaRPr>
          </a:p>
        </p:txBody>
      </p:sp>
      <p:sp>
        <p:nvSpPr>
          <p:cNvPr id="868" name="Google Shape;868;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0"/>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592" name="Google Shape;592;p5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Find the defect/bug</a:t>
            </a:r>
            <a:endParaRPr sz="1800"/>
          </a:p>
        </p:txBody>
      </p:sp>
      <p:sp>
        <p:nvSpPr>
          <p:cNvPr id="593" name="Google Shape;593;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4" name="Google Shape;594;p50"/>
          <p:cNvPicPr preferRelativeResize="0"/>
          <p:nvPr/>
        </p:nvPicPr>
        <p:blipFill>
          <a:blip r:embed="rId3">
            <a:alphaModFix/>
          </a:blip>
          <a:stretch>
            <a:fillRect/>
          </a:stretch>
        </p:blipFill>
        <p:spPr>
          <a:xfrm>
            <a:off x="741950" y="2128875"/>
            <a:ext cx="5738349" cy="2884900"/>
          </a:xfrm>
          <a:prstGeom prst="rect">
            <a:avLst/>
          </a:prstGeom>
          <a:noFill/>
          <a:ln cap="flat" cmpd="sng" w="9525">
            <a:solidFill>
              <a:schemeClr val="dk2"/>
            </a:solidFill>
            <a:prstDash val="solid"/>
            <a:round/>
            <a:headEnd len="sm" w="sm" type="none"/>
            <a:tailEnd len="sm" w="sm" type="none"/>
          </a:ln>
        </p:spPr>
      </p:pic>
      <p:sp>
        <p:nvSpPr>
          <p:cNvPr id="595" name="Google Shape;595;p50"/>
          <p:cNvSpPr/>
          <p:nvPr/>
        </p:nvSpPr>
        <p:spPr>
          <a:xfrm>
            <a:off x="1477625" y="3821125"/>
            <a:ext cx="3581400" cy="3936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86"/>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874" name="Google Shape;874;p86"/>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Static vs. Dynamic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Static Testing : </a:t>
            </a:r>
            <a:endParaRPr b="1" sz="1800">
              <a:solidFill>
                <a:schemeClr val="dk1"/>
              </a:solidFill>
            </a:endParaRPr>
          </a:p>
          <a:p>
            <a:pPr indent="-342900" lvl="2" marL="1371600" marR="0" rtl="0" algn="l">
              <a:lnSpc>
                <a:spcPct val="150000"/>
              </a:lnSpc>
              <a:spcBef>
                <a:spcPts val="0"/>
              </a:spcBef>
              <a:spcAft>
                <a:spcPts val="0"/>
              </a:spcAft>
              <a:buSzPts val="1800"/>
              <a:buChar char="■"/>
            </a:pPr>
            <a:r>
              <a:rPr lang="en" sz="1800">
                <a:solidFill>
                  <a:schemeClr val="dk1"/>
                </a:solidFill>
              </a:rPr>
              <a:t>This is conducted by </a:t>
            </a:r>
            <a:r>
              <a:rPr b="1" lang="en" sz="1800">
                <a:solidFill>
                  <a:schemeClr val="dk1"/>
                </a:solidFill>
              </a:rPr>
              <a:t>reviewing and inspecting </a:t>
            </a:r>
            <a:r>
              <a:rPr lang="en" sz="1800">
                <a:solidFill>
                  <a:schemeClr val="dk1"/>
                </a:solidFill>
              </a:rPr>
              <a:t>the actual source code or design models without executing or running the code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Is it really efficient ?</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Depending on the experience of the inspector and their dedication to find errors.</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Very tedious process.(Because </a:t>
            </a:r>
            <a:r>
              <a:rPr b="1" lang="en" sz="1800">
                <a:solidFill>
                  <a:schemeClr val="dk1"/>
                </a:solidFill>
              </a:rPr>
              <a:t>Reading Code takes more time</a:t>
            </a:r>
            <a:r>
              <a:rPr lang="en" sz="1800">
                <a:solidFill>
                  <a:schemeClr val="dk1"/>
                </a:solidFill>
              </a:rPr>
              <a:t> )</a:t>
            </a:r>
            <a:endParaRPr sz="1800">
              <a:solidFill>
                <a:schemeClr val="dk1"/>
              </a:solidFill>
            </a:endParaRPr>
          </a:p>
        </p:txBody>
      </p:sp>
      <p:sp>
        <p:nvSpPr>
          <p:cNvPr id="875" name="Google Shape;875;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87"/>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881" name="Google Shape;881;p87"/>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Static vs. Dynamic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Static Testing : </a:t>
            </a:r>
            <a:endParaRPr b="1" sz="1800">
              <a:solidFill>
                <a:schemeClr val="dk1"/>
              </a:solidFill>
            </a:endParaRPr>
          </a:p>
          <a:p>
            <a:pPr indent="-342900" lvl="2" marL="1371600" marR="0" rtl="0" algn="l">
              <a:lnSpc>
                <a:spcPct val="150000"/>
              </a:lnSpc>
              <a:spcBef>
                <a:spcPts val="0"/>
              </a:spcBef>
              <a:spcAft>
                <a:spcPts val="0"/>
              </a:spcAft>
              <a:buSzPts val="1800"/>
              <a:buChar char="■"/>
            </a:pPr>
            <a:r>
              <a:rPr lang="en" sz="1800">
                <a:solidFill>
                  <a:schemeClr val="dk1"/>
                </a:solidFill>
              </a:rPr>
              <a:t>This is conducted by </a:t>
            </a:r>
            <a:r>
              <a:rPr b="1" lang="en" sz="1800">
                <a:solidFill>
                  <a:schemeClr val="dk1"/>
                </a:solidFill>
              </a:rPr>
              <a:t>reviewing and inspecting </a:t>
            </a:r>
            <a:r>
              <a:rPr lang="en" sz="1800">
                <a:solidFill>
                  <a:schemeClr val="dk1"/>
                </a:solidFill>
              </a:rPr>
              <a:t>the actual source code or design models without executing or running the code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Is it really efficient ?</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Depending on the experience of the inspector and their dedication to find errors.</a:t>
            </a:r>
            <a:endParaRPr sz="1800">
              <a:solidFill>
                <a:schemeClr val="dk1"/>
              </a:solidFill>
            </a:endParaRPr>
          </a:p>
        </p:txBody>
      </p:sp>
      <p:sp>
        <p:nvSpPr>
          <p:cNvPr id="882" name="Google Shape;882;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3" name="Google Shape;883;p87"/>
          <p:cNvSpPr/>
          <p:nvPr/>
        </p:nvSpPr>
        <p:spPr>
          <a:xfrm>
            <a:off x="1196150" y="2666725"/>
            <a:ext cx="6853200" cy="161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Fagan (1976) reported that more than 60% of the errors in a program can be detected using informal program inspections. </a:t>
            </a:r>
            <a:endParaRPr sz="1600"/>
          </a:p>
          <a:p>
            <a:pPr indent="0" lvl="0" marL="0" rtl="0" algn="ctr">
              <a:spcBef>
                <a:spcPts val="0"/>
              </a:spcBef>
              <a:spcAft>
                <a:spcPts val="0"/>
              </a:spcAft>
              <a:buNone/>
            </a:pPr>
            <a:br>
              <a:rPr lang="en" sz="1600"/>
            </a:br>
            <a:r>
              <a:rPr lang="en" sz="1600"/>
              <a:t>In the Cleanroom process (Prowell et al. 1999), it is claimed that more than 90% of defects can be discovered in program inspections.</a:t>
            </a:r>
            <a:endParaRPr sz="1600"/>
          </a:p>
        </p:txBody>
      </p:sp>
      <p:sp>
        <p:nvSpPr>
          <p:cNvPr id="884" name="Google Shape;884;p87"/>
          <p:cNvSpPr/>
          <p:nvPr/>
        </p:nvSpPr>
        <p:spPr>
          <a:xfrm>
            <a:off x="928775" y="4587625"/>
            <a:ext cx="7578000" cy="3237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t>The cleanroom software engineering process is a software development process intended to produce software with a certifiable level of reliability</a:t>
            </a:r>
            <a:endParaRPr b="1" sz="1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88"/>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890" name="Google Shape;890;p8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Static vs. Dynamic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Static Testing : </a:t>
            </a:r>
            <a:endParaRPr b="1" sz="1800">
              <a:solidFill>
                <a:schemeClr val="dk1"/>
              </a:solidFill>
            </a:endParaRPr>
          </a:p>
          <a:p>
            <a:pPr indent="-342900" lvl="2" marL="1371600" marR="0" rtl="0" algn="l">
              <a:lnSpc>
                <a:spcPct val="150000"/>
              </a:lnSpc>
              <a:spcBef>
                <a:spcPts val="0"/>
              </a:spcBef>
              <a:spcAft>
                <a:spcPts val="0"/>
              </a:spcAft>
              <a:buSzPts val="1800"/>
              <a:buChar char="■"/>
            </a:pPr>
            <a:r>
              <a:rPr lang="en" sz="1800">
                <a:solidFill>
                  <a:schemeClr val="dk1"/>
                </a:solidFill>
              </a:rPr>
              <a:t>This is conducted by </a:t>
            </a:r>
            <a:r>
              <a:rPr b="1" lang="en" sz="1800">
                <a:solidFill>
                  <a:schemeClr val="dk1"/>
                </a:solidFill>
              </a:rPr>
              <a:t>reviewing and inspecting </a:t>
            </a:r>
            <a:r>
              <a:rPr lang="en" sz="1800">
                <a:solidFill>
                  <a:schemeClr val="dk1"/>
                </a:solidFill>
              </a:rPr>
              <a:t>the actual source code or design models without executing or running the code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Is it really efficient ?</a:t>
            </a:r>
            <a:endParaRPr sz="1800">
              <a:solidFill>
                <a:schemeClr val="dk1"/>
              </a:solidFill>
            </a:endParaRPr>
          </a:p>
          <a:p>
            <a:pPr indent="-342900" lvl="3" marL="1828800" marR="0" rtl="0" algn="l">
              <a:lnSpc>
                <a:spcPct val="150000"/>
              </a:lnSpc>
              <a:spcBef>
                <a:spcPts val="0"/>
              </a:spcBef>
              <a:spcAft>
                <a:spcPts val="0"/>
              </a:spcAft>
              <a:buClr>
                <a:schemeClr val="dk1"/>
              </a:buClr>
              <a:buSzPts val="1800"/>
              <a:buChar char="●"/>
            </a:pPr>
            <a:r>
              <a:rPr lang="en" sz="1800">
                <a:solidFill>
                  <a:schemeClr val="dk1"/>
                </a:solidFill>
              </a:rPr>
              <a:t>Depending on the experience of the inspector and their dedication to find errors.</a:t>
            </a:r>
            <a:endParaRPr sz="1800">
              <a:solidFill>
                <a:schemeClr val="dk1"/>
              </a:solidFill>
            </a:endParaRPr>
          </a:p>
        </p:txBody>
      </p:sp>
      <p:sp>
        <p:nvSpPr>
          <p:cNvPr id="891" name="Google Shape;891;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2" name="Google Shape;892;p88"/>
          <p:cNvSpPr/>
          <p:nvPr/>
        </p:nvSpPr>
        <p:spPr>
          <a:xfrm>
            <a:off x="1196150" y="2666725"/>
            <a:ext cx="6853200" cy="161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A lot of AI-based tools are </a:t>
            </a:r>
            <a:r>
              <a:rPr lang="en" sz="1600"/>
              <a:t>showing</a:t>
            </a:r>
            <a:r>
              <a:rPr lang="en" sz="1600"/>
              <a:t> up recently to detect code smells and bugs via automated verification of source code.</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89"/>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898" name="Google Shape;898;p8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Static vs. Dynamic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Dynamic</a:t>
            </a:r>
            <a:r>
              <a:rPr b="1" lang="en" sz="1800">
                <a:solidFill>
                  <a:schemeClr val="dk1"/>
                </a:solidFill>
              </a:rPr>
              <a:t> Testing : </a:t>
            </a:r>
            <a:endParaRPr b="1" sz="1800">
              <a:solidFill>
                <a:schemeClr val="dk1"/>
              </a:solidFill>
            </a:endParaRPr>
          </a:p>
          <a:p>
            <a:pPr indent="-342900" lvl="2" marL="1371600" marR="0" rtl="0" algn="l">
              <a:lnSpc>
                <a:spcPct val="150000"/>
              </a:lnSpc>
              <a:spcBef>
                <a:spcPts val="0"/>
              </a:spcBef>
              <a:spcAft>
                <a:spcPts val="0"/>
              </a:spcAft>
              <a:buSzPts val="1800"/>
              <a:buChar char="■"/>
            </a:pPr>
            <a:r>
              <a:rPr lang="en" sz="1800">
                <a:solidFill>
                  <a:schemeClr val="dk1"/>
                </a:solidFill>
              </a:rPr>
              <a:t>Inversely to static testing, this is done during the execution of the software ( whether in a local development environment, or staging or even a production environment).</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Testers would interact with the system and its components to find errors during the execution of the software.</a:t>
            </a:r>
            <a:endParaRPr sz="1800">
              <a:solidFill>
                <a:schemeClr val="dk1"/>
              </a:solidFill>
            </a:endParaRPr>
          </a:p>
        </p:txBody>
      </p:sp>
      <p:sp>
        <p:nvSpPr>
          <p:cNvPr id="899" name="Google Shape;899;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90"/>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05" name="Google Shape;905;p90"/>
          <p:cNvSpPr txBox="1"/>
          <p:nvPr>
            <p:ph idx="2" type="subTitle"/>
          </p:nvPr>
        </p:nvSpPr>
        <p:spPr>
          <a:xfrm>
            <a:off x="202125" y="14003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Passive</a:t>
            </a:r>
            <a:r>
              <a:rPr b="1" lang="en" sz="1800"/>
              <a:t> vs. Active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Passive</a:t>
            </a:r>
            <a:r>
              <a:rPr b="1" lang="en" sz="1800">
                <a:solidFill>
                  <a:schemeClr val="dk1"/>
                </a:solidFill>
              </a:rPr>
              <a:t> Testing : </a:t>
            </a:r>
            <a:endParaRPr b="1" sz="1800">
              <a:solidFill>
                <a:schemeClr val="dk1"/>
              </a:solidFill>
            </a:endParaRPr>
          </a:p>
          <a:p>
            <a:pPr indent="-330200" lvl="2" marL="1371600" marR="0" rtl="0" algn="l">
              <a:lnSpc>
                <a:spcPct val="150000"/>
              </a:lnSpc>
              <a:spcBef>
                <a:spcPts val="0"/>
              </a:spcBef>
              <a:spcAft>
                <a:spcPts val="0"/>
              </a:spcAft>
              <a:buSzPts val="1600"/>
              <a:buChar char="■"/>
            </a:pPr>
            <a:r>
              <a:rPr lang="en">
                <a:solidFill>
                  <a:schemeClr val="dk1"/>
                </a:solidFill>
              </a:rPr>
              <a:t>The software is verified indirectly without any interaction with the actual software.</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This is done via analysing the software logs and traces</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Extremely useful when software is actually deployed and you need to know what’s going on. ( A user cannot log in ? why )</a:t>
            </a:r>
            <a:endParaRPr>
              <a:solidFill>
                <a:schemeClr val="dk1"/>
              </a:solidFill>
            </a:endParaRPr>
          </a:p>
          <a:p>
            <a:pPr indent="-342900" lvl="1" marL="914400" marR="0" rtl="0" algn="l">
              <a:lnSpc>
                <a:spcPct val="150000"/>
              </a:lnSpc>
              <a:spcBef>
                <a:spcPts val="0"/>
              </a:spcBef>
              <a:spcAft>
                <a:spcPts val="0"/>
              </a:spcAft>
              <a:buClr>
                <a:schemeClr val="dk1"/>
              </a:buClr>
              <a:buSzPts val="1800"/>
              <a:buChar char="○"/>
            </a:pPr>
            <a:r>
              <a:rPr b="1" lang="en" sz="1800">
                <a:solidFill>
                  <a:schemeClr val="dk1"/>
                </a:solidFill>
              </a:rPr>
              <a:t>Active Testing :</a:t>
            </a:r>
            <a:endParaRPr b="1" sz="1800">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Testers interact with the software product directly to examine its functionality and quality attributes.</a:t>
            </a:r>
            <a:endParaRPr>
              <a:solidFill>
                <a:schemeClr val="dk1"/>
              </a:solidFill>
            </a:endParaRPr>
          </a:p>
        </p:txBody>
      </p:sp>
      <p:sp>
        <p:nvSpPr>
          <p:cNvPr id="906" name="Google Shape;906;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91"/>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12" name="Google Shape;912;p91"/>
          <p:cNvSpPr txBox="1"/>
          <p:nvPr>
            <p:ph idx="2" type="subTitle"/>
          </p:nvPr>
        </p:nvSpPr>
        <p:spPr>
          <a:xfrm>
            <a:off x="202125" y="14003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Positive</a:t>
            </a:r>
            <a:r>
              <a:rPr b="1" lang="en" sz="1800"/>
              <a:t> vs. Negative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Positive</a:t>
            </a:r>
            <a:r>
              <a:rPr b="1" lang="en" sz="1800">
                <a:solidFill>
                  <a:schemeClr val="dk1"/>
                </a:solidFill>
              </a:rPr>
              <a:t> Testing : </a:t>
            </a:r>
            <a:endParaRPr>
              <a:solidFill>
                <a:schemeClr val="dk1"/>
              </a:solidFill>
            </a:endParaRPr>
          </a:p>
          <a:p>
            <a:pPr indent="-323850" lvl="2" marL="1371600" marR="0" rtl="0" algn="l">
              <a:lnSpc>
                <a:spcPct val="150000"/>
              </a:lnSpc>
              <a:spcBef>
                <a:spcPts val="0"/>
              </a:spcBef>
              <a:spcAft>
                <a:spcPts val="0"/>
              </a:spcAft>
              <a:buSzPts val="1500"/>
              <a:buChar char="■"/>
            </a:pPr>
            <a:r>
              <a:rPr lang="en" sz="1500">
                <a:solidFill>
                  <a:schemeClr val="dk1"/>
                </a:solidFill>
              </a:rPr>
              <a:t>The software system is validated against the valid input data</a:t>
            </a:r>
            <a:endParaRPr sz="1500">
              <a:solidFill>
                <a:schemeClr val="dk1"/>
              </a:solidFill>
            </a:endParaRPr>
          </a:p>
          <a:p>
            <a:pPr indent="-323850" lvl="2" marL="1371600" marR="0" rtl="0" algn="l">
              <a:lnSpc>
                <a:spcPct val="150000"/>
              </a:lnSpc>
              <a:spcBef>
                <a:spcPts val="0"/>
              </a:spcBef>
              <a:spcAft>
                <a:spcPts val="0"/>
              </a:spcAft>
              <a:buSzPts val="1500"/>
              <a:buChar char="■"/>
            </a:pPr>
            <a:r>
              <a:rPr lang="en" sz="1500">
                <a:solidFill>
                  <a:schemeClr val="dk1"/>
                </a:solidFill>
              </a:rPr>
              <a:t>The main intention of this testing is to check whether a software application does what it is supposed to do based on valid paths/user scenarios</a:t>
            </a:r>
            <a:endParaRPr sz="1500">
              <a:solidFill>
                <a:schemeClr val="dk1"/>
              </a:solidFill>
            </a:endParaRPr>
          </a:p>
          <a:p>
            <a:pPr indent="-342900" lvl="1" marL="914400" marR="0" rtl="0" algn="l">
              <a:lnSpc>
                <a:spcPct val="150000"/>
              </a:lnSpc>
              <a:spcBef>
                <a:spcPts val="0"/>
              </a:spcBef>
              <a:spcAft>
                <a:spcPts val="0"/>
              </a:spcAft>
              <a:buClr>
                <a:schemeClr val="dk1"/>
              </a:buClr>
              <a:buSzPts val="1800"/>
              <a:buChar char="○"/>
            </a:pPr>
            <a:r>
              <a:rPr b="1" lang="en" sz="1800">
                <a:solidFill>
                  <a:schemeClr val="dk1"/>
                </a:solidFill>
              </a:rPr>
              <a:t>Negative</a:t>
            </a:r>
            <a:r>
              <a:rPr b="1" lang="en" sz="1800">
                <a:solidFill>
                  <a:schemeClr val="dk1"/>
                </a:solidFill>
              </a:rPr>
              <a:t> Testing :</a:t>
            </a:r>
            <a:endParaRPr b="1" sz="1800">
              <a:solidFill>
                <a:schemeClr val="dk1"/>
              </a:solidFill>
            </a:endParaRPr>
          </a:p>
          <a:p>
            <a:pPr indent="-323850" lvl="2" marL="1371600" marR="0" rtl="0" algn="l">
              <a:lnSpc>
                <a:spcPct val="150000"/>
              </a:lnSpc>
              <a:spcBef>
                <a:spcPts val="0"/>
              </a:spcBef>
              <a:spcAft>
                <a:spcPts val="0"/>
              </a:spcAft>
              <a:buSzPts val="1500"/>
              <a:buChar char="■"/>
            </a:pPr>
            <a:r>
              <a:rPr lang="en" sz="1500">
                <a:solidFill>
                  <a:schemeClr val="dk1"/>
                </a:solidFill>
              </a:rPr>
              <a:t>Commonly referred to as error path testing or failure testing</a:t>
            </a:r>
            <a:endParaRPr sz="1500">
              <a:solidFill>
                <a:schemeClr val="dk1"/>
              </a:solidFill>
            </a:endParaRPr>
          </a:p>
          <a:p>
            <a:pPr indent="-323850" lvl="2" marL="1371600" marR="0" rtl="0" algn="l">
              <a:lnSpc>
                <a:spcPct val="150000"/>
              </a:lnSpc>
              <a:spcBef>
                <a:spcPts val="0"/>
              </a:spcBef>
              <a:spcAft>
                <a:spcPts val="0"/>
              </a:spcAft>
              <a:buSzPts val="1500"/>
              <a:buChar char="■"/>
            </a:pPr>
            <a:r>
              <a:rPr lang="en" sz="1500">
                <a:solidFill>
                  <a:schemeClr val="dk1"/>
                </a:solidFill>
              </a:rPr>
              <a:t>Its aim is to ensure the stability of the application. </a:t>
            </a:r>
            <a:endParaRPr sz="1500">
              <a:solidFill>
                <a:schemeClr val="dk1"/>
              </a:solidFill>
            </a:endParaRPr>
          </a:p>
          <a:p>
            <a:pPr indent="-323850" lvl="2" marL="1371600" marR="0" rtl="0" algn="l">
              <a:lnSpc>
                <a:spcPct val="150000"/>
              </a:lnSpc>
              <a:spcBef>
                <a:spcPts val="0"/>
              </a:spcBef>
              <a:spcAft>
                <a:spcPts val="0"/>
              </a:spcAft>
              <a:buSzPts val="1500"/>
              <a:buChar char="■"/>
            </a:pPr>
            <a:r>
              <a:rPr lang="en" sz="1500">
                <a:solidFill>
                  <a:schemeClr val="dk1"/>
                </a:solidFill>
              </a:rPr>
              <a:t>Done by applying as much creativity as possible and validating the application against invalid data as input : Example,  Age from birth, input : </a:t>
            </a:r>
            <a:r>
              <a:rPr b="1" lang="en" sz="1500">
                <a:solidFill>
                  <a:schemeClr val="dk1"/>
                </a:solidFill>
              </a:rPr>
              <a:t>02/29/2021</a:t>
            </a:r>
            <a:endParaRPr b="1" sz="1500">
              <a:solidFill>
                <a:schemeClr val="dk1"/>
              </a:solidFill>
            </a:endParaRPr>
          </a:p>
        </p:txBody>
      </p:sp>
      <p:sp>
        <p:nvSpPr>
          <p:cNvPr id="913" name="Google Shape;913;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92"/>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19" name="Google Shape;919;p9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Black Box vs. </a:t>
            </a:r>
            <a:r>
              <a:rPr b="1" lang="en" sz="1800"/>
              <a:t>White Box </a:t>
            </a:r>
            <a:r>
              <a:rPr b="1" lang="en" sz="1800"/>
              <a:t>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Black Box</a:t>
            </a:r>
            <a:r>
              <a:rPr b="1" lang="en" sz="1800">
                <a:solidFill>
                  <a:schemeClr val="dk1"/>
                </a:solidFill>
              </a:rPr>
              <a:t> Testing : </a:t>
            </a:r>
            <a:endParaRPr b="1" sz="1800">
              <a:solidFill>
                <a:schemeClr val="dk1"/>
              </a:solidFill>
            </a:endParaRPr>
          </a:p>
          <a:p>
            <a:pPr indent="-330200" lvl="2" marL="1371600" marR="0" rtl="0" algn="l">
              <a:lnSpc>
                <a:spcPct val="150000"/>
              </a:lnSpc>
              <a:spcBef>
                <a:spcPts val="0"/>
              </a:spcBef>
              <a:spcAft>
                <a:spcPts val="0"/>
              </a:spcAft>
              <a:buSzPts val="1600"/>
              <a:buChar char="■"/>
            </a:pPr>
            <a:r>
              <a:rPr lang="en">
                <a:solidFill>
                  <a:schemeClr val="dk1"/>
                </a:solidFill>
              </a:rPr>
              <a:t>The tester would treat the software as a black box where the functionalities of the system are tested without any knowledge of how they are implemented.</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Testers need to know the test case in addition to the input and expected output or behaviour. No need to have any programming experience.</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Occasionally</a:t>
            </a:r>
            <a:r>
              <a:rPr lang="en">
                <a:solidFill>
                  <a:schemeClr val="dk1"/>
                </a:solidFill>
              </a:rPr>
              <a:t> called </a:t>
            </a:r>
            <a:r>
              <a:rPr lang="en">
                <a:solidFill>
                  <a:schemeClr val="dk1"/>
                </a:solidFill>
              </a:rPr>
              <a:t>as functional testing as it is mostly used for the functional requirements ( but can be also for non-functional reqs)</a:t>
            </a:r>
            <a:endParaRPr>
              <a:solidFill>
                <a:schemeClr val="dk1"/>
              </a:solidFill>
            </a:endParaRPr>
          </a:p>
          <a:p>
            <a:pPr indent="0" lvl="0" marL="0" marR="0" rtl="0" algn="l">
              <a:lnSpc>
                <a:spcPct val="150000"/>
              </a:lnSpc>
              <a:spcBef>
                <a:spcPts val="1600"/>
              </a:spcBef>
              <a:spcAft>
                <a:spcPts val="1600"/>
              </a:spcAft>
              <a:buNone/>
            </a:pPr>
            <a:r>
              <a:t/>
            </a:r>
            <a:endParaRPr sz="1600">
              <a:solidFill>
                <a:schemeClr val="dk1"/>
              </a:solidFill>
            </a:endParaRPr>
          </a:p>
        </p:txBody>
      </p:sp>
      <p:sp>
        <p:nvSpPr>
          <p:cNvPr id="920" name="Google Shape;920;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93"/>
          <p:cNvSpPr txBox="1"/>
          <p:nvPr>
            <p:ph type="title"/>
          </p:nvPr>
        </p:nvSpPr>
        <p:spPr>
          <a:xfrm>
            <a:off x="239800" y="225925"/>
            <a:ext cx="5039100" cy="13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93"/>
          <p:cNvSpPr txBox="1"/>
          <p:nvPr>
            <p:ph idx="1" type="subTitle"/>
          </p:nvPr>
        </p:nvSpPr>
        <p:spPr>
          <a:xfrm>
            <a:off x="611993" y="1724188"/>
            <a:ext cx="5370600" cy="45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27" name="Google Shape;927;p93"/>
          <p:cNvSpPr txBox="1"/>
          <p:nvPr>
            <p:ph idx="2" type="subTitle"/>
          </p:nvPr>
        </p:nvSpPr>
        <p:spPr>
          <a:xfrm>
            <a:off x="720325" y="2376150"/>
            <a:ext cx="5851200" cy="260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28" name="Google Shape;928;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94"/>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34" name="Google Shape;934;p94"/>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Black Box vs. White Box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White Box</a:t>
            </a:r>
            <a:r>
              <a:rPr b="1" lang="en" sz="1800">
                <a:solidFill>
                  <a:schemeClr val="dk1"/>
                </a:solidFill>
              </a:rPr>
              <a:t> Testing : </a:t>
            </a:r>
            <a:endParaRPr b="1" sz="1800">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Conducted by a software developer where they can see and test  internal structure of the code.</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The tester needs to have a good understanding of the code so that they can examine different code paths and scenarios using tests.</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White box tests are mainly used to detect logical errors in the program code.</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Called also : Clear-box testing, structural testing, code-based testing or Glass box testing</a:t>
            </a:r>
            <a:endParaRPr>
              <a:solidFill>
                <a:schemeClr val="dk1"/>
              </a:solidFill>
            </a:endParaRPr>
          </a:p>
          <a:p>
            <a:pPr indent="0" lvl="0" marL="0" marR="0" rtl="0" algn="l">
              <a:lnSpc>
                <a:spcPct val="150000"/>
              </a:lnSpc>
              <a:spcBef>
                <a:spcPts val="1600"/>
              </a:spcBef>
              <a:spcAft>
                <a:spcPts val="1600"/>
              </a:spcAft>
              <a:buNone/>
            </a:pPr>
            <a:r>
              <a:t/>
            </a:r>
            <a:endParaRPr sz="1600">
              <a:solidFill>
                <a:schemeClr val="dk1"/>
              </a:solidFill>
            </a:endParaRPr>
          </a:p>
        </p:txBody>
      </p:sp>
      <p:sp>
        <p:nvSpPr>
          <p:cNvPr id="935" name="Google Shape;935;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95"/>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41" name="Google Shape;941;p95"/>
          <p:cNvSpPr txBox="1"/>
          <p:nvPr>
            <p:ph idx="2" type="subTitle"/>
          </p:nvPr>
        </p:nvSpPr>
        <p:spPr>
          <a:xfrm>
            <a:off x="202125" y="16289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Functional</a:t>
            </a:r>
            <a:r>
              <a:rPr b="1" lang="en" sz="1800"/>
              <a:t>  vs. Non-Functional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Functional Testing</a:t>
            </a:r>
            <a:r>
              <a:rPr b="1" lang="en" sz="1800">
                <a:solidFill>
                  <a:schemeClr val="dk1"/>
                </a:solidFill>
              </a:rPr>
              <a:t> : </a:t>
            </a:r>
            <a:endParaRPr b="1" sz="1800">
              <a:solidFill>
                <a:schemeClr val="dk1"/>
              </a:solidFill>
            </a:endParaRPr>
          </a:p>
          <a:p>
            <a:pPr indent="-342900" lvl="2" marL="1371600" marR="0" rtl="0" algn="l">
              <a:lnSpc>
                <a:spcPct val="150000"/>
              </a:lnSpc>
              <a:spcBef>
                <a:spcPts val="0"/>
              </a:spcBef>
              <a:spcAft>
                <a:spcPts val="0"/>
              </a:spcAft>
              <a:buSzPts val="1800"/>
              <a:buChar char="■"/>
            </a:pPr>
            <a:r>
              <a:rPr lang="en" sz="1800">
                <a:solidFill>
                  <a:schemeClr val="dk1"/>
                </a:solidFill>
              </a:rPr>
              <a:t>The tester would focus on testing the primary use cases of the software product or user stories of  a specific function of the code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Functional tests would answer the questions :</a:t>
            </a:r>
            <a:endParaRPr sz="1800">
              <a:solidFill>
                <a:schemeClr val="dk1"/>
              </a:solidFill>
            </a:endParaRPr>
          </a:p>
          <a:p>
            <a:pPr indent="-330200" lvl="3" marL="1828800" marR="0" rtl="0" algn="l">
              <a:lnSpc>
                <a:spcPct val="150000"/>
              </a:lnSpc>
              <a:spcBef>
                <a:spcPts val="0"/>
              </a:spcBef>
              <a:spcAft>
                <a:spcPts val="0"/>
              </a:spcAft>
              <a:buClr>
                <a:schemeClr val="dk1"/>
              </a:buClr>
              <a:buSzPts val="1600"/>
              <a:buChar char="●"/>
            </a:pPr>
            <a:r>
              <a:rPr lang="en">
                <a:solidFill>
                  <a:schemeClr val="dk1"/>
                </a:solidFill>
              </a:rPr>
              <a:t>Can the user do this ?</a:t>
            </a:r>
            <a:endParaRPr>
              <a:solidFill>
                <a:schemeClr val="dk1"/>
              </a:solidFill>
            </a:endParaRPr>
          </a:p>
          <a:p>
            <a:pPr indent="-330200" lvl="3" marL="1828800" marR="0" rtl="0" algn="l">
              <a:lnSpc>
                <a:spcPct val="150000"/>
              </a:lnSpc>
              <a:spcBef>
                <a:spcPts val="0"/>
              </a:spcBef>
              <a:spcAft>
                <a:spcPts val="0"/>
              </a:spcAft>
              <a:buClr>
                <a:schemeClr val="dk1"/>
              </a:buClr>
              <a:buSzPts val="1600"/>
              <a:buChar char="●"/>
            </a:pPr>
            <a:r>
              <a:rPr lang="en">
                <a:solidFill>
                  <a:schemeClr val="dk1"/>
                </a:solidFill>
              </a:rPr>
              <a:t>Does this particular feature work ?</a:t>
            </a:r>
            <a:endParaRPr>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For instance: </a:t>
            </a:r>
            <a:r>
              <a:rPr i="1" lang="en">
                <a:solidFill>
                  <a:schemeClr val="dk1"/>
                </a:solidFill>
              </a:rPr>
              <a:t>Registration ? Login  ? Posting , </a:t>
            </a:r>
            <a:r>
              <a:rPr i="1" lang="en">
                <a:solidFill>
                  <a:schemeClr val="dk1"/>
                </a:solidFill>
              </a:rPr>
              <a:t>editing</a:t>
            </a:r>
            <a:r>
              <a:rPr i="1" lang="en">
                <a:solidFill>
                  <a:schemeClr val="dk1"/>
                </a:solidFill>
              </a:rPr>
              <a:t> and completing a to-do item ? R</a:t>
            </a:r>
            <a:r>
              <a:rPr i="1" lang="en">
                <a:solidFill>
                  <a:schemeClr val="dk1"/>
                </a:solidFill>
              </a:rPr>
              <a:t>esetting</a:t>
            </a:r>
            <a:r>
              <a:rPr i="1" lang="en">
                <a:solidFill>
                  <a:schemeClr val="dk1"/>
                </a:solidFill>
              </a:rPr>
              <a:t> a forgotten password ? Changing the email address ? </a:t>
            </a:r>
            <a:endParaRPr i="1">
              <a:solidFill>
                <a:schemeClr val="dk1"/>
              </a:solidFill>
            </a:endParaRPr>
          </a:p>
        </p:txBody>
      </p:sp>
      <p:sp>
        <p:nvSpPr>
          <p:cNvPr id="942" name="Google Shape;942;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1"/>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01" name="Google Shape;601;p5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Find the defect/bug</a:t>
            </a:r>
            <a:endParaRPr sz="1800"/>
          </a:p>
        </p:txBody>
      </p:sp>
      <p:sp>
        <p:nvSpPr>
          <p:cNvPr id="602" name="Google Shape;602;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3" name="Google Shape;603;p51"/>
          <p:cNvPicPr preferRelativeResize="0"/>
          <p:nvPr/>
        </p:nvPicPr>
        <p:blipFill>
          <a:blip r:embed="rId3">
            <a:alphaModFix/>
          </a:blip>
          <a:stretch>
            <a:fillRect/>
          </a:stretch>
        </p:blipFill>
        <p:spPr>
          <a:xfrm>
            <a:off x="803175" y="2157975"/>
            <a:ext cx="6635175" cy="20821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96"/>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48" name="Google Shape;948;p96"/>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Functional  vs. Non-Functional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Non-</a:t>
            </a:r>
            <a:r>
              <a:rPr b="1" lang="en" sz="1800">
                <a:solidFill>
                  <a:schemeClr val="dk1"/>
                </a:solidFill>
              </a:rPr>
              <a:t>Functional Testing : </a:t>
            </a:r>
            <a:endParaRPr b="1"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It is related to the quality attributes, </a:t>
            </a:r>
            <a:r>
              <a:rPr b="1" lang="en" sz="1800">
                <a:solidFill>
                  <a:schemeClr val="dk1"/>
                </a:solidFill>
              </a:rPr>
              <a:t>how well</a:t>
            </a:r>
            <a:r>
              <a:rPr lang="en" sz="1800">
                <a:solidFill>
                  <a:schemeClr val="dk1"/>
                </a:solidFill>
              </a:rPr>
              <a:t> does the software perform its functionalities in terms of : performance ? reliability ? availability ? fault tolerance ? usability ? Security ? …. </a:t>
            </a:r>
            <a:endParaRPr sz="1800">
              <a:solidFill>
                <a:schemeClr val="dk1"/>
              </a:solidFill>
            </a:endParaRPr>
          </a:p>
          <a:p>
            <a:pPr indent="0" lvl="0" marL="0" marR="0" rtl="0" algn="l">
              <a:lnSpc>
                <a:spcPct val="150000"/>
              </a:lnSpc>
              <a:spcBef>
                <a:spcPts val="1600"/>
              </a:spcBef>
              <a:spcAft>
                <a:spcPts val="1600"/>
              </a:spcAft>
              <a:buNone/>
            </a:pPr>
            <a:r>
              <a:t/>
            </a:r>
            <a:endParaRPr sz="1800">
              <a:solidFill>
                <a:schemeClr val="dk1"/>
              </a:solidFill>
            </a:endParaRPr>
          </a:p>
        </p:txBody>
      </p:sp>
      <p:sp>
        <p:nvSpPr>
          <p:cNvPr id="949" name="Google Shape;949;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97"/>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55" name="Google Shape;955;p97"/>
          <p:cNvSpPr txBox="1"/>
          <p:nvPr>
            <p:ph idx="2" type="subTitle"/>
          </p:nvPr>
        </p:nvSpPr>
        <p:spPr>
          <a:xfrm>
            <a:off x="202125" y="15527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Functional  vs. Non-Functional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Non-Functional Testing : </a:t>
            </a:r>
            <a:endParaRPr sz="1800">
              <a:solidFill>
                <a:schemeClr val="dk1"/>
              </a:solidFill>
            </a:endParaRPr>
          </a:p>
          <a:p>
            <a:pPr indent="-317500" lvl="2" marL="1371600" marR="0" rtl="0" algn="l">
              <a:lnSpc>
                <a:spcPct val="115000"/>
              </a:lnSpc>
              <a:spcBef>
                <a:spcPts val="0"/>
              </a:spcBef>
              <a:spcAft>
                <a:spcPts val="0"/>
              </a:spcAft>
              <a:buSzPts val="1400"/>
              <a:buChar char="■"/>
            </a:pPr>
            <a:r>
              <a:rPr lang="en" sz="1400">
                <a:solidFill>
                  <a:schemeClr val="dk1"/>
                </a:solidFill>
              </a:rPr>
              <a:t>Usability Testing : Is it easy to use : SUS can be used.</a:t>
            </a:r>
            <a:endParaRPr sz="1400">
              <a:solidFill>
                <a:schemeClr val="dk1"/>
              </a:solidFill>
            </a:endParaRPr>
          </a:p>
          <a:p>
            <a:pPr indent="-317500" lvl="2" marL="1371600" marR="0" rtl="0" algn="l">
              <a:lnSpc>
                <a:spcPct val="115000"/>
              </a:lnSpc>
              <a:spcBef>
                <a:spcPts val="0"/>
              </a:spcBef>
              <a:spcAft>
                <a:spcPts val="0"/>
              </a:spcAft>
              <a:buClr>
                <a:schemeClr val="dk1"/>
              </a:buClr>
              <a:buSzPts val="1400"/>
              <a:buChar char="■"/>
            </a:pPr>
            <a:r>
              <a:rPr lang="en" sz="1400">
                <a:solidFill>
                  <a:schemeClr val="dk1"/>
                </a:solidFill>
              </a:rPr>
              <a:t>Security Testing : Authorization ? Authentication ? Confidentiality?</a:t>
            </a:r>
            <a:endParaRPr sz="1400">
              <a:solidFill>
                <a:schemeClr val="dk1"/>
              </a:solidFill>
            </a:endParaRPr>
          </a:p>
          <a:p>
            <a:pPr indent="-317500" lvl="2" marL="1371600" marR="0" rtl="0" algn="l">
              <a:lnSpc>
                <a:spcPct val="115000"/>
              </a:lnSpc>
              <a:spcBef>
                <a:spcPts val="0"/>
              </a:spcBef>
              <a:spcAft>
                <a:spcPts val="0"/>
              </a:spcAft>
              <a:buClr>
                <a:schemeClr val="dk1"/>
              </a:buClr>
              <a:buSzPts val="1400"/>
              <a:buChar char="■"/>
            </a:pPr>
            <a:r>
              <a:rPr lang="en" sz="1400">
                <a:solidFill>
                  <a:schemeClr val="dk1"/>
                </a:solidFill>
              </a:rPr>
              <a:t>Stress Testing : </a:t>
            </a:r>
            <a:r>
              <a:rPr lang="en" sz="1400">
                <a:solidFill>
                  <a:schemeClr val="dk1"/>
                </a:solidFill>
              </a:rPr>
              <a:t>Testing how much strain the system can take before it fails. Considered to be a type of non-functional testing.</a:t>
            </a:r>
            <a:endParaRPr sz="1400">
              <a:solidFill>
                <a:schemeClr val="dk1"/>
              </a:solidFill>
            </a:endParaRPr>
          </a:p>
          <a:p>
            <a:pPr indent="-317500" lvl="2" marL="1371600" marR="0" rtl="0" algn="l">
              <a:lnSpc>
                <a:spcPct val="115000"/>
              </a:lnSpc>
              <a:spcBef>
                <a:spcPts val="0"/>
              </a:spcBef>
              <a:spcAft>
                <a:spcPts val="0"/>
              </a:spcAft>
              <a:buClr>
                <a:schemeClr val="dk1"/>
              </a:buClr>
              <a:buSzPts val="1400"/>
              <a:buChar char="■"/>
            </a:pPr>
            <a:r>
              <a:rPr lang="en" sz="1400">
                <a:solidFill>
                  <a:schemeClr val="dk1"/>
                </a:solidFill>
              </a:rPr>
              <a:t>Destructive Testing</a:t>
            </a:r>
            <a:endParaRPr sz="1400">
              <a:solidFill>
                <a:schemeClr val="dk1"/>
              </a:solidFill>
            </a:endParaRPr>
          </a:p>
          <a:p>
            <a:pPr indent="-317500" lvl="2" marL="1371600" marR="0" rtl="0" algn="l">
              <a:lnSpc>
                <a:spcPct val="115000"/>
              </a:lnSpc>
              <a:spcBef>
                <a:spcPts val="0"/>
              </a:spcBef>
              <a:spcAft>
                <a:spcPts val="0"/>
              </a:spcAft>
              <a:buClr>
                <a:schemeClr val="dk1"/>
              </a:buClr>
              <a:buSzPts val="1400"/>
              <a:buChar char="■"/>
            </a:pPr>
            <a:r>
              <a:rPr lang="en" sz="1400">
                <a:solidFill>
                  <a:schemeClr val="dk1"/>
                </a:solidFill>
              </a:rPr>
              <a:t>Performance Testing</a:t>
            </a:r>
            <a:endParaRPr sz="1400">
              <a:solidFill>
                <a:schemeClr val="dk1"/>
              </a:solidFill>
            </a:endParaRPr>
          </a:p>
          <a:p>
            <a:pPr indent="-317500" lvl="2" marL="1371600" marR="0" rtl="0" algn="l">
              <a:lnSpc>
                <a:spcPct val="115000"/>
              </a:lnSpc>
              <a:spcBef>
                <a:spcPts val="0"/>
              </a:spcBef>
              <a:spcAft>
                <a:spcPts val="0"/>
              </a:spcAft>
              <a:buClr>
                <a:schemeClr val="dk1"/>
              </a:buClr>
              <a:buSzPts val="1400"/>
              <a:buChar char="■"/>
            </a:pPr>
            <a:r>
              <a:rPr lang="en" sz="1400">
                <a:solidFill>
                  <a:schemeClr val="dk1"/>
                </a:solidFill>
              </a:rPr>
              <a:t>Acceptance Testing</a:t>
            </a:r>
            <a:endParaRPr sz="1400">
              <a:solidFill>
                <a:schemeClr val="dk1"/>
              </a:solidFill>
            </a:endParaRPr>
          </a:p>
          <a:p>
            <a:pPr indent="-317500" lvl="2" marL="1371600" marR="0" rtl="0" algn="l">
              <a:lnSpc>
                <a:spcPct val="115000"/>
              </a:lnSpc>
              <a:spcBef>
                <a:spcPts val="0"/>
              </a:spcBef>
              <a:spcAft>
                <a:spcPts val="0"/>
              </a:spcAft>
              <a:buClr>
                <a:schemeClr val="dk1"/>
              </a:buClr>
              <a:buSzPts val="1400"/>
              <a:buChar char="■"/>
            </a:pPr>
            <a:r>
              <a:rPr lang="en" sz="1400">
                <a:solidFill>
                  <a:schemeClr val="dk1"/>
                </a:solidFill>
              </a:rPr>
              <a:t>Accessibility</a:t>
            </a:r>
            <a:r>
              <a:rPr lang="en" sz="1400">
                <a:solidFill>
                  <a:schemeClr val="dk1"/>
                </a:solidFill>
              </a:rPr>
              <a:t> Testing</a:t>
            </a:r>
            <a:endParaRPr sz="1400">
              <a:solidFill>
                <a:schemeClr val="dk1"/>
              </a:solidFill>
            </a:endParaRPr>
          </a:p>
          <a:p>
            <a:pPr indent="-317500" lvl="2" marL="1371600" marR="0" rtl="0" algn="l">
              <a:lnSpc>
                <a:spcPct val="115000"/>
              </a:lnSpc>
              <a:spcBef>
                <a:spcPts val="0"/>
              </a:spcBef>
              <a:spcAft>
                <a:spcPts val="0"/>
              </a:spcAft>
              <a:buClr>
                <a:schemeClr val="dk1"/>
              </a:buClr>
              <a:buSzPts val="1400"/>
              <a:buChar char="■"/>
            </a:pPr>
            <a:r>
              <a:rPr lang="en" sz="1400">
                <a:solidFill>
                  <a:schemeClr val="dk1"/>
                </a:solidFill>
              </a:rPr>
              <a:t>Localization Testing</a:t>
            </a:r>
            <a:endParaRPr sz="1400">
              <a:solidFill>
                <a:schemeClr val="dk1"/>
              </a:solidFill>
            </a:endParaRPr>
          </a:p>
          <a:p>
            <a:pPr indent="-317500" lvl="2" marL="1371600" marR="0" rtl="0" algn="l">
              <a:lnSpc>
                <a:spcPct val="115000"/>
              </a:lnSpc>
              <a:spcBef>
                <a:spcPts val="0"/>
              </a:spcBef>
              <a:spcAft>
                <a:spcPts val="0"/>
              </a:spcAft>
              <a:buClr>
                <a:schemeClr val="dk1"/>
              </a:buClr>
              <a:buSzPts val="1400"/>
              <a:buChar char="■"/>
            </a:pPr>
            <a:r>
              <a:rPr lang="en" sz="1400">
                <a:solidFill>
                  <a:schemeClr val="dk1"/>
                </a:solidFill>
              </a:rPr>
              <a:t>Concurrent Testing</a:t>
            </a:r>
            <a:endParaRPr sz="1400">
              <a:solidFill>
                <a:schemeClr val="dk1"/>
              </a:solidFill>
            </a:endParaRPr>
          </a:p>
          <a:p>
            <a:pPr indent="-317500" lvl="2" marL="1371600" marR="0" rtl="0" algn="l">
              <a:lnSpc>
                <a:spcPct val="115000"/>
              </a:lnSpc>
              <a:spcBef>
                <a:spcPts val="0"/>
              </a:spcBef>
              <a:spcAft>
                <a:spcPts val="0"/>
              </a:spcAft>
              <a:buClr>
                <a:schemeClr val="dk1"/>
              </a:buClr>
              <a:buSzPts val="1400"/>
              <a:buChar char="■"/>
            </a:pPr>
            <a:r>
              <a:rPr lang="en" sz="1400">
                <a:solidFill>
                  <a:schemeClr val="dk1"/>
                </a:solidFill>
              </a:rPr>
              <a:t>…</a:t>
            </a:r>
            <a:endParaRPr sz="1400">
              <a:solidFill>
                <a:schemeClr val="dk1"/>
              </a:solidFill>
            </a:endParaRPr>
          </a:p>
        </p:txBody>
      </p:sp>
      <p:sp>
        <p:nvSpPr>
          <p:cNvPr id="956" name="Google Shape;956;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98"/>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62" name="Google Shape;962;p9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Regression</a:t>
            </a:r>
            <a:r>
              <a:rPr b="1" lang="en" sz="1800"/>
              <a:t> Testing</a:t>
            </a:r>
            <a:endParaRPr b="1" sz="1800"/>
          </a:p>
          <a:p>
            <a:pPr indent="-342900" lvl="1" marL="914400" marR="0" rtl="0" algn="l">
              <a:lnSpc>
                <a:spcPct val="150000"/>
              </a:lnSpc>
              <a:spcBef>
                <a:spcPts val="0"/>
              </a:spcBef>
              <a:spcAft>
                <a:spcPts val="0"/>
              </a:spcAft>
              <a:buSzPts val="1800"/>
              <a:buChar char="○"/>
            </a:pPr>
            <a:r>
              <a:rPr lang="en" sz="1800">
                <a:solidFill>
                  <a:schemeClr val="dk1"/>
                </a:solidFill>
              </a:rPr>
              <a:t>Is to </a:t>
            </a:r>
            <a:r>
              <a:rPr b="1" lang="en" sz="1800">
                <a:solidFill>
                  <a:schemeClr val="dk1"/>
                </a:solidFill>
              </a:rPr>
              <a:t>re-run all test</a:t>
            </a:r>
            <a:r>
              <a:rPr lang="en" sz="1800">
                <a:solidFill>
                  <a:schemeClr val="dk1"/>
                </a:solidFill>
              </a:rPr>
              <a:t> cases including functional and non-functional to ensure that the software ( which was previously tested) still performs as expected after a change. The change includes:</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Fixing a bug</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Adding new functionality</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Configuration change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Substitution of hardware</a:t>
            </a:r>
            <a:endParaRPr sz="1800">
              <a:solidFill>
                <a:schemeClr val="dk1"/>
              </a:solidFill>
            </a:endParaRPr>
          </a:p>
        </p:txBody>
      </p:sp>
      <p:sp>
        <p:nvSpPr>
          <p:cNvPr id="963" name="Google Shape;963;p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99"/>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69" name="Google Shape;969;p9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Manual</a:t>
            </a:r>
            <a:r>
              <a:rPr b="1" lang="en" sz="1800"/>
              <a:t>  vs. Automated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Manual</a:t>
            </a:r>
            <a:r>
              <a:rPr b="1" lang="en" sz="1800">
                <a:solidFill>
                  <a:schemeClr val="dk1"/>
                </a:solidFill>
              </a:rPr>
              <a:t> Testing : </a:t>
            </a:r>
            <a:endParaRPr b="1" sz="1800">
              <a:solidFill>
                <a:schemeClr val="dk1"/>
              </a:solidFill>
            </a:endParaRPr>
          </a:p>
          <a:p>
            <a:pPr indent="-342900" lvl="2" marL="1371600" marR="0" rtl="0" algn="l">
              <a:lnSpc>
                <a:spcPct val="150000"/>
              </a:lnSpc>
              <a:spcBef>
                <a:spcPts val="0"/>
              </a:spcBef>
              <a:spcAft>
                <a:spcPts val="0"/>
              </a:spcAft>
              <a:buSzPts val="1800"/>
              <a:buChar char="■"/>
            </a:pPr>
            <a:r>
              <a:rPr lang="en" sz="1800">
                <a:solidFill>
                  <a:schemeClr val="dk1"/>
                </a:solidFill>
              </a:rPr>
              <a:t>A human tester would go manually to test or inspect the software.</a:t>
            </a:r>
            <a:endParaRPr sz="1800">
              <a:solidFill>
                <a:schemeClr val="dk1"/>
              </a:solidFill>
            </a:endParaRPr>
          </a:p>
          <a:p>
            <a:pPr indent="-342900" lvl="2" marL="1371600" marR="0" rtl="0" algn="l">
              <a:lnSpc>
                <a:spcPct val="150000"/>
              </a:lnSpc>
              <a:spcBef>
                <a:spcPts val="0"/>
              </a:spcBef>
              <a:spcAft>
                <a:spcPts val="0"/>
              </a:spcAft>
              <a:buClr>
                <a:schemeClr val="dk1"/>
              </a:buClr>
              <a:buSzPts val="1800"/>
              <a:buChar char="■"/>
            </a:pPr>
            <a:r>
              <a:rPr lang="en" sz="1800">
                <a:solidFill>
                  <a:schemeClr val="dk1"/>
                </a:solidFill>
              </a:rPr>
              <a:t>The main drawback of manual testing is the need to retest and redo all tedious tasks again in case of a new functionality or new release</a:t>
            </a:r>
            <a:endParaRPr sz="1800">
              <a:solidFill>
                <a:schemeClr val="dk1"/>
              </a:solidFill>
            </a:endParaRPr>
          </a:p>
        </p:txBody>
      </p:sp>
      <p:sp>
        <p:nvSpPr>
          <p:cNvPr id="970" name="Google Shape;970;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100"/>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76" name="Google Shape;976;p10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Manual  vs. Automated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Automated</a:t>
            </a:r>
            <a:r>
              <a:rPr b="1" lang="en" sz="1800">
                <a:solidFill>
                  <a:schemeClr val="dk1"/>
                </a:solidFill>
              </a:rPr>
              <a:t> Testing : </a:t>
            </a:r>
            <a:endParaRPr b="1" sz="1800">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Testing code/scripts are written using/for Testing automation Tools or frameworks to ensure that the software at different levels behaves correctly.</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Test Data needs to be prepared to run on the test scripts which simulate the execution of the software product</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It can help to automate some or most repetitive tasks in a formalized test process. </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For larger projects, it is becoming </a:t>
            </a:r>
            <a:r>
              <a:rPr b="1" lang="en">
                <a:solidFill>
                  <a:schemeClr val="dk1"/>
                </a:solidFill>
              </a:rPr>
              <a:t>a</a:t>
            </a:r>
            <a:r>
              <a:rPr lang="en">
                <a:solidFill>
                  <a:schemeClr val="dk1"/>
                </a:solidFill>
              </a:rPr>
              <a:t> </a:t>
            </a:r>
            <a:r>
              <a:rPr b="1" lang="en">
                <a:solidFill>
                  <a:schemeClr val="dk1"/>
                </a:solidFill>
              </a:rPr>
              <a:t>must</a:t>
            </a:r>
            <a:endParaRPr b="1">
              <a:solidFill>
                <a:schemeClr val="dk1"/>
              </a:solidFill>
            </a:endParaRPr>
          </a:p>
        </p:txBody>
      </p:sp>
      <p:sp>
        <p:nvSpPr>
          <p:cNvPr id="977" name="Google Shape;977;p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101"/>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83" name="Google Shape;983;p10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Manual  vs. Automated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Automated Testing : </a:t>
            </a:r>
            <a:endParaRPr b="1" sz="1800">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It is vital for Continuous delivery and Integration systems where there is a frequent release of the software product.</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Fast and Efficient</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Improved Test Coverage</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Re-usability of the testing automation scripts.</a:t>
            </a:r>
            <a:endParaRPr>
              <a:solidFill>
                <a:schemeClr val="dk1"/>
              </a:solidFill>
            </a:endParaRPr>
          </a:p>
          <a:p>
            <a:pPr indent="-330200" lvl="2" marL="1371600" marR="0" rtl="0" algn="l">
              <a:lnSpc>
                <a:spcPct val="150000"/>
              </a:lnSpc>
              <a:spcBef>
                <a:spcPts val="0"/>
              </a:spcBef>
              <a:spcAft>
                <a:spcPts val="0"/>
              </a:spcAft>
              <a:buClr>
                <a:schemeClr val="dk1"/>
              </a:buClr>
              <a:buSzPts val="1600"/>
              <a:buChar char="■"/>
            </a:pPr>
            <a:r>
              <a:rPr lang="en">
                <a:solidFill>
                  <a:schemeClr val="dk1"/>
                </a:solidFill>
              </a:rPr>
              <a:t>Cost and Time savings.</a:t>
            </a:r>
            <a:endParaRPr>
              <a:solidFill>
                <a:schemeClr val="dk1"/>
              </a:solidFill>
            </a:endParaRPr>
          </a:p>
        </p:txBody>
      </p:sp>
      <p:sp>
        <p:nvSpPr>
          <p:cNvPr id="984" name="Google Shape;984;p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102"/>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Approaches and Techniques for Software Testing</a:t>
            </a:r>
            <a:endParaRPr sz="3400"/>
          </a:p>
        </p:txBody>
      </p:sp>
      <p:sp>
        <p:nvSpPr>
          <p:cNvPr id="990" name="Google Shape;990;p10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Automated Testing</a:t>
            </a:r>
            <a:endParaRPr b="1" sz="1800"/>
          </a:p>
          <a:p>
            <a:pPr indent="-342900" lvl="1" marL="914400" marR="0" rtl="0" algn="l">
              <a:lnSpc>
                <a:spcPct val="150000"/>
              </a:lnSpc>
              <a:spcBef>
                <a:spcPts val="0"/>
              </a:spcBef>
              <a:spcAft>
                <a:spcPts val="0"/>
              </a:spcAft>
              <a:buSzPts val="1800"/>
              <a:buChar char="○"/>
            </a:pPr>
            <a:r>
              <a:rPr b="1" lang="en" sz="1800">
                <a:solidFill>
                  <a:schemeClr val="dk1"/>
                </a:solidFill>
              </a:rPr>
              <a:t>Test-Driven Development </a:t>
            </a:r>
            <a:r>
              <a:rPr b="1" lang="en" sz="1800">
                <a:solidFill>
                  <a:schemeClr val="dk1"/>
                </a:solidFill>
              </a:rPr>
              <a:t>: </a:t>
            </a:r>
            <a:endParaRPr b="1" sz="1800">
              <a:solidFill>
                <a:schemeClr val="dk1"/>
              </a:solidFill>
            </a:endParaRPr>
          </a:p>
          <a:p>
            <a:pPr indent="-330200" lvl="2" marL="1371600" rtl="0" algn="l">
              <a:lnSpc>
                <a:spcPct val="150000"/>
              </a:lnSpc>
              <a:spcBef>
                <a:spcPts val="0"/>
              </a:spcBef>
              <a:spcAft>
                <a:spcPts val="0"/>
              </a:spcAft>
              <a:buSzPts val="1600"/>
              <a:buChar char="■"/>
            </a:pPr>
            <a:r>
              <a:rPr lang="en">
                <a:solidFill>
                  <a:schemeClr val="dk1"/>
                </a:solidFill>
              </a:rPr>
              <a:t>Test scripts are written before they implement new code or even  change existing code.</a:t>
            </a:r>
            <a:endParaRPr>
              <a:solidFill>
                <a:schemeClr val="dk1"/>
              </a:solidFill>
            </a:endParaRPr>
          </a:p>
          <a:p>
            <a:pPr indent="-330200" lvl="3" marL="1828800" marR="0" rtl="0" algn="l">
              <a:lnSpc>
                <a:spcPct val="150000"/>
              </a:lnSpc>
              <a:spcBef>
                <a:spcPts val="0"/>
              </a:spcBef>
              <a:spcAft>
                <a:spcPts val="0"/>
              </a:spcAft>
              <a:buSzPts val="1600"/>
              <a:buChar char="●"/>
            </a:pPr>
            <a:r>
              <a:rPr lang="en">
                <a:solidFill>
                  <a:schemeClr val="dk1"/>
                </a:solidFill>
              </a:rPr>
              <a:t>Forces the Developers or Test Engineers to achieve a better understanding of software requirements</a:t>
            </a:r>
            <a:endParaRPr>
              <a:solidFill>
                <a:schemeClr val="dk1"/>
              </a:solidFill>
            </a:endParaRPr>
          </a:p>
          <a:p>
            <a:pPr indent="-330200" lvl="2" marL="1371600" marR="0" rtl="0" algn="l">
              <a:lnSpc>
                <a:spcPct val="150000"/>
              </a:lnSpc>
              <a:spcBef>
                <a:spcPts val="0"/>
              </a:spcBef>
              <a:spcAft>
                <a:spcPts val="0"/>
              </a:spcAft>
              <a:buSzPts val="1600"/>
              <a:buChar char="■"/>
            </a:pPr>
            <a:r>
              <a:rPr lang="en">
                <a:solidFill>
                  <a:schemeClr val="dk1"/>
                </a:solidFill>
              </a:rPr>
              <a:t>Developers write code for testability.</a:t>
            </a:r>
            <a:endParaRPr>
              <a:solidFill>
                <a:schemeClr val="dk1"/>
              </a:solidFill>
            </a:endParaRPr>
          </a:p>
          <a:p>
            <a:pPr indent="-330200" lvl="2" marL="1371600" marR="0" rtl="0" algn="l">
              <a:lnSpc>
                <a:spcPct val="150000"/>
              </a:lnSpc>
              <a:spcBef>
                <a:spcPts val="0"/>
              </a:spcBef>
              <a:spcAft>
                <a:spcPts val="0"/>
              </a:spcAft>
              <a:buSzPts val="1600"/>
              <a:buChar char="■"/>
            </a:pPr>
            <a:r>
              <a:rPr lang="en">
                <a:solidFill>
                  <a:schemeClr val="dk1"/>
                </a:solidFill>
              </a:rPr>
              <a:t>It limits the scope of development.</a:t>
            </a:r>
            <a:endParaRPr>
              <a:solidFill>
                <a:schemeClr val="dk1"/>
              </a:solidFill>
            </a:endParaRPr>
          </a:p>
          <a:p>
            <a:pPr indent="-330200" lvl="2" marL="1371600" marR="0" rtl="0" algn="l">
              <a:lnSpc>
                <a:spcPct val="150000"/>
              </a:lnSpc>
              <a:spcBef>
                <a:spcPts val="0"/>
              </a:spcBef>
              <a:spcAft>
                <a:spcPts val="0"/>
              </a:spcAft>
              <a:buSzPts val="1600"/>
              <a:buChar char="■"/>
            </a:pPr>
            <a:r>
              <a:rPr lang="en">
                <a:solidFill>
                  <a:schemeClr val="dk1"/>
                </a:solidFill>
              </a:rPr>
              <a:t>Every feature or function written is tested.</a:t>
            </a:r>
            <a:endParaRPr>
              <a:solidFill>
                <a:schemeClr val="dk1"/>
              </a:solidFill>
            </a:endParaRPr>
          </a:p>
        </p:txBody>
      </p:sp>
      <p:sp>
        <p:nvSpPr>
          <p:cNvPr id="991" name="Google Shape;991;p1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03"/>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Testing </a:t>
            </a:r>
            <a:br>
              <a:rPr lang="en" sz="3400"/>
            </a:br>
            <a:r>
              <a:rPr lang="en" sz="3400"/>
              <a:t>by Level</a:t>
            </a:r>
            <a:endParaRPr sz="3400"/>
          </a:p>
        </p:txBody>
      </p:sp>
      <p:sp>
        <p:nvSpPr>
          <p:cNvPr id="997" name="Google Shape;997;p103"/>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Different Types of Testing based on the level or phase</a:t>
            </a:r>
            <a:endParaRPr sz="1800"/>
          </a:p>
          <a:p>
            <a:pPr indent="-342900" lvl="1" marL="914400" rtl="0" algn="l">
              <a:lnSpc>
                <a:spcPct val="150000"/>
              </a:lnSpc>
              <a:spcBef>
                <a:spcPts val="0"/>
              </a:spcBef>
              <a:spcAft>
                <a:spcPts val="0"/>
              </a:spcAft>
              <a:buSzPts val="1800"/>
              <a:buChar char="○"/>
            </a:pPr>
            <a:r>
              <a:rPr lang="en" sz="1800"/>
              <a:t>Unit</a:t>
            </a:r>
            <a:endParaRPr sz="1800"/>
          </a:p>
          <a:p>
            <a:pPr indent="-342900" lvl="1" marL="914400" rtl="0" algn="l">
              <a:lnSpc>
                <a:spcPct val="150000"/>
              </a:lnSpc>
              <a:spcBef>
                <a:spcPts val="0"/>
              </a:spcBef>
              <a:spcAft>
                <a:spcPts val="0"/>
              </a:spcAft>
              <a:buSzPts val="1800"/>
              <a:buChar char="○"/>
            </a:pPr>
            <a:r>
              <a:rPr lang="en" sz="1800"/>
              <a:t>Component/Service</a:t>
            </a:r>
            <a:endParaRPr sz="1800"/>
          </a:p>
          <a:p>
            <a:pPr indent="-342900" lvl="1" marL="914400" rtl="0" algn="l">
              <a:lnSpc>
                <a:spcPct val="150000"/>
              </a:lnSpc>
              <a:spcBef>
                <a:spcPts val="0"/>
              </a:spcBef>
              <a:spcAft>
                <a:spcPts val="0"/>
              </a:spcAft>
              <a:buSzPts val="1800"/>
              <a:buChar char="○"/>
            </a:pPr>
            <a:r>
              <a:rPr lang="en" sz="1800"/>
              <a:t>Integration</a:t>
            </a:r>
            <a:endParaRPr sz="1800"/>
          </a:p>
          <a:p>
            <a:pPr indent="-342900" lvl="1" marL="914400" rtl="0" algn="l">
              <a:lnSpc>
                <a:spcPct val="150000"/>
              </a:lnSpc>
              <a:spcBef>
                <a:spcPts val="0"/>
              </a:spcBef>
              <a:spcAft>
                <a:spcPts val="0"/>
              </a:spcAft>
              <a:buSzPts val="1800"/>
              <a:buChar char="○"/>
            </a:pPr>
            <a:r>
              <a:rPr lang="en" sz="1800"/>
              <a:t>Release/Deployment</a:t>
            </a:r>
            <a:endParaRPr sz="1800"/>
          </a:p>
          <a:p>
            <a:pPr indent="-342900" lvl="1" marL="914400" rtl="0" algn="l">
              <a:lnSpc>
                <a:spcPct val="150000"/>
              </a:lnSpc>
              <a:spcBef>
                <a:spcPts val="0"/>
              </a:spcBef>
              <a:spcAft>
                <a:spcPts val="0"/>
              </a:spcAft>
              <a:buSzPts val="1800"/>
              <a:buChar char="○"/>
            </a:pPr>
            <a:r>
              <a:rPr lang="en" sz="1800"/>
              <a:t>Post-Release</a:t>
            </a:r>
            <a:endParaRPr sz="1800"/>
          </a:p>
          <a:p>
            <a:pPr indent="-342900" lvl="1" marL="914400" rtl="0" algn="l">
              <a:lnSpc>
                <a:spcPct val="150000"/>
              </a:lnSpc>
              <a:spcBef>
                <a:spcPts val="0"/>
              </a:spcBef>
              <a:spcAft>
                <a:spcPts val="0"/>
              </a:spcAft>
              <a:buSzPts val="1800"/>
              <a:buChar char="○"/>
            </a:pPr>
            <a:r>
              <a:rPr lang="en" sz="1800"/>
              <a:t>Acceptance Test</a:t>
            </a:r>
            <a:endParaRPr sz="1800"/>
          </a:p>
        </p:txBody>
      </p:sp>
      <p:sp>
        <p:nvSpPr>
          <p:cNvPr id="998" name="Google Shape;998;p1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104"/>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Example : Writing Unit Tests</a:t>
            </a:r>
            <a:endParaRPr sz="3400"/>
          </a:p>
        </p:txBody>
      </p:sp>
      <p:sp>
        <p:nvSpPr>
          <p:cNvPr id="1004" name="Google Shape;1004;p104"/>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As an Example, Unit tests can be written in</a:t>
            </a:r>
            <a:br>
              <a:rPr lang="en" sz="1800"/>
            </a:br>
            <a:r>
              <a:rPr lang="en" sz="1800"/>
              <a:t>Java for Maven using the Jupiter Library</a:t>
            </a:r>
            <a:endParaRPr sz="1800"/>
          </a:p>
          <a:p>
            <a:pPr indent="-342900" lvl="1" marL="914400" rtl="0" algn="l">
              <a:lnSpc>
                <a:spcPct val="150000"/>
              </a:lnSpc>
              <a:spcBef>
                <a:spcPts val="0"/>
              </a:spcBef>
              <a:spcAft>
                <a:spcPts val="0"/>
              </a:spcAft>
              <a:buSzPts val="1800"/>
              <a:buChar char="○"/>
            </a:pPr>
            <a:r>
              <a:rPr lang="en" sz="1800"/>
              <a:t>Create a folder : test/java under src</a:t>
            </a:r>
            <a:endParaRPr sz="1800"/>
          </a:p>
          <a:p>
            <a:pPr indent="-342900" lvl="1" marL="914400" rtl="0" algn="l">
              <a:lnSpc>
                <a:spcPct val="150000"/>
              </a:lnSpc>
              <a:spcBef>
                <a:spcPts val="0"/>
              </a:spcBef>
              <a:spcAft>
                <a:spcPts val="0"/>
              </a:spcAft>
              <a:buSzPts val="1800"/>
              <a:buChar char="○"/>
            </a:pPr>
            <a:r>
              <a:rPr lang="en" sz="1800"/>
              <a:t>Create your TestServer </a:t>
            </a:r>
            <a:r>
              <a:rPr b="1" lang="en" sz="1800"/>
              <a:t>class inside </a:t>
            </a:r>
            <a:br>
              <a:rPr b="1" lang="en" sz="1800"/>
            </a:br>
            <a:r>
              <a:rPr lang="en" sz="1800"/>
              <a:t>The created folder.</a:t>
            </a:r>
            <a:endParaRPr b="1" sz="1800"/>
          </a:p>
        </p:txBody>
      </p:sp>
      <p:sp>
        <p:nvSpPr>
          <p:cNvPr id="1005" name="Google Shape;1005;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6" name="Google Shape;1006;p104"/>
          <p:cNvPicPr preferRelativeResize="0"/>
          <p:nvPr/>
        </p:nvPicPr>
        <p:blipFill>
          <a:blip r:embed="rId3">
            <a:alphaModFix/>
          </a:blip>
          <a:stretch>
            <a:fillRect/>
          </a:stretch>
        </p:blipFill>
        <p:spPr>
          <a:xfrm>
            <a:off x="5893550" y="1142950"/>
            <a:ext cx="2971800" cy="40005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05"/>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Example : Writing Unit Tests</a:t>
            </a:r>
            <a:endParaRPr sz="3400"/>
          </a:p>
        </p:txBody>
      </p:sp>
      <p:sp>
        <p:nvSpPr>
          <p:cNvPr id="1012" name="Google Shape;1012;p105"/>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Use the annotation</a:t>
            </a:r>
            <a:br>
              <a:rPr lang="en" sz="1800"/>
            </a:br>
            <a:r>
              <a:rPr b="1" lang="en" sz="1800"/>
              <a:t>@Test</a:t>
            </a:r>
            <a:endParaRPr b="1" sz="1800"/>
          </a:p>
          <a:p>
            <a:pPr indent="-342900" lvl="0" marL="457200" rtl="0" algn="l">
              <a:lnSpc>
                <a:spcPct val="200000"/>
              </a:lnSpc>
              <a:spcBef>
                <a:spcPts val="0"/>
              </a:spcBef>
              <a:spcAft>
                <a:spcPts val="0"/>
              </a:spcAft>
              <a:buSzPts val="1800"/>
              <a:buChar char="●"/>
            </a:pPr>
            <a:r>
              <a:rPr lang="en" sz="1800"/>
              <a:t>The following methods</a:t>
            </a:r>
            <a:br>
              <a:rPr lang="en" sz="1800"/>
            </a:br>
            <a:r>
              <a:rPr lang="en" sz="1800"/>
              <a:t> can be employed:</a:t>
            </a:r>
            <a:endParaRPr sz="1800"/>
          </a:p>
          <a:p>
            <a:pPr indent="-342900" lvl="1" marL="914400" rtl="0" algn="l">
              <a:lnSpc>
                <a:spcPct val="200000"/>
              </a:lnSpc>
              <a:spcBef>
                <a:spcPts val="0"/>
              </a:spcBef>
              <a:spcAft>
                <a:spcPts val="0"/>
              </a:spcAft>
              <a:buSzPts val="1800"/>
              <a:buChar char="○"/>
            </a:pPr>
            <a:r>
              <a:rPr b="1" lang="en" sz="1800"/>
              <a:t>AssertEquals(v1,v2)</a:t>
            </a:r>
            <a:endParaRPr b="1" sz="1800"/>
          </a:p>
          <a:p>
            <a:pPr indent="-342900" lvl="1" marL="914400" rtl="0" algn="l">
              <a:lnSpc>
                <a:spcPct val="200000"/>
              </a:lnSpc>
              <a:spcBef>
                <a:spcPts val="0"/>
              </a:spcBef>
              <a:spcAft>
                <a:spcPts val="0"/>
              </a:spcAft>
              <a:buSzPts val="1800"/>
              <a:buChar char="○"/>
            </a:pPr>
            <a:r>
              <a:rPr b="1" lang="en" sz="1800"/>
              <a:t>AssertTrue( bool )</a:t>
            </a:r>
            <a:endParaRPr b="1" sz="1800"/>
          </a:p>
        </p:txBody>
      </p:sp>
      <p:sp>
        <p:nvSpPr>
          <p:cNvPr id="1013" name="Google Shape;1013;p10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14" name="Google Shape;1014;p105"/>
          <p:cNvPicPr preferRelativeResize="0"/>
          <p:nvPr/>
        </p:nvPicPr>
        <p:blipFill>
          <a:blip r:embed="rId3">
            <a:alphaModFix/>
          </a:blip>
          <a:stretch>
            <a:fillRect/>
          </a:stretch>
        </p:blipFill>
        <p:spPr>
          <a:xfrm>
            <a:off x="3454801" y="1198500"/>
            <a:ext cx="5596550" cy="38658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52"/>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09" name="Google Shape;609;p52"/>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Find the defect/bug</a:t>
            </a:r>
            <a:endParaRPr sz="1800"/>
          </a:p>
        </p:txBody>
      </p:sp>
      <p:sp>
        <p:nvSpPr>
          <p:cNvPr id="610" name="Google Shape;610;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1" name="Google Shape;611;p52"/>
          <p:cNvPicPr preferRelativeResize="0"/>
          <p:nvPr/>
        </p:nvPicPr>
        <p:blipFill>
          <a:blip r:embed="rId3">
            <a:alphaModFix/>
          </a:blip>
          <a:stretch>
            <a:fillRect/>
          </a:stretch>
        </p:blipFill>
        <p:spPr>
          <a:xfrm>
            <a:off x="803175" y="2157975"/>
            <a:ext cx="6635175" cy="2082100"/>
          </a:xfrm>
          <a:prstGeom prst="rect">
            <a:avLst/>
          </a:prstGeom>
          <a:noFill/>
          <a:ln cap="flat" cmpd="sng" w="9525">
            <a:solidFill>
              <a:schemeClr val="dk2"/>
            </a:solidFill>
            <a:prstDash val="solid"/>
            <a:round/>
            <a:headEnd len="sm" w="sm" type="none"/>
            <a:tailEnd len="sm" w="sm" type="none"/>
          </a:ln>
        </p:spPr>
      </p:pic>
      <p:sp>
        <p:nvSpPr>
          <p:cNvPr id="612" name="Google Shape;612;p52"/>
          <p:cNvSpPr/>
          <p:nvPr/>
        </p:nvSpPr>
        <p:spPr>
          <a:xfrm>
            <a:off x="5636050" y="2709400"/>
            <a:ext cx="1632600" cy="3936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2"/>
          <p:cNvSpPr/>
          <p:nvPr/>
        </p:nvSpPr>
        <p:spPr>
          <a:xfrm>
            <a:off x="5667600" y="3485325"/>
            <a:ext cx="3057300" cy="94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Comparing lower case against E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106"/>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Example : Writing Unit Tests</a:t>
            </a:r>
            <a:endParaRPr sz="3400"/>
          </a:p>
        </p:txBody>
      </p:sp>
      <p:sp>
        <p:nvSpPr>
          <p:cNvPr id="1020" name="Google Shape;1020;p106"/>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Maven</a:t>
            </a:r>
            <a:r>
              <a:rPr lang="en" sz="1800"/>
              <a:t> POM.XML File</a:t>
            </a:r>
            <a:endParaRPr sz="1800"/>
          </a:p>
        </p:txBody>
      </p:sp>
      <p:sp>
        <p:nvSpPr>
          <p:cNvPr id="1021" name="Google Shape;1021;p10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22" name="Google Shape;1022;p106"/>
          <p:cNvPicPr preferRelativeResize="0"/>
          <p:nvPr/>
        </p:nvPicPr>
        <p:blipFill>
          <a:blip r:embed="rId3">
            <a:alphaModFix/>
          </a:blip>
          <a:stretch>
            <a:fillRect/>
          </a:stretch>
        </p:blipFill>
        <p:spPr>
          <a:xfrm>
            <a:off x="1998038" y="2819388"/>
            <a:ext cx="6372225" cy="16859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07"/>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Example : Writing Unit Tests</a:t>
            </a:r>
            <a:endParaRPr sz="3400"/>
          </a:p>
        </p:txBody>
      </p:sp>
      <p:sp>
        <p:nvSpPr>
          <p:cNvPr id="1028" name="Google Shape;1028;p107"/>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Run : </a:t>
            </a:r>
            <a:r>
              <a:rPr lang="en" sz="1800"/>
              <a:t> </a:t>
            </a:r>
            <a:r>
              <a:rPr lang="en" sz="1800"/>
              <a:t>mvn</a:t>
            </a:r>
            <a:r>
              <a:rPr lang="en" sz="1800"/>
              <a:t> test</a:t>
            </a:r>
            <a:endParaRPr sz="1800"/>
          </a:p>
          <a:p>
            <a:pPr indent="-342900" lvl="1" marL="914400" rtl="0" algn="l">
              <a:lnSpc>
                <a:spcPct val="150000"/>
              </a:lnSpc>
              <a:spcBef>
                <a:spcPts val="0"/>
              </a:spcBef>
              <a:spcAft>
                <a:spcPts val="0"/>
              </a:spcAft>
              <a:buSzPts val="1800"/>
              <a:buChar char="○"/>
            </a:pPr>
            <a:r>
              <a:rPr lang="en" sz="1800"/>
              <a:t>Run the </a:t>
            </a:r>
            <a:r>
              <a:rPr lang="en" sz="1800"/>
              <a:t>maven</a:t>
            </a:r>
            <a:r>
              <a:rPr lang="en" sz="1800"/>
              <a:t> for test</a:t>
            </a:r>
            <a:endParaRPr sz="1800"/>
          </a:p>
        </p:txBody>
      </p:sp>
      <p:sp>
        <p:nvSpPr>
          <p:cNvPr id="1029" name="Google Shape;1029;p10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30" name="Google Shape;1030;p107"/>
          <p:cNvPicPr preferRelativeResize="0"/>
          <p:nvPr/>
        </p:nvPicPr>
        <p:blipFill>
          <a:blip r:embed="rId3">
            <a:alphaModFix/>
          </a:blip>
          <a:stretch>
            <a:fillRect/>
          </a:stretch>
        </p:blipFill>
        <p:spPr>
          <a:xfrm>
            <a:off x="679900" y="2253325"/>
            <a:ext cx="7643974" cy="28173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108"/>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Example : Writing Unit Tests</a:t>
            </a:r>
            <a:endParaRPr sz="3400"/>
          </a:p>
        </p:txBody>
      </p:sp>
      <p:sp>
        <p:nvSpPr>
          <p:cNvPr id="1036" name="Google Shape;1036;p10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There is a number of tools and Frameworks for automated testing including :</a:t>
            </a:r>
            <a:endParaRPr sz="1800"/>
          </a:p>
          <a:p>
            <a:pPr indent="-323850" lvl="1" marL="914400" rtl="0" algn="l">
              <a:lnSpc>
                <a:spcPct val="115000"/>
              </a:lnSpc>
              <a:spcBef>
                <a:spcPts val="0"/>
              </a:spcBef>
              <a:spcAft>
                <a:spcPts val="0"/>
              </a:spcAft>
              <a:buSzPts val="1500"/>
              <a:buChar char="○"/>
            </a:pPr>
            <a:r>
              <a:rPr lang="en" sz="1500"/>
              <a:t>Selenium</a:t>
            </a:r>
            <a:endParaRPr sz="1500"/>
          </a:p>
          <a:p>
            <a:pPr indent="-323850" lvl="1" marL="914400" rtl="0" algn="l">
              <a:lnSpc>
                <a:spcPct val="115000"/>
              </a:lnSpc>
              <a:spcBef>
                <a:spcPts val="0"/>
              </a:spcBef>
              <a:spcAft>
                <a:spcPts val="0"/>
              </a:spcAft>
              <a:buSzPts val="1500"/>
              <a:buChar char="○"/>
            </a:pPr>
            <a:r>
              <a:rPr lang="en" sz="1500"/>
              <a:t>WebDriverIO</a:t>
            </a:r>
            <a:endParaRPr sz="1500"/>
          </a:p>
          <a:p>
            <a:pPr indent="-323850" lvl="1" marL="914400" rtl="0" algn="l">
              <a:lnSpc>
                <a:spcPct val="115000"/>
              </a:lnSpc>
              <a:spcBef>
                <a:spcPts val="0"/>
              </a:spcBef>
              <a:spcAft>
                <a:spcPts val="0"/>
              </a:spcAft>
              <a:buSzPts val="1500"/>
              <a:buChar char="○"/>
            </a:pPr>
            <a:r>
              <a:rPr lang="en" sz="1500"/>
              <a:t>Robot Framework</a:t>
            </a:r>
            <a:endParaRPr sz="1500"/>
          </a:p>
          <a:p>
            <a:pPr indent="-323850" lvl="1" marL="914400" rtl="0" algn="l">
              <a:lnSpc>
                <a:spcPct val="115000"/>
              </a:lnSpc>
              <a:spcBef>
                <a:spcPts val="0"/>
              </a:spcBef>
              <a:spcAft>
                <a:spcPts val="0"/>
              </a:spcAft>
              <a:buSzPts val="1500"/>
              <a:buChar char="○"/>
            </a:pPr>
            <a:r>
              <a:rPr lang="en" sz="1500"/>
              <a:t>Serenity</a:t>
            </a:r>
            <a:endParaRPr sz="1500"/>
          </a:p>
          <a:p>
            <a:pPr indent="-323850" lvl="1" marL="914400" rtl="0" algn="l">
              <a:lnSpc>
                <a:spcPct val="115000"/>
              </a:lnSpc>
              <a:spcBef>
                <a:spcPts val="0"/>
              </a:spcBef>
              <a:spcAft>
                <a:spcPts val="0"/>
              </a:spcAft>
              <a:buSzPts val="1500"/>
              <a:buChar char="○"/>
            </a:pPr>
            <a:r>
              <a:rPr lang="en" sz="1500"/>
              <a:t>Spock</a:t>
            </a:r>
            <a:endParaRPr sz="1500"/>
          </a:p>
          <a:p>
            <a:pPr indent="-323850" lvl="1" marL="914400" rtl="0" algn="l">
              <a:lnSpc>
                <a:spcPct val="115000"/>
              </a:lnSpc>
              <a:spcBef>
                <a:spcPts val="0"/>
              </a:spcBef>
              <a:spcAft>
                <a:spcPts val="0"/>
              </a:spcAft>
              <a:buSzPts val="1500"/>
              <a:buChar char="○"/>
            </a:pPr>
            <a:r>
              <a:rPr lang="en" sz="1500"/>
              <a:t>Pytest</a:t>
            </a:r>
            <a:endParaRPr sz="1500"/>
          </a:p>
          <a:p>
            <a:pPr indent="-323850" lvl="1" marL="914400" rtl="0" algn="l">
              <a:lnSpc>
                <a:spcPct val="115000"/>
              </a:lnSpc>
              <a:spcBef>
                <a:spcPts val="0"/>
              </a:spcBef>
              <a:spcAft>
                <a:spcPts val="0"/>
              </a:spcAft>
              <a:buSzPts val="1500"/>
              <a:buChar char="○"/>
            </a:pPr>
            <a:r>
              <a:rPr lang="en" sz="1500"/>
              <a:t>TestCafe</a:t>
            </a:r>
            <a:endParaRPr sz="1500"/>
          </a:p>
          <a:p>
            <a:pPr indent="-323850" lvl="1" marL="914400" rtl="0" algn="l">
              <a:lnSpc>
                <a:spcPct val="115000"/>
              </a:lnSpc>
              <a:spcBef>
                <a:spcPts val="0"/>
              </a:spcBef>
              <a:spcAft>
                <a:spcPts val="0"/>
              </a:spcAft>
              <a:buSzPts val="1500"/>
              <a:buChar char="○"/>
            </a:pPr>
            <a:r>
              <a:rPr lang="en" sz="1500"/>
              <a:t>Cypress</a:t>
            </a:r>
            <a:endParaRPr sz="1500"/>
          </a:p>
          <a:p>
            <a:pPr indent="-323850" lvl="1" marL="914400" rtl="0" algn="l">
              <a:lnSpc>
                <a:spcPct val="115000"/>
              </a:lnSpc>
              <a:spcBef>
                <a:spcPts val="0"/>
              </a:spcBef>
              <a:spcAft>
                <a:spcPts val="0"/>
              </a:spcAft>
              <a:buSzPts val="1500"/>
              <a:buChar char="○"/>
            </a:pPr>
            <a:r>
              <a:rPr lang="en" sz="1500"/>
              <a:t>….</a:t>
            </a:r>
            <a:endParaRPr sz="1500"/>
          </a:p>
        </p:txBody>
      </p:sp>
      <p:sp>
        <p:nvSpPr>
          <p:cNvPr id="1037" name="Google Shape;1037;p10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09"/>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Mindset of Testers and Quality Assurance Staff</a:t>
            </a:r>
            <a:endParaRPr sz="3400"/>
          </a:p>
        </p:txBody>
      </p:sp>
      <p:sp>
        <p:nvSpPr>
          <p:cNvPr id="1043" name="Google Shape;1043;p10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SzPts val="1800"/>
              <a:buChar char="●"/>
            </a:pPr>
            <a:r>
              <a:rPr lang="en" sz="1800"/>
              <a:t>D</a:t>
            </a:r>
            <a:r>
              <a:rPr lang="en" sz="1800">
                <a:solidFill>
                  <a:schemeClr val="dk1"/>
                </a:solidFill>
              </a:rPr>
              <a:t>eveloper will ask: </a:t>
            </a:r>
            <a:endParaRPr sz="1800">
              <a:solidFill>
                <a:schemeClr val="dk1"/>
              </a:solidFill>
            </a:endParaRPr>
          </a:p>
          <a:p>
            <a:pPr indent="-342900" lvl="1" marL="914400" marR="0" rtl="0" algn="l">
              <a:lnSpc>
                <a:spcPct val="200000"/>
              </a:lnSpc>
              <a:spcBef>
                <a:spcPts val="0"/>
              </a:spcBef>
              <a:spcAft>
                <a:spcPts val="0"/>
              </a:spcAft>
              <a:buSzPts val="1800"/>
              <a:buChar char="○"/>
            </a:pPr>
            <a:r>
              <a:rPr lang="en" sz="1800">
                <a:solidFill>
                  <a:schemeClr val="dk1"/>
                </a:solidFill>
              </a:rPr>
              <a:t>What do I need to build ?</a:t>
            </a:r>
            <a:endParaRPr sz="1800">
              <a:solidFill>
                <a:schemeClr val="dk1"/>
              </a:solidFill>
            </a:endParaRPr>
          </a:p>
          <a:p>
            <a:pPr indent="-342900" lvl="1" marL="914400" marR="0" rtl="0" algn="l">
              <a:lnSpc>
                <a:spcPct val="200000"/>
              </a:lnSpc>
              <a:spcBef>
                <a:spcPts val="0"/>
              </a:spcBef>
              <a:spcAft>
                <a:spcPts val="0"/>
              </a:spcAft>
              <a:buSzPts val="1800"/>
              <a:buChar char="○"/>
            </a:pPr>
            <a:r>
              <a:rPr lang="en" sz="1800">
                <a:solidFill>
                  <a:schemeClr val="dk1"/>
                </a:solidFill>
              </a:rPr>
              <a:t>how should I do it? </a:t>
            </a:r>
            <a:endParaRPr sz="1800">
              <a:solidFill>
                <a:schemeClr val="dk1"/>
              </a:solidFill>
            </a:endParaRPr>
          </a:p>
          <a:p>
            <a:pPr indent="-342900" lvl="0" marL="457200" marR="0" rtl="0" algn="l">
              <a:lnSpc>
                <a:spcPct val="200000"/>
              </a:lnSpc>
              <a:spcBef>
                <a:spcPts val="0"/>
              </a:spcBef>
              <a:spcAft>
                <a:spcPts val="0"/>
              </a:spcAft>
              <a:buSzPts val="1800"/>
              <a:buChar char="●"/>
            </a:pPr>
            <a:r>
              <a:rPr lang="en" sz="1800">
                <a:solidFill>
                  <a:schemeClr val="dk1"/>
                </a:solidFill>
              </a:rPr>
              <a:t>The tester will ask: </a:t>
            </a:r>
            <a:endParaRPr sz="1800"/>
          </a:p>
          <a:p>
            <a:pPr indent="-342900" lvl="1" marL="914400" marR="0" rtl="0" algn="l">
              <a:lnSpc>
                <a:spcPct val="200000"/>
              </a:lnSpc>
              <a:spcBef>
                <a:spcPts val="0"/>
              </a:spcBef>
              <a:spcAft>
                <a:spcPts val="0"/>
              </a:spcAft>
              <a:buSzPts val="1800"/>
              <a:buChar char="○"/>
            </a:pPr>
            <a:r>
              <a:rPr lang="en" sz="1800">
                <a:solidFill>
                  <a:schemeClr val="dk1"/>
                </a:solidFill>
              </a:rPr>
              <a:t>What can go wrong? </a:t>
            </a:r>
            <a:endParaRPr sz="1800">
              <a:solidFill>
                <a:schemeClr val="dk1"/>
              </a:solidFill>
            </a:endParaRPr>
          </a:p>
          <a:p>
            <a:pPr indent="-342900" lvl="1" marL="914400" marR="0" rtl="0" algn="l">
              <a:lnSpc>
                <a:spcPct val="200000"/>
              </a:lnSpc>
              <a:spcBef>
                <a:spcPts val="0"/>
              </a:spcBef>
              <a:spcAft>
                <a:spcPts val="0"/>
              </a:spcAft>
              <a:buSzPts val="1800"/>
              <a:buChar char="○"/>
            </a:pPr>
            <a:r>
              <a:rPr lang="en" sz="1800">
                <a:solidFill>
                  <a:schemeClr val="dk1"/>
                </a:solidFill>
              </a:rPr>
              <a:t>What can I do to break the application or find the weaknesses?"</a:t>
            </a:r>
            <a:endParaRPr sz="1800"/>
          </a:p>
        </p:txBody>
      </p:sp>
      <p:sp>
        <p:nvSpPr>
          <p:cNvPr id="1044" name="Google Shape;1044;p10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110"/>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Mindset of Testers and Quality Assurance Staff</a:t>
            </a:r>
            <a:endParaRPr sz="3400"/>
          </a:p>
        </p:txBody>
      </p:sp>
      <p:sp>
        <p:nvSpPr>
          <p:cNvPr id="1050" name="Google Shape;1050;p11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SzPts val="1800"/>
              <a:buChar char="●"/>
            </a:pPr>
            <a:r>
              <a:rPr lang="en" sz="1800"/>
              <a:t>Tester or QA Staff needs to have the following skills</a:t>
            </a:r>
            <a:r>
              <a:rPr lang="en" sz="1800">
                <a:solidFill>
                  <a:schemeClr val="dk1"/>
                </a:solidFill>
              </a:rPr>
              <a:t>: </a:t>
            </a:r>
            <a:endParaRPr sz="1800">
              <a:solidFill>
                <a:schemeClr val="dk1"/>
              </a:solidFill>
            </a:endParaRPr>
          </a:p>
          <a:p>
            <a:pPr indent="-298450" lvl="1" marL="914400" marR="0" rtl="0" algn="l">
              <a:lnSpc>
                <a:spcPct val="115000"/>
              </a:lnSpc>
              <a:spcBef>
                <a:spcPts val="0"/>
              </a:spcBef>
              <a:spcAft>
                <a:spcPts val="0"/>
              </a:spcAft>
              <a:buSzPts val="1100"/>
              <a:buChar char="○"/>
            </a:pPr>
            <a:r>
              <a:rPr b="1" lang="en" sz="1100">
                <a:solidFill>
                  <a:schemeClr val="dk1"/>
                </a:solidFill>
              </a:rPr>
              <a:t>Interpersonal skills</a:t>
            </a:r>
            <a:r>
              <a:rPr lang="en" sz="1100">
                <a:solidFill>
                  <a:schemeClr val="dk1"/>
                </a:solidFill>
              </a:rPr>
              <a:t>:  effective communication between testers &amp; developers about defects, failures, test results, the progress of tests and risks, etc. </a:t>
            </a:r>
            <a:endParaRPr sz="1100">
              <a:solidFill>
                <a:schemeClr val="dk1"/>
              </a:solidFill>
            </a:endParaRPr>
          </a:p>
          <a:p>
            <a:pPr indent="-298450" lvl="1" marL="914400" marR="0" rtl="0" algn="l">
              <a:lnSpc>
                <a:spcPct val="115000"/>
              </a:lnSpc>
              <a:spcBef>
                <a:spcPts val="0"/>
              </a:spcBef>
              <a:spcAft>
                <a:spcPts val="0"/>
              </a:spcAft>
              <a:buSzPts val="1100"/>
              <a:buChar char="○"/>
            </a:pPr>
            <a:r>
              <a:rPr b="1" lang="en" sz="1100">
                <a:solidFill>
                  <a:schemeClr val="dk1"/>
                </a:solidFill>
              </a:rPr>
              <a:t>Sharp observation</a:t>
            </a:r>
            <a:r>
              <a:rPr lang="en" sz="1100">
                <a:solidFill>
                  <a:schemeClr val="dk1"/>
                </a:solidFill>
              </a:rPr>
              <a:t> :  must have an "eye for detail". The testers can quickly identify or detect many critical errors if they observe sharply. Moreover, they should examine the software for the parameters such as 'look &amp; feel' of GUI, incorrect data representation, ease of use, etc.</a:t>
            </a:r>
            <a:endParaRPr sz="1100">
              <a:solidFill>
                <a:schemeClr val="dk1"/>
              </a:solidFill>
            </a:endParaRPr>
          </a:p>
          <a:p>
            <a:pPr indent="-298450" lvl="1" marL="914400" marR="0" rtl="0" algn="l">
              <a:lnSpc>
                <a:spcPct val="115000"/>
              </a:lnSpc>
              <a:spcBef>
                <a:spcPts val="0"/>
              </a:spcBef>
              <a:spcAft>
                <a:spcPts val="0"/>
              </a:spcAft>
              <a:buSzPts val="1100"/>
              <a:buChar char="○"/>
            </a:pPr>
            <a:r>
              <a:rPr b="1" lang="en" sz="1100">
                <a:solidFill>
                  <a:schemeClr val="dk1"/>
                </a:solidFill>
              </a:rPr>
              <a:t>Destructive creativity</a:t>
            </a:r>
            <a:r>
              <a:rPr lang="en" sz="1100">
                <a:solidFill>
                  <a:schemeClr val="dk1"/>
                </a:solidFill>
              </a:rPr>
              <a:t> : needs to develop destructive skills as well. In other words, the tester should not "hesitate to do negative testing". </a:t>
            </a:r>
            <a:endParaRPr sz="1100">
              <a:solidFill>
                <a:schemeClr val="dk1"/>
              </a:solidFill>
            </a:endParaRPr>
          </a:p>
          <a:p>
            <a:pPr indent="-298450" lvl="1" marL="914400" marR="0" rtl="0" algn="l">
              <a:lnSpc>
                <a:spcPct val="115000"/>
              </a:lnSpc>
              <a:spcBef>
                <a:spcPts val="0"/>
              </a:spcBef>
              <a:spcAft>
                <a:spcPts val="0"/>
              </a:spcAft>
              <a:buSzPts val="1100"/>
              <a:buChar char="○"/>
            </a:pPr>
            <a:r>
              <a:rPr b="1" lang="en" sz="1100">
                <a:solidFill>
                  <a:schemeClr val="dk1"/>
                </a:solidFill>
              </a:rPr>
              <a:t>Customer-oriented perspective</a:t>
            </a:r>
            <a:r>
              <a:rPr lang="en" sz="1100">
                <a:solidFill>
                  <a:schemeClr val="dk1"/>
                </a:solidFill>
              </a:rPr>
              <a:t>: The software testers should adopt a customer-oriented perspective while testing the software product. They should be able to place themselves in customer shoes and test the product as a mere end-user.</a:t>
            </a:r>
            <a:endParaRPr sz="1100">
              <a:solidFill>
                <a:schemeClr val="dk1"/>
              </a:solidFill>
            </a:endParaRPr>
          </a:p>
          <a:p>
            <a:pPr indent="-298450" lvl="1" marL="914400" marR="0" rtl="0" algn="l">
              <a:lnSpc>
                <a:spcPct val="115000"/>
              </a:lnSpc>
              <a:spcBef>
                <a:spcPts val="0"/>
              </a:spcBef>
              <a:spcAft>
                <a:spcPts val="0"/>
              </a:spcAft>
              <a:buSzPts val="1100"/>
              <a:buChar char="○"/>
            </a:pPr>
            <a:r>
              <a:rPr b="1" lang="en" sz="1100">
                <a:solidFill>
                  <a:schemeClr val="dk1"/>
                </a:solidFill>
              </a:rPr>
              <a:t>Organized, flexible, and patient at work</a:t>
            </a:r>
            <a:r>
              <a:rPr lang="en" sz="1100">
                <a:solidFill>
                  <a:schemeClr val="dk1"/>
                </a:solidFill>
              </a:rPr>
              <a:t>: Testers realize that they can also make mistakes. Therefore, they should be excellent organizers -they must-have checklists, facts, and figures to support their findings.</a:t>
            </a:r>
            <a:endParaRPr sz="1100">
              <a:solidFill>
                <a:schemeClr val="dk1"/>
              </a:solidFill>
            </a:endParaRPr>
          </a:p>
          <a:p>
            <a:pPr indent="-298450" lvl="1" marL="914400" marR="0" rtl="0" algn="l">
              <a:lnSpc>
                <a:spcPct val="115000"/>
              </a:lnSpc>
              <a:spcBef>
                <a:spcPts val="0"/>
              </a:spcBef>
              <a:spcAft>
                <a:spcPts val="0"/>
              </a:spcAft>
              <a:buSzPts val="1100"/>
              <a:buChar char="○"/>
            </a:pPr>
            <a:r>
              <a:rPr b="1" lang="en" sz="1100">
                <a:solidFill>
                  <a:schemeClr val="dk1"/>
                </a:solidFill>
              </a:rPr>
              <a:t>Objective and neutral attitude </a:t>
            </a:r>
            <a:r>
              <a:rPr lang="en" sz="1100">
                <a:solidFill>
                  <a:schemeClr val="dk1"/>
                </a:solidFill>
              </a:rPr>
              <a:t>: No one likes to hear and believe the bad news. Well, testers resemble messengers of bad news in a software project team. No matter how brilliant the testers are at their job; nobody wants to share the bad news. But, the tester always communicates the wrong part of the software, which the developers do not like. </a:t>
            </a:r>
            <a:endParaRPr sz="1100">
              <a:solidFill>
                <a:schemeClr val="dk1"/>
              </a:solidFill>
            </a:endParaRPr>
          </a:p>
        </p:txBody>
      </p:sp>
      <p:sp>
        <p:nvSpPr>
          <p:cNvPr id="1051" name="Google Shape;1051;p1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111"/>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Best Practices for Testing Your Software</a:t>
            </a:r>
            <a:endParaRPr sz="3400"/>
          </a:p>
        </p:txBody>
      </p:sp>
      <p:sp>
        <p:nvSpPr>
          <p:cNvPr id="1057" name="Google Shape;1057;p111"/>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b="1" lang="en" sz="1800"/>
              <a:t>Software Testing Process</a:t>
            </a:r>
            <a:endParaRPr b="1" sz="1800"/>
          </a:p>
        </p:txBody>
      </p:sp>
      <p:sp>
        <p:nvSpPr>
          <p:cNvPr id="1058" name="Google Shape;1058;p1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59" name="Google Shape;1059;p111"/>
          <p:cNvPicPr preferRelativeResize="0"/>
          <p:nvPr/>
        </p:nvPicPr>
        <p:blipFill>
          <a:blip r:embed="rId3">
            <a:alphaModFix/>
          </a:blip>
          <a:stretch>
            <a:fillRect/>
          </a:stretch>
        </p:blipFill>
        <p:spPr>
          <a:xfrm>
            <a:off x="648238" y="2433125"/>
            <a:ext cx="8011176" cy="18799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1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Best Practices for Testing Your Software</a:t>
            </a:r>
            <a:endParaRPr sz="3400"/>
          </a:p>
        </p:txBody>
      </p:sp>
      <p:sp>
        <p:nvSpPr>
          <p:cNvPr id="1065" name="Google Shape;1065;p112"/>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800"/>
              <a:t>Setup a Plan for Testing Process</a:t>
            </a:r>
            <a:endParaRPr b="1" sz="1800"/>
          </a:p>
          <a:p>
            <a:pPr indent="0" lvl="0" marL="0" rtl="0" algn="l">
              <a:lnSpc>
                <a:spcPct val="150000"/>
              </a:lnSpc>
              <a:spcBef>
                <a:spcPts val="1600"/>
              </a:spcBef>
              <a:spcAft>
                <a:spcPts val="1600"/>
              </a:spcAft>
              <a:buNone/>
            </a:pPr>
            <a:r>
              <a:t/>
            </a:r>
            <a:endParaRPr sz="1800"/>
          </a:p>
        </p:txBody>
      </p:sp>
      <p:sp>
        <p:nvSpPr>
          <p:cNvPr id="1066" name="Google Shape;1066;p1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67" name="Google Shape;1067;p112"/>
          <p:cNvSpPr txBox="1"/>
          <p:nvPr/>
        </p:nvSpPr>
        <p:spPr>
          <a:xfrm>
            <a:off x="295025" y="2495900"/>
            <a:ext cx="16878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01</a:t>
            </a:r>
            <a:endParaRPr sz="10300">
              <a:solidFill>
                <a:srgbClr val="F668B9"/>
              </a:solidFill>
              <a:latin typeface="Raleway"/>
              <a:ea typeface="Raleway"/>
              <a:cs typeface="Raleway"/>
              <a:sym typeface="Raleway"/>
            </a:endParaRPr>
          </a:p>
        </p:txBody>
      </p:sp>
      <p:sp>
        <p:nvSpPr>
          <p:cNvPr id="1068" name="Google Shape;1068;p112"/>
          <p:cNvSpPr txBox="1"/>
          <p:nvPr>
            <p:ph idx="2" type="subTitle"/>
          </p:nvPr>
        </p:nvSpPr>
        <p:spPr>
          <a:xfrm>
            <a:off x="2175025" y="2658938"/>
            <a:ext cx="6686700" cy="202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Define clearly what functionalities or non-functional attributes to be tested.</a:t>
            </a:r>
            <a:endParaRPr sz="1800"/>
          </a:p>
          <a:p>
            <a:pPr indent="-342900" lvl="0" marL="457200" rtl="0" algn="l">
              <a:lnSpc>
                <a:spcPct val="150000"/>
              </a:lnSpc>
              <a:spcBef>
                <a:spcPts val="0"/>
              </a:spcBef>
              <a:spcAft>
                <a:spcPts val="0"/>
              </a:spcAft>
              <a:buSzPts val="1800"/>
              <a:buChar char="●"/>
            </a:pPr>
            <a:r>
              <a:rPr lang="en" sz="1800"/>
              <a:t>Write the test cases/scenarios with their goals and </a:t>
            </a:r>
            <a:r>
              <a:rPr lang="en" sz="1800"/>
              <a:t>objectives which should be SMART( specific, measurable, achievable, relevant, and time-bound).</a:t>
            </a:r>
            <a:endParaRPr sz="1800"/>
          </a:p>
          <a:p>
            <a:pPr indent="-342900" lvl="0" marL="457200" rtl="0" algn="l">
              <a:lnSpc>
                <a:spcPct val="150000"/>
              </a:lnSpc>
              <a:spcBef>
                <a:spcPts val="0"/>
              </a:spcBef>
              <a:spcAft>
                <a:spcPts val="0"/>
              </a:spcAft>
              <a:buSzPts val="1800"/>
              <a:buChar char="●"/>
            </a:pPr>
            <a:r>
              <a:rPr lang="en" sz="1800"/>
              <a:t>Describe even the testing procedure/metrics and so on</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11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Best Practices for Testing Your Software</a:t>
            </a:r>
            <a:endParaRPr sz="3400"/>
          </a:p>
        </p:txBody>
      </p:sp>
      <p:sp>
        <p:nvSpPr>
          <p:cNvPr id="1074" name="Google Shape;1074;p113"/>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800"/>
              <a:t>Collaboration, Communication and Management System </a:t>
            </a:r>
            <a:endParaRPr b="1" sz="1800"/>
          </a:p>
          <a:p>
            <a:pPr indent="0" lvl="0" marL="0" rtl="0" algn="l">
              <a:lnSpc>
                <a:spcPct val="150000"/>
              </a:lnSpc>
              <a:spcBef>
                <a:spcPts val="1600"/>
              </a:spcBef>
              <a:spcAft>
                <a:spcPts val="1600"/>
              </a:spcAft>
              <a:buNone/>
            </a:pPr>
            <a:r>
              <a:t/>
            </a:r>
            <a:endParaRPr sz="1800"/>
          </a:p>
        </p:txBody>
      </p:sp>
      <p:sp>
        <p:nvSpPr>
          <p:cNvPr id="1075" name="Google Shape;1075;p1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6" name="Google Shape;1076;p113"/>
          <p:cNvSpPr txBox="1"/>
          <p:nvPr/>
        </p:nvSpPr>
        <p:spPr>
          <a:xfrm>
            <a:off x="7026450" y="2475175"/>
            <a:ext cx="16878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02</a:t>
            </a:r>
            <a:endParaRPr sz="10300">
              <a:solidFill>
                <a:srgbClr val="F668B9"/>
              </a:solidFill>
              <a:latin typeface="Raleway"/>
              <a:ea typeface="Raleway"/>
              <a:cs typeface="Raleway"/>
              <a:sym typeface="Raleway"/>
            </a:endParaRPr>
          </a:p>
        </p:txBody>
      </p:sp>
      <p:sp>
        <p:nvSpPr>
          <p:cNvPr id="1077" name="Google Shape;1077;p113"/>
          <p:cNvSpPr txBox="1"/>
          <p:nvPr>
            <p:ph idx="2" type="subTitle"/>
          </p:nvPr>
        </p:nvSpPr>
        <p:spPr>
          <a:xfrm>
            <a:off x="545675" y="2720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lang="en" sz="1800"/>
              <a:t>Ensure to have </a:t>
            </a:r>
            <a:r>
              <a:rPr lang="en" sz="1800"/>
              <a:t>Collaboration, Communication and Management System with a repository </a:t>
            </a:r>
            <a:r>
              <a:rPr lang="en" sz="1800"/>
              <a:t>shared among all members of the project including developers, testers and support staff.</a:t>
            </a:r>
            <a:endParaRPr sz="1800"/>
          </a:p>
          <a:p>
            <a:pPr indent="-342900" lvl="0" marL="457200" marR="0" rtl="0" algn="l">
              <a:lnSpc>
                <a:spcPct val="150000"/>
              </a:lnSpc>
              <a:spcBef>
                <a:spcPts val="0"/>
              </a:spcBef>
              <a:spcAft>
                <a:spcPts val="0"/>
              </a:spcAft>
              <a:buSzPts val="1800"/>
              <a:buChar char="●"/>
            </a:pPr>
            <a:r>
              <a:rPr lang="en" sz="1800"/>
              <a:t>The repository can be used to store and share test reports, software specification documents…</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11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Best Practices for Testing Your Software</a:t>
            </a:r>
            <a:endParaRPr sz="3400"/>
          </a:p>
        </p:txBody>
      </p:sp>
      <p:sp>
        <p:nvSpPr>
          <p:cNvPr id="1083" name="Google Shape;1083;p114"/>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b="1" lang="en" sz="1800"/>
              <a:t>Setup/Install Bug Tracking Platform</a:t>
            </a:r>
            <a:endParaRPr b="1" sz="1800"/>
          </a:p>
          <a:p>
            <a:pPr indent="0" lvl="0" marL="0" rtl="0" algn="l">
              <a:lnSpc>
                <a:spcPct val="150000"/>
              </a:lnSpc>
              <a:spcBef>
                <a:spcPts val="1600"/>
              </a:spcBef>
              <a:spcAft>
                <a:spcPts val="0"/>
              </a:spcAft>
              <a:buClr>
                <a:schemeClr val="dk1"/>
              </a:buClr>
              <a:buSzPts val="1100"/>
              <a:buFont typeface="Arial"/>
              <a:buNone/>
            </a:pPr>
            <a:r>
              <a:t/>
            </a:r>
            <a:endParaRPr sz="1800"/>
          </a:p>
          <a:p>
            <a:pPr indent="0" lvl="0" marL="0" rtl="0" algn="l">
              <a:lnSpc>
                <a:spcPct val="150000"/>
              </a:lnSpc>
              <a:spcBef>
                <a:spcPts val="1600"/>
              </a:spcBef>
              <a:spcAft>
                <a:spcPts val="1600"/>
              </a:spcAft>
              <a:buNone/>
            </a:pPr>
            <a:r>
              <a:t/>
            </a:r>
            <a:endParaRPr b="1" sz="1800"/>
          </a:p>
        </p:txBody>
      </p:sp>
      <p:sp>
        <p:nvSpPr>
          <p:cNvPr id="1084" name="Google Shape;1084;p1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85" name="Google Shape;1085;p114"/>
          <p:cNvSpPr txBox="1"/>
          <p:nvPr/>
        </p:nvSpPr>
        <p:spPr>
          <a:xfrm>
            <a:off x="295025" y="2495900"/>
            <a:ext cx="16878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03</a:t>
            </a:r>
            <a:endParaRPr sz="10300">
              <a:solidFill>
                <a:srgbClr val="F668B9"/>
              </a:solidFill>
              <a:latin typeface="Raleway"/>
              <a:ea typeface="Raleway"/>
              <a:cs typeface="Raleway"/>
              <a:sym typeface="Raleway"/>
            </a:endParaRPr>
          </a:p>
        </p:txBody>
      </p:sp>
      <p:sp>
        <p:nvSpPr>
          <p:cNvPr id="1086" name="Google Shape;1086;p114"/>
          <p:cNvSpPr txBox="1"/>
          <p:nvPr>
            <p:ph idx="2" type="subTitle"/>
          </p:nvPr>
        </p:nvSpPr>
        <p:spPr>
          <a:xfrm>
            <a:off x="2175025" y="2658938"/>
            <a:ext cx="6686700" cy="202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sz="1800"/>
              <a:t>It is a must to have a system to track of bugs found by the system whilst ensure that the developers are informed about them, and </a:t>
            </a:r>
            <a:r>
              <a:rPr b="1" lang="en" sz="1800"/>
              <a:t>be notified </a:t>
            </a:r>
            <a:r>
              <a:rPr lang="en" sz="1800"/>
              <a:t>when fixed in case of further testing is needed.</a:t>
            </a:r>
            <a:endParaRPr sz="1800"/>
          </a:p>
          <a:p>
            <a:pPr indent="-342900" lvl="0" marL="457200" rtl="0" algn="l">
              <a:lnSpc>
                <a:spcPct val="150000"/>
              </a:lnSpc>
              <a:spcBef>
                <a:spcPts val="0"/>
              </a:spcBef>
              <a:spcAft>
                <a:spcPts val="0"/>
              </a:spcAft>
              <a:buClr>
                <a:schemeClr val="dk1"/>
              </a:buClr>
              <a:buSzPts val="1800"/>
              <a:buChar char="●"/>
            </a:pPr>
            <a:r>
              <a:rPr lang="en" sz="1800"/>
              <a:t>An Excel file can used though, a complete software suite like Jira or other project management can be used.</a:t>
            </a:r>
            <a:endParaRPr sz="1800"/>
          </a:p>
          <a:p>
            <a:pPr indent="0" lvl="0" marL="0" rtl="0" algn="l">
              <a:lnSpc>
                <a:spcPct val="150000"/>
              </a:lnSpc>
              <a:spcBef>
                <a:spcPts val="1600"/>
              </a:spcBef>
              <a:spcAft>
                <a:spcPts val="0"/>
              </a:spcAft>
              <a:buClr>
                <a:schemeClr val="dk1"/>
              </a:buClr>
              <a:buSzPts val="1100"/>
              <a:buFont typeface="Arial"/>
              <a:buNone/>
            </a:pPr>
            <a:r>
              <a:t/>
            </a:r>
            <a:endParaRPr sz="1800"/>
          </a:p>
          <a:p>
            <a:pPr indent="0" lvl="0" marL="0" rtl="0" algn="l">
              <a:lnSpc>
                <a:spcPct val="150000"/>
              </a:lnSpc>
              <a:spcBef>
                <a:spcPts val="1600"/>
              </a:spcBef>
              <a:spcAft>
                <a:spcPts val="0"/>
              </a:spcAft>
              <a:buClr>
                <a:schemeClr val="dk1"/>
              </a:buClr>
              <a:buSzPts val="1100"/>
              <a:buFont typeface="Arial"/>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1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Best Practices for Testing Your Software</a:t>
            </a:r>
            <a:endParaRPr sz="3400"/>
          </a:p>
        </p:txBody>
      </p:sp>
      <p:sp>
        <p:nvSpPr>
          <p:cNvPr id="1092" name="Google Shape;1092;p115"/>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800"/>
              <a:t>Setup your Testing Platform/</a:t>
            </a:r>
            <a:r>
              <a:rPr b="1" lang="en" sz="1800"/>
              <a:t>Environment</a:t>
            </a:r>
            <a:endParaRPr b="1" sz="1800"/>
          </a:p>
          <a:p>
            <a:pPr indent="0" lvl="0" marL="0" rtl="0" algn="l">
              <a:lnSpc>
                <a:spcPct val="150000"/>
              </a:lnSpc>
              <a:spcBef>
                <a:spcPts val="1600"/>
              </a:spcBef>
              <a:spcAft>
                <a:spcPts val="1600"/>
              </a:spcAft>
              <a:buNone/>
            </a:pPr>
            <a:r>
              <a:t/>
            </a:r>
            <a:endParaRPr sz="1800"/>
          </a:p>
        </p:txBody>
      </p:sp>
      <p:sp>
        <p:nvSpPr>
          <p:cNvPr id="1093" name="Google Shape;1093;p1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4" name="Google Shape;1094;p115"/>
          <p:cNvSpPr txBox="1"/>
          <p:nvPr/>
        </p:nvSpPr>
        <p:spPr>
          <a:xfrm>
            <a:off x="7026450" y="2475175"/>
            <a:ext cx="18252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04</a:t>
            </a:r>
            <a:endParaRPr sz="10300">
              <a:solidFill>
                <a:srgbClr val="F668B9"/>
              </a:solidFill>
              <a:latin typeface="Raleway"/>
              <a:ea typeface="Raleway"/>
              <a:cs typeface="Raleway"/>
              <a:sym typeface="Raleway"/>
            </a:endParaRPr>
          </a:p>
        </p:txBody>
      </p:sp>
      <p:sp>
        <p:nvSpPr>
          <p:cNvPr id="1095" name="Google Shape;1095;p115"/>
          <p:cNvSpPr txBox="1"/>
          <p:nvPr>
            <p:ph idx="2" type="subTitle"/>
          </p:nvPr>
        </p:nvSpPr>
        <p:spPr>
          <a:xfrm>
            <a:off x="545675" y="2292125"/>
            <a:ext cx="6686700" cy="24579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t>Use Automation : Integrate automated testing during the development stage by writing  test scripts.</a:t>
            </a:r>
            <a:endParaRPr sz="1800"/>
          </a:p>
          <a:p>
            <a:pPr indent="-342900" lvl="0" marL="457200" marR="0" rtl="0" algn="l">
              <a:lnSpc>
                <a:spcPct val="150000"/>
              </a:lnSpc>
              <a:spcBef>
                <a:spcPts val="0"/>
              </a:spcBef>
              <a:spcAft>
                <a:spcPts val="0"/>
              </a:spcAft>
              <a:buSzPts val="1800"/>
              <a:buChar char="●"/>
            </a:pPr>
            <a:r>
              <a:rPr lang="en" sz="1800"/>
              <a:t>Setup Staging or Testing Environment : To invite other testers examine your software as opposed to test it on the production environment.</a:t>
            </a:r>
            <a:endParaRPr sz="1800"/>
          </a:p>
          <a:p>
            <a:pPr indent="-342900" lvl="0" marL="457200" marR="0" rtl="0" algn="l">
              <a:lnSpc>
                <a:spcPct val="150000"/>
              </a:lnSpc>
              <a:spcBef>
                <a:spcPts val="0"/>
              </a:spcBef>
              <a:spcAft>
                <a:spcPts val="0"/>
              </a:spcAft>
              <a:buSzPts val="1800"/>
              <a:buChar char="●"/>
            </a:pPr>
            <a:r>
              <a:rPr lang="en" sz="1800"/>
              <a:t>Use Virtualization/Containers when necessary to simulate different configurations instantly</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53"/>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19" name="Google Shape;619;p53"/>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Find the defect/bug  Queue Ticket System…</a:t>
            </a:r>
            <a:endParaRPr sz="1800"/>
          </a:p>
        </p:txBody>
      </p:sp>
      <p:sp>
        <p:nvSpPr>
          <p:cNvPr id="620" name="Google Shape;620;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1" name="Google Shape;621;p53"/>
          <p:cNvPicPr preferRelativeResize="0"/>
          <p:nvPr/>
        </p:nvPicPr>
        <p:blipFill>
          <a:blip r:embed="rId3">
            <a:alphaModFix/>
          </a:blip>
          <a:stretch>
            <a:fillRect/>
          </a:stretch>
        </p:blipFill>
        <p:spPr>
          <a:xfrm>
            <a:off x="788050" y="2122375"/>
            <a:ext cx="4889975" cy="29015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1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Best Practices for Testing Your Software</a:t>
            </a:r>
            <a:endParaRPr sz="3400"/>
          </a:p>
        </p:txBody>
      </p:sp>
      <p:sp>
        <p:nvSpPr>
          <p:cNvPr id="1101" name="Google Shape;1101;p116"/>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b="1" lang="en" sz="1800"/>
              <a:t>Never communicate bugs VERBALLY, write first, then you may verbally..</a:t>
            </a:r>
            <a:endParaRPr b="1"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b="1" sz="1800"/>
          </a:p>
        </p:txBody>
      </p:sp>
      <p:sp>
        <p:nvSpPr>
          <p:cNvPr id="1102" name="Google Shape;1102;p1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3" name="Google Shape;1103;p116"/>
          <p:cNvSpPr txBox="1"/>
          <p:nvPr/>
        </p:nvSpPr>
        <p:spPr>
          <a:xfrm>
            <a:off x="295025" y="2495900"/>
            <a:ext cx="18801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05</a:t>
            </a:r>
            <a:endParaRPr sz="10300">
              <a:solidFill>
                <a:srgbClr val="F668B9"/>
              </a:solidFill>
              <a:latin typeface="Raleway"/>
              <a:ea typeface="Raleway"/>
              <a:cs typeface="Raleway"/>
              <a:sym typeface="Raleway"/>
            </a:endParaRPr>
          </a:p>
        </p:txBody>
      </p:sp>
      <p:sp>
        <p:nvSpPr>
          <p:cNvPr id="1104" name="Google Shape;1104;p116"/>
          <p:cNvSpPr txBox="1"/>
          <p:nvPr>
            <p:ph idx="2" type="subTitle"/>
          </p:nvPr>
        </p:nvSpPr>
        <p:spPr>
          <a:xfrm>
            <a:off x="2175025" y="2430338"/>
            <a:ext cx="6686700" cy="20289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Char char="●"/>
            </a:pPr>
            <a:r>
              <a:rPr lang="en" sz="1800"/>
              <a:t>Write a professional bug report/document consisting of the following details:</a:t>
            </a:r>
            <a:endParaRPr sz="1800"/>
          </a:p>
          <a:p>
            <a:pPr indent="-330200" lvl="1" marL="914400" rtl="0" algn="l">
              <a:lnSpc>
                <a:spcPct val="150000"/>
              </a:lnSpc>
              <a:spcBef>
                <a:spcPts val="0"/>
              </a:spcBef>
              <a:spcAft>
                <a:spcPts val="0"/>
              </a:spcAft>
              <a:buSzPts val="1600"/>
              <a:buChar char="●"/>
            </a:pPr>
            <a:r>
              <a:rPr lang="en"/>
              <a:t>Date/time + Functionality being tested</a:t>
            </a:r>
            <a:endParaRPr/>
          </a:p>
          <a:p>
            <a:pPr indent="-330200" lvl="1" marL="914400" rtl="0" algn="l">
              <a:lnSpc>
                <a:spcPct val="150000"/>
              </a:lnSpc>
              <a:spcBef>
                <a:spcPts val="0"/>
              </a:spcBef>
              <a:spcAft>
                <a:spcPts val="0"/>
              </a:spcAft>
              <a:buSzPts val="1600"/>
              <a:buChar char="●"/>
            </a:pPr>
            <a:r>
              <a:rPr lang="en"/>
              <a:t>Steps to generate the error, </a:t>
            </a:r>
            <a:endParaRPr/>
          </a:p>
          <a:p>
            <a:pPr indent="-330200" lvl="1" marL="914400" rtl="0" algn="l">
              <a:lnSpc>
                <a:spcPct val="150000"/>
              </a:lnSpc>
              <a:spcBef>
                <a:spcPts val="0"/>
              </a:spcBef>
              <a:spcAft>
                <a:spcPts val="0"/>
              </a:spcAft>
              <a:buSzPts val="1600"/>
              <a:buChar char="●"/>
            </a:pPr>
            <a:r>
              <a:rPr lang="en"/>
              <a:t>provide users details, data being used…</a:t>
            </a:r>
            <a:endParaRPr/>
          </a:p>
          <a:p>
            <a:pPr indent="-330200" lvl="1" marL="914400" rtl="0" algn="l">
              <a:lnSpc>
                <a:spcPct val="150000"/>
              </a:lnSpc>
              <a:spcBef>
                <a:spcPts val="0"/>
              </a:spcBef>
              <a:spcAft>
                <a:spcPts val="0"/>
              </a:spcAft>
              <a:buSzPts val="1600"/>
              <a:buChar char="●"/>
            </a:pPr>
            <a:r>
              <a:rPr lang="en"/>
              <a:t>Describe the environment being used ( Chrome ? Linux ? Laptop ? Screen Resolution ?...)</a:t>
            </a:r>
            <a:endParaRPr/>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11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Best Practices for Testing Your Software</a:t>
            </a:r>
            <a:endParaRPr sz="3400"/>
          </a:p>
        </p:txBody>
      </p:sp>
      <p:sp>
        <p:nvSpPr>
          <p:cNvPr id="1110" name="Google Shape;1110;p117"/>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800"/>
              <a:t>Don’t test your own software and start testing  EARLY.</a:t>
            </a:r>
            <a:endParaRPr b="1" sz="1800"/>
          </a:p>
          <a:p>
            <a:pPr indent="0" lvl="0" marL="0" rtl="0" algn="l">
              <a:lnSpc>
                <a:spcPct val="150000"/>
              </a:lnSpc>
              <a:spcBef>
                <a:spcPts val="1600"/>
              </a:spcBef>
              <a:spcAft>
                <a:spcPts val="1600"/>
              </a:spcAft>
              <a:buNone/>
            </a:pPr>
            <a:r>
              <a:t/>
            </a:r>
            <a:endParaRPr sz="1800"/>
          </a:p>
        </p:txBody>
      </p:sp>
      <p:sp>
        <p:nvSpPr>
          <p:cNvPr id="1111" name="Google Shape;1111;p1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12" name="Google Shape;1112;p117"/>
          <p:cNvSpPr txBox="1"/>
          <p:nvPr/>
        </p:nvSpPr>
        <p:spPr>
          <a:xfrm>
            <a:off x="7026450" y="2475175"/>
            <a:ext cx="18252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06</a:t>
            </a:r>
            <a:endParaRPr sz="10300">
              <a:solidFill>
                <a:srgbClr val="F668B9"/>
              </a:solidFill>
              <a:latin typeface="Raleway"/>
              <a:ea typeface="Raleway"/>
              <a:cs typeface="Raleway"/>
              <a:sym typeface="Raleway"/>
            </a:endParaRPr>
          </a:p>
        </p:txBody>
      </p:sp>
      <p:sp>
        <p:nvSpPr>
          <p:cNvPr id="1113" name="Google Shape;1113;p117"/>
          <p:cNvSpPr txBox="1"/>
          <p:nvPr>
            <p:ph idx="2" type="subTitle"/>
          </p:nvPr>
        </p:nvSpPr>
        <p:spPr>
          <a:xfrm>
            <a:off x="613625" y="2587627"/>
            <a:ext cx="6686700" cy="23052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SzPts val="1800"/>
              <a:buChar char="●"/>
            </a:pPr>
            <a:r>
              <a:rPr lang="en" sz="1800"/>
              <a:t>Get some other colleagues to review your code</a:t>
            </a:r>
            <a:endParaRPr sz="1800"/>
          </a:p>
          <a:p>
            <a:pPr indent="-342900" lvl="0" marL="457200" marR="0" rtl="0" algn="l">
              <a:lnSpc>
                <a:spcPct val="150000"/>
              </a:lnSpc>
              <a:spcBef>
                <a:spcPts val="0"/>
              </a:spcBef>
              <a:spcAft>
                <a:spcPts val="0"/>
              </a:spcAft>
              <a:buSzPts val="1800"/>
              <a:buChar char="●"/>
            </a:pPr>
            <a:r>
              <a:rPr lang="en" sz="1800"/>
              <a:t>Have your software tested away from you, away from your development environment.</a:t>
            </a:r>
            <a:endParaRPr sz="1800"/>
          </a:p>
          <a:p>
            <a:pPr indent="-342900" lvl="0" marL="457200" marR="0" rtl="0" algn="l">
              <a:lnSpc>
                <a:spcPct val="150000"/>
              </a:lnSpc>
              <a:spcBef>
                <a:spcPts val="0"/>
              </a:spcBef>
              <a:spcAft>
                <a:spcPts val="0"/>
              </a:spcAft>
              <a:buSzPts val="1800"/>
              <a:buChar char="●"/>
            </a:pPr>
            <a:r>
              <a:rPr lang="en" sz="1800"/>
              <a:t>Start testing early your software even on minimal version</a:t>
            </a:r>
            <a:endParaRPr sz="1800"/>
          </a:p>
          <a:p>
            <a:pPr indent="0" lvl="0" marL="457200" marR="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18"/>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Best Practices for Testing Your Software</a:t>
            </a:r>
            <a:endParaRPr sz="3400"/>
          </a:p>
        </p:txBody>
      </p:sp>
      <p:sp>
        <p:nvSpPr>
          <p:cNvPr id="1119" name="Google Shape;1119;p118"/>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1900"/>
              <a:t>Finding errors is cheap,</a:t>
            </a:r>
            <a:endParaRPr sz="1900"/>
          </a:p>
          <a:p>
            <a:pPr indent="0" lvl="0" marL="0" rtl="0" algn="l">
              <a:lnSpc>
                <a:spcPct val="200000"/>
              </a:lnSpc>
              <a:spcBef>
                <a:spcPts val="1600"/>
              </a:spcBef>
              <a:spcAft>
                <a:spcPts val="0"/>
              </a:spcAft>
              <a:buNone/>
            </a:pPr>
            <a:r>
              <a:rPr lang="en" sz="1900"/>
              <a:t>		Fixing bugs during development is expensive</a:t>
            </a:r>
            <a:endParaRPr sz="1900"/>
          </a:p>
          <a:p>
            <a:pPr indent="0" lvl="0" marL="0" rtl="0" algn="l">
              <a:lnSpc>
                <a:spcPct val="200000"/>
              </a:lnSpc>
              <a:spcBef>
                <a:spcPts val="1600"/>
              </a:spcBef>
              <a:spcAft>
                <a:spcPts val="1600"/>
              </a:spcAft>
              <a:buNone/>
            </a:pPr>
            <a:r>
              <a:rPr lang="en" sz="1900"/>
              <a:t>				Fixing bugs in prod/maintenance is </a:t>
            </a:r>
            <a:r>
              <a:rPr lang="en" sz="1900"/>
              <a:t>prohibitively</a:t>
            </a:r>
            <a:r>
              <a:rPr lang="en" sz="1900"/>
              <a:t> expensive </a:t>
            </a:r>
            <a:br>
              <a:rPr lang="en" sz="1900"/>
            </a:br>
            <a:r>
              <a:rPr lang="en" sz="1900"/>
              <a:t>					(  and sometimes IMPOSSIBLE)</a:t>
            </a:r>
            <a:endParaRPr sz="1900"/>
          </a:p>
        </p:txBody>
      </p:sp>
      <p:sp>
        <p:nvSpPr>
          <p:cNvPr id="1120" name="Google Shape;1120;p1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54"/>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27" name="Google Shape;627;p54"/>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 Find the defect/bug  Queue Ticket System…</a:t>
            </a:r>
            <a:endParaRPr sz="1800"/>
          </a:p>
        </p:txBody>
      </p:sp>
      <p:sp>
        <p:nvSpPr>
          <p:cNvPr id="628" name="Google Shape;628;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9" name="Google Shape;629;p54"/>
          <p:cNvPicPr preferRelativeResize="0"/>
          <p:nvPr/>
        </p:nvPicPr>
        <p:blipFill>
          <a:blip r:embed="rId3">
            <a:alphaModFix/>
          </a:blip>
          <a:stretch>
            <a:fillRect/>
          </a:stretch>
        </p:blipFill>
        <p:spPr>
          <a:xfrm>
            <a:off x="788050" y="2122375"/>
            <a:ext cx="4889975" cy="2901500"/>
          </a:xfrm>
          <a:prstGeom prst="rect">
            <a:avLst/>
          </a:prstGeom>
          <a:noFill/>
          <a:ln cap="flat" cmpd="sng" w="9525">
            <a:solidFill>
              <a:schemeClr val="dk2"/>
            </a:solidFill>
            <a:prstDash val="solid"/>
            <a:round/>
            <a:headEnd len="sm" w="sm" type="none"/>
            <a:tailEnd len="sm" w="sm" type="none"/>
          </a:ln>
        </p:spPr>
      </p:pic>
      <p:sp>
        <p:nvSpPr>
          <p:cNvPr id="630" name="Google Shape;630;p54"/>
          <p:cNvSpPr/>
          <p:nvPr/>
        </p:nvSpPr>
        <p:spPr>
          <a:xfrm>
            <a:off x="5820000" y="3485325"/>
            <a:ext cx="3057300" cy="94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For you to find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55"/>
          <p:cNvSpPr txBox="1"/>
          <p:nvPr>
            <p:ph type="title"/>
          </p:nvPr>
        </p:nvSpPr>
        <p:spPr>
          <a:xfrm>
            <a:off x="0" y="225925"/>
            <a:ext cx="64803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Introduction to Software Testing</a:t>
            </a:r>
            <a:endParaRPr sz="3400"/>
          </a:p>
        </p:txBody>
      </p:sp>
      <p:sp>
        <p:nvSpPr>
          <p:cNvPr id="636" name="Google Shape;636;p55"/>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Given the following code, find the potential error :</a:t>
            </a:r>
            <a:endParaRPr sz="1800"/>
          </a:p>
        </p:txBody>
      </p:sp>
      <p:sp>
        <p:nvSpPr>
          <p:cNvPr id="637" name="Google Shape;637;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38" name="Google Shape;638;p55"/>
          <p:cNvPicPr preferRelativeResize="0"/>
          <p:nvPr/>
        </p:nvPicPr>
        <p:blipFill>
          <a:blip r:embed="rId3">
            <a:alphaModFix/>
          </a:blip>
          <a:stretch>
            <a:fillRect/>
          </a:stretch>
        </p:blipFill>
        <p:spPr>
          <a:xfrm>
            <a:off x="812650" y="2252988"/>
            <a:ext cx="7124700" cy="26193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beat Creative Business Plan by Slidesgo">
  <a:themeElements>
    <a:clrScheme name="Simple Light">
      <a:dk1>
        <a:srgbClr val="000000"/>
      </a:dk1>
      <a:lt1>
        <a:srgbClr val="FFFFFF"/>
      </a:lt1>
      <a:dk2>
        <a:srgbClr val="000000"/>
      </a:dk2>
      <a:lt2>
        <a:srgbClr val="22C1F8"/>
      </a:lt2>
      <a:accent1>
        <a:srgbClr val="F668B9"/>
      </a:accent1>
      <a:accent2>
        <a:srgbClr val="212121"/>
      </a:accent2>
      <a:accent3>
        <a:srgbClr val="9B68ED"/>
      </a:accent3>
      <a:accent4>
        <a:srgbClr val="FFCF69"/>
      </a:accent4>
      <a:accent5>
        <a:srgbClr val="22C1F8"/>
      </a:accent5>
      <a:accent6>
        <a:srgbClr val="FFCF69"/>
      </a:accent6>
      <a:hlink>
        <a:srgbClr val="F668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