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2" r:id="rId2"/>
    <p:sldId id="273" r:id="rId3"/>
    <p:sldId id="264" r:id="rId4"/>
    <p:sldId id="274" r:id="rId5"/>
    <p:sldId id="257" r:id="rId6"/>
    <p:sldId id="258" r:id="rId7"/>
    <p:sldId id="260" r:id="rId8"/>
    <p:sldId id="284" r:id="rId9"/>
    <p:sldId id="259" r:id="rId10"/>
    <p:sldId id="285" r:id="rId11"/>
    <p:sldId id="286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</a:t>
          </a:r>
          <a:r>
            <a:rPr lang="en-US" altLang="zh-CN" dirty="0">
              <a:solidFill>
                <a:schemeClr val="tx1"/>
              </a:solidFill>
            </a:rPr>
            <a:t>1</a:t>
          </a:r>
          <a:r>
            <a:rPr lang="en-US" dirty="0">
              <a:solidFill>
                <a:schemeClr val="tx1"/>
              </a:solidFill>
            </a:rPr>
            <a:t>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</a:t>
          </a:r>
          <a:r>
            <a:rPr lang="en-US" altLang="zh-CN" sz="1700" kern="1200" dirty="0">
              <a:solidFill>
                <a:schemeClr val="tx1"/>
              </a:solidFill>
            </a:rPr>
            <a:t>1</a:t>
          </a:r>
          <a:r>
            <a:rPr lang="en-US" sz="1700" kern="1200" dirty="0">
              <a:solidFill>
                <a:schemeClr val="tx1"/>
              </a:solidFill>
            </a:rPr>
            <a:t>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249E7-F89A-4844-B894-8CB4CBC18248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ED61-FB09-4243-B4DC-8F9643F3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0675-65DE-4698-86AD-ACAF6633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FB90F7-8067-43A9-956E-58B69837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A2C0-8443-4CEE-988D-1ABC7E54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DA25-E53B-4D06-9039-E46B38F44FE6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908A8-C0CD-41BA-B123-D407D54C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F4771-F67A-4295-B0DF-B6AF4951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FA5C-14DF-4CD6-929B-BF0FFD38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D2E8A-06BE-4949-967A-ABB72857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56C36-E6F3-4C66-BE58-C4D9655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AD7-A333-47D3-9637-4B7D840A73F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56ACA-F494-448B-9D4E-2681C8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FB239-24D0-48EF-9181-F1794D5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72FCA-548D-4882-815B-A00C2D3D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2400C-9966-4360-BADF-D28AAD71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7175-D1C7-4E9D-81CF-4A2A80E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283-40C3-4F5E-B961-9A8D12177EE3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314C-BC9B-4CCE-8B00-5D079761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BA6B6-B533-474B-9B8B-73D35EB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4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50AA-8762-4BC7-8194-A9D2E7A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A3F3C-A898-4749-B8C4-0E7CBFD2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2EF49-39F0-4CDB-A9CA-DACF9BA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E479-FE15-4E9F-B45E-B5967D4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B6712-EB90-45E0-8758-3C7E56B9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9849-555B-4416-9A15-BE1147B9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910B6-7F5F-429E-9414-74E7C045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C355B-EBDE-4CEF-822E-FBD76E6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99EA-465B-49E7-9F96-755EF220D8C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C06F-D7D7-4EFF-9A2A-D93B9DC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69D0D-8779-4082-972F-0917164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D1CD-24BA-4168-A21C-36A8E977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56FB-66F4-444F-A979-CB196ECF6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1DE24-265B-4FB6-9E83-2A00709C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15177-13EB-4308-A57B-4997FDF7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4B81-16C4-4FCA-8CCC-BBF023F9AE4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9A56F-D39B-4C5E-8830-5FD74D8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D976A-E5D2-4817-8B8F-EAFEA6F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AF99-00C4-4521-AE68-DD9BB247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6227E-C6E3-4A2E-9DC5-13B5CEC8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A1230-CCDB-4E29-8A88-85E9EB9C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75F3F-0689-4F8B-8AFC-513E0F88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0D6F1-519A-45D0-A271-C4B40C5B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8DB0F-5C2A-4E29-B9A1-B2C476C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F690-42DD-4D47-AA97-E38EFAC537A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AD28F-543C-41F5-90DF-0D71940C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A0FF3-2152-465A-8F11-FA48C0E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666BC-9BB9-4EC8-856E-802358D7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DE4DC-F470-4548-BEB9-45B181EA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964C-701B-46A7-BC20-AD3163479CD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20C78-FD03-481C-84F2-5849C54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68830-8A4D-4731-AE3E-02CCC22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C2345-FD42-4043-96AE-E949C1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851-07A2-403A-BDAB-86D2AA57BFA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1FA2E-BAA1-4A57-912E-68051AE5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96A5C-3307-4BC8-AC48-C4EE2E99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E551-C781-496F-9F4D-9010A365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1EA4-531E-460A-A243-A1EE6A54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A8E7D-608C-45EE-9A6F-9D2B1D6E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D4D53-6DB2-4234-BF22-A726FAF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B51-63AE-41A8-A06A-55E1B85E636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2BFC3-7C20-4752-92E2-E9B9B947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C093B-7A1E-40DD-AEE0-D02A63C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FDB2-06C0-46E7-8E38-BFDAE61D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E48F3-97F7-4522-82B3-A6FD2F90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904D-EBD7-4E49-9161-4A1C53A0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917A5-06A8-410C-8987-DA6ABC7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517A-007A-46FB-8994-4EC8B37F4D6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FD07E-9FC2-409D-BEDA-2CE2856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32A76-5A54-43B2-A8A7-0B9C77F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F6F81-03FE-4878-81F5-749E7A95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B2821-F8F1-4596-B4B2-22A089A4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D8940-8A6A-43B2-9A5B-D131C6AFD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CEC1-A984-4EE9-ADCB-7AD7262AF17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19F6B-D552-442D-8CDB-CB5F770B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5951F-B80C-497C-9810-77729885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.xmu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urseinfo.html" TargetMode="External"/><Relationship Id="rId2" Type="http://schemas.openxmlformats.org/officeDocument/2006/relationships/hyperlink" Target="https://jiamingmao.github.io/principles-of-econom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iamingmao/principles-of-econom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8E58B1C-4BDA-4E10-9A1B-4A3D5B351756}"/>
              </a:ext>
            </a:extLst>
          </p:cNvPr>
          <p:cNvSpPr/>
          <p:nvPr/>
        </p:nvSpPr>
        <p:spPr>
          <a:xfrm>
            <a:off x="1696720" y="1869440"/>
            <a:ext cx="8442960" cy="1848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667B16-C532-4A28-8A9B-51DF325B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119" y="3891280"/>
            <a:ext cx="5918200" cy="1325563"/>
          </a:xfrm>
        </p:spPr>
        <p:txBody>
          <a:bodyPr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8A67A-290D-48A5-B2E1-C93EC1CF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5390197"/>
            <a:ext cx="1168400" cy="62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李娜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ADA1-A3C3-47A1-A6DD-6AF17C10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187-4DE8-498B-9628-373C5060DD5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BA34B-3D42-40FF-8A92-31E8496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143D0E-D0BD-452D-89D2-026D63AD30A0}"/>
              </a:ext>
            </a:extLst>
          </p:cNvPr>
          <p:cNvSpPr/>
          <p:nvPr/>
        </p:nvSpPr>
        <p:spPr>
          <a:xfrm>
            <a:off x="2376361" y="2290108"/>
            <a:ext cx="7149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Principles of Economics</a:t>
            </a:r>
          </a:p>
        </p:txBody>
      </p:sp>
    </p:spTree>
    <p:extLst>
      <p:ext uri="{BB962C8B-B14F-4D97-AF65-F5344CB8AC3E}">
        <p14:creationId xmlns:p14="http://schemas.microsoft.com/office/powerpoint/2010/main" val="24164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608F-B1C3-4F5B-864C-39218410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330"/>
            <a:ext cx="10515600" cy="81343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打开</a:t>
            </a:r>
            <a:r>
              <a:rPr lang="en-US" altLang="zh-CN" sz="3200" dirty="0"/>
              <a:t>desktop</a:t>
            </a:r>
            <a:r>
              <a:rPr lang="zh-CN" altLang="en-US" sz="3200" dirty="0"/>
              <a:t>后会出现如下界面，（必要时需要修改一下路径）选择</a:t>
            </a:r>
            <a:r>
              <a:rPr lang="en-US" altLang="zh-CN" sz="3200" dirty="0"/>
              <a:t>clone</a:t>
            </a:r>
            <a:r>
              <a:rPr lang="zh-CN" altLang="en-US" sz="3200" dirty="0"/>
              <a:t>，等待下载完成。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ED9B9-A8E2-491E-A9C9-9AAF160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C2641-8A4D-49FD-82BC-3665B36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E090E-A751-4AD4-BCEC-9FEDA110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3375"/>
            <a:ext cx="7667625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26C6-5903-43D2-86B3-7EC37A3D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0" y="136525"/>
            <a:ext cx="11728450" cy="1330006"/>
          </a:xfrm>
        </p:spPr>
        <p:txBody>
          <a:bodyPr>
            <a:normAutofit/>
          </a:bodyPr>
          <a:lstStyle/>
          <a:p>
            <a:pPr indent="-612000"/>
            <a:r>
              <a:rPr lang="zh-CN" altLang="en-US" sz="2400" dirty="0"/>
              <a:t>更新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r>
              <a:rPr lang="zh-CN" altLang="en-US" sz="2400" dirty="0"/>
              <a:t>打开</a:t>
            </a:r>
            <a:r>
              <a:rPr lang="en-US" altLang="zh-CN" sz="2400" dirty="0"/>
              <a:t>desktop</a:t>
            </a:r>
            <a:r>
              <a:rPr lang="zh-CN" altLang="en-US" sz="2400" dirty="0"/>
              <a:t>，选择相应的项目（</a:t>
            </a:r>
            <a:r>
              <a:rPr lang="en-US" altLang="zh-CN" sz="2400" dirty="0" err="1"/>
              <a:t>jiamingmao</a:t>
            </a:r>
            <a:r>
              <a:rPr lang="en-US" altLang="zh-CN" sz="2400" dirty="0"/>
              <a:t>/principles-of-economics</a:t>
            </a:r>
            <a:r>
              <a:rPr lang="zh-CN" altLang="en-US" sz="2400" dirty="0"/>
              <a:t>）；</a:t>
            </a:r>
            <a:br>
              <a:rPr lang="en-US" altLang="zh-CN" sz="2400" dirty="0"/>
            </a:br>
            <a:r>
              <a:rPr lang="en-US" altLang="zh-CN" sz="2400" dirty="0"/>
              <a:t>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）点击</a:t>
            </a:r>
            <a:r>
              <a:rPr lang="en-US" altLang="zh-CN" sz="2400" dirty="0"/>
              <a:t>repository--pull</a:t>
            </a:r>
            <a:r>
              <a:rPr lang="zh-CN" altLang="en-US" sz="2400" dirty="0"/>
              <a:t>，即自动更新。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A1FB2-F33C-43C0-8FBC-955D660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3836D-8DCF-4B65-80E6-2C4F706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40FFC-FDF5-4FB7-96F3-B00759B8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765300"/>
            <a:ext cx="1109853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FAE1D-D3CA-4385-B559-A3549A3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Submission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EB264-A5B1-4A1A-836B-D451F7BF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470025"/>
            <a:ext cx="10515600" cy="633095"/>
          </a:xfrm>
        </p:spPr>
        <p:txBody>
          <a:bodyPr/>
          <a:lstStyle/>
          <a:p>
            <a:r>
              <a:rPr lang="en-US" altLang="zh-CN" u="sng" dirty="0">
                <a:hlinkClick r:id="rId2"/>
              </a:rPr>
              <a:t>https://l.xmu.edu.cn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835148-E1C9-4B2D-B48B-E2E4779C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6774"/>
            <a:ext cx="12192000" cy="3269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106B43-D722-407D-A5D3-4C8E9D2E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0" y="3857625"/>
            <a:ext cx="9639300" cy="30003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16582-DF26-4C31-BE0D-EF6DCCF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1BCE-626F-4553-B0C6-7B8ECD85068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EFE34-EF9A-4ED9-9DE5-DEC7B63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8614EDCE-F3B5-4CF1-B869-3B94E796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7206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52795C21-05F2-4E27-94EB-38ABE934A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" y="1526699"/>
            <a:ext cx="7335991" cy="444087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B6AA83-0F59-4471-896D-6E06346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B7EA-63D4-412C-812D-2FA5941D2B44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1EA4D9-A960-4B3B-AEF9-17C434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04BEFE-1925-4605-B00E-A71E93CAB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526699"/>
            <a:ext cx="894285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56E3D6-E19D-426B-B861-B800EC6B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9" y="1138872"/>
            <a:ext cx="9743441" cy="5217478"/>
          </a:xfrm>
          <a:prstGeom prst="rect">
            <a:avLst/>
          </a:prstGeom>
        </p:spPr>
      </p:pic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8DAB3BDA-52E4-44DD-811F-FCFDEF65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1048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21B881-2ED1-49E8-8D78-84F357D4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783B-503E-4706-8EE8-85DDB08A6936}" type="datetime1">
              <a:rPr lang="zh-CN" altLang="en-US" smtClean="0"/>
              <a:t>2018/10/21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9C43B-8FA3-492C-B70C-B8600C5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2CC40-82A3-4038-AB55-7C909A10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18615"/>
            <a:ext cx="12009120" cy="4815840"/>
          </a:xfrm>
          <a:prstGeom prst="rect">
            <a:avLst/>
          </a:prstGeom>
        </p:spPr>
      </p:pic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B6A13017-7B34-4017-BA42-91AA867C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2711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2E2BE-3025-4FCA-9624-19E6AFFD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289-6517-4871-88DC-78651FE8BB7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FED8D1-87F0-44D7-AB23-A6C981D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6AB2-46D3-4801-B858-C3740CDF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7279"/>
            <a:ext cx="10236200" cy="12696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选课密码：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金融班：</a:t>
            </a:r>
            <a:r>
              <a:rPr lang="en-US" altLang="zh-CN" sz="2400" dirty="0"/>
              <a:t>finance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经济班 </a:t>
            </a:r>
            <a:r>
              <a:rPr lang="en-US" altLang="zh-CN" sz="2400"/>
              <a:t>:  economics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F115F-3BCA-495D-977E-2E9143E4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9252"/>
            <a:ext cx="10991850" cy="437197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A3BF3-1630-4DF1-AE96-58595B5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091B-460F-4E9D-9952-AAD350A1F43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737C5-275B-42EA-AF7B-360C755C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A34AD-A365-4AC8-AB07-DFD485A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75B-A5D4-4296-AD1E-44D35D71BD5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3637E1-3A06-4DD8-A34B-59D18E36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0377F-BFAE-4C04-BA24-6A4E7554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1" y="0"/>
            <a:ext cx="982103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BD1397-48A5-4A64-97E4-60332811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0" y="5735320"/>
            <a:ext cx="7823200" cy="8035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27DAE-D7F4-4EEB-AA95-ABFA361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426085"/>
            <a:ext cx="311404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submit?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496B-5FBD-491B-9708-D5700141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AAD63-9C52-4C53-B7C4-71A70C06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04524-7286-44BC-9999-01E6D2EE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40" y="213360"/>
            <a:ext cx="7252180" cy="568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D35215-E314-4FFD-8359-7EF48A2FCBEE}"/>
              </a:ext>
            </a:extLst>
          </p:cNvPr>
          <p:cNvSpPr txBox="1"/>
          <p:nvPr/>
        </p:nvSpPr>
        <p:spPr>
          <a:xfrm>
            <a:off x="767080" y="1751151"/>
            <a:ext cx="224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点击“添加提交”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95CE4710-4D67-476C-8B58-C42ABB160CAC}"/>
              </a:ext>
            </a:extLst>
          </p:cNvPr>
          <p:cNvSpPr/>
          <p:nvPr/>
        </p:nvSpPr>
        <p:spPr>
          <a:xfrm>
            <a:off x="3749040" y="6075680"/>
            <a:ext cx="3723640" cy="12192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BF639-4CC8-4406-9D91-44FFA66369D4}"/>
              </a:ext>
            </a:extLst>
          </p:cNvPr>
          <p:cNvSpPr txBox="1"/>
          <p:nvPr/>
        </p:nvSpPr>
        <p:spPr>
          <a:xfrm>
            <a:off x="987580" y="5106353"/>
            <a:ext cx="259382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提交后若需要修改，选择“修改提交作业”</a:t>
            </a:r>
          </a:p>
        </p:txBody>
      </p:sp>
    </p:spTree>
    <p:extLst>
      <p:ext uri="{BB962C8B-B14F-4D97-AF65-F5344CB8AC3E}">
        <p14:creationId xmlns:p14="http://schemas.microsoft.com/office/powerpoint/2010/main" val="20261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EE5D2-8928-42F8-A287-623228A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F27E2B-BA88-44DB-A1BF-C8D173E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1E1C59-0866-4517-8451-6FD9471E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6525"/>
            <a:ext cx="6299200" cy="5860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4FC66B-A813-448E-9DCA-F9DA3C57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1005841"/>
            <a:ext cx="3902260" cy="4991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F9872-0DFD-4D79-9D6A-95CB37EC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96720"/>
            <a:ext cx="2113280" cy="196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添加（或直接拖放文件）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保存更改</a:t>
            </a:r>
          </a:p>
        </p:txBody>
      </p:sp>
    </p:spTree>
    <p:extLst>
      <p:ext uri="{BB962C8B-B14F-4D97-AF65-F5344CB8AC3E}">
        <p14:creationId xmlns:p14="http://schemas.microsoft.com/office/powerpoint/2010/main" val="2949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6DC1-2574-4785-9752-D87DFBB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9323F-D6C2-4DD8-99B9-071966C6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</a:p>
          <a:p>
            <a:r>
              <a:rPr lang="en-US" altLang="zh-CN" dirty="0"/>
              <a:t>Course Website </a:t>
            </a:r>
          </a:p>
          <a:p>
            <a:r>
              <a:rPr lang="en-US" altLang="zh-CN" dirty="0" err="1"/>
              <a:t>Github</a:t>
            </a:r>
            <a:r>
              <a:rPr lang="en-US" altLang="zh-CN" dirty="0"/>
              <a:t> &amp; 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Homework Submission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5C5E-977B-409B-B297-D3DF817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BF6-1883-473A-815A-CC464EAFE81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0A2C-8BD7-484E-93CA-7A7E8D7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5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722F-7D35-4144-8374-884FC8D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finished!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C35CA-4892-4AE7-8110-FC1352D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6A72A-7D6D-4D8F-BB99-D271B7D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F405-99B4-4759-A9B4-85168A3C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428557"/>
            <a:ext cx="10515600" cy="1325563"/>
          </a:xfrm>
        </p:spPr>
        <p:txBody>
          <a:bodyPr/>
          <a:lstStyle/>
          <a:p>
            <a:r>
              <a:rPr lang="en-US" altLang="zh-CN" dirty="0"/>
              <a:t>Course website: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2A82-AEB4-45ED-8E45-00AC3510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3856990"/>
            <a:ext cx="10515600" cy="714375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https://jiamingmao.github.io/principles-of-economics/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B12493-D135-4AD7-A892-CCCF90252E84}"/>
              </a:ext>
            </a:extLst>
          </p:cNvPr>
          <p:cNvSpPr txBox="1">
            <a:spLocks/>
          </p:cNvSpPr>
          <p:nvPr/>
        </p:nvSpPr>
        <p:spPr>
          <a:xfrm>
            <a:off x="949960" y="77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hlinkClick r:id="rId3" action="ppaction://hlinkfile"/>
              </a:rPr>
              <a:t>Course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4DE77-7612-4FD1-BFB5-573EFAF6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4AAC-7C19-41A0-ACED-9658A483047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B34A-6A29-46BB-AA93-28207D4A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E333-24DC-46CF-B79C-B24D690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r>
              <a:rPr lang="zh-CN" altLang="en-US" dirty="0"/>
              <a:t>及 </a:t>
            </a:r>
            <a:r>
              <a:rPr lang="en-US" altLang="zh-CN" dirty="0" err="1"/>
              <a:t>Github</a:t>
            </a:r>
            <a:r>
              <a:rPr lang="en-US" altLang="zh-CN" dirty="0"/>
              <a:t>  Desktop </a:t>
            </a:r>
            <a:r>
              <a:rPr lang="zh-CN" altLang="en-US" dirty="0"/>
              <a:t>下载、更新课件？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B5C03-E63A-4D1A-BD11-84879687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下载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3. fork &amp; sync </a:t>
            </a:r>
            <a:r>
              <a:rPr lang="zh-CN" altLang="en-US" dirty="0"/>
              <a:t>课件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211D-8102-45F8-B931-4A0B563A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27B-2C8C-4DCA-9625-018743C4A60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DEB5C-2526-49BF-9881-B8ABC1E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971C-6210-42EF-8C68-9A4DFE91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EE1A8-0BD1-4B62-A8C3-FF7A1D85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3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https://github.com/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B8EB2-9034-44FC-9D0C-58FC0873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16" y="497840"/>
            <a:ext cx="6062368" cy="585851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D4F35C-CBDE-4168-9150-2E0181527149}"/>
              </a:ext>
            </a:extLst>
          </p:cNvPr>
          <p:cNvGrpSpPr/>
          <p:nvPr/>
        </p:nvGrpSpPr>
        <p:grpSpPr>
          <a:xfrm>
            <a:off x="838200" y="2431097"/>
            <a:ext cx="3444059" cy="3490193"/>
            <a:chOff x="838200" y="2573715"/>
            <a:chExt cx="3444059" cy="349019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8CCAFF-3A80-40E9-BB45-E5E96BC18506}"/>
                </a:ext>
              </a:extLst>
            </p:cNvPr>
            <p:cNvSpPr txBox="1"/>
            <p:nvPr/>
          </p:nvSpPr>
          <p:spPr>
            <a:xfrm>
              <a:off x="838200" y="5417577"/>
              <a:ext cx="3444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4: </a:t>
              </a:r>
            </a:p>
            <a:p>
              <a:r>
                <a:rPr lang="en-US" altLang="zh-CN" dirty="0"/>
                <a:t>verify email address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2D126B-C8F9-47DA-AA25-63EB11C3BA9B}"/>
                </a:ext>
              </a:extLst>
            </p:cNvPr>
            <p:cNvSpPr txBox="1"/>
            <p:nvPr/>
          </p:nvSpPr>
          <p:spPr>
            <a:xfrm>
              <a:off x="838200" y="257371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1:</a:t>
              </a:r>
            </a:p>
            <a:p>
              <a:r>
                <a:rPr lang="en-US" altLang="zh-CN" dirty="0"/>
                <a:t>Create personal </a:t>
              </a:r>
              <a:r>
                <a:rPr lang="en-US" altLang="zh-CN" dirty="0" err="1"/>
                <a:t>addount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B85762-922F-463C-BA8D-B76D6AFB10C1}"/>
                </a:ext>
              </a:extLst>
            </p:cNvPr>
            <p:cNvSpPr txBox="1"/>
            <p:nvPr/>
          </p:nvSpPr>
          <p:spPr>
            <a:xfrm>
              <a:off x="838200" y="346422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2:</a:t>
              </a:r>
            </a:p>
            <a:p>
              <a:r>
                <a:rPr lang="en-US" altLang="zh-CN" dirty="0"/>
                <a:t>Choose your plan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583C8E-CEFD-4217-B5C9-533995D75254}"/>
                </a:ext>
              </a:extLst>
            </p:cNvPr>
            <p:cNvSpPr txBox="1"/>
            <p:nvPr/>
          </p:nvSpPr>
          <p:spPr>
            <a:xfrm>
              <a:off x="838200" y="4440901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3:</a:t>
              </a:r>
            </a:p>
            <a:p>
              <a:r>
                <a:rPr lang="en-US" altLang="zh-CN" dirty="0"/>
                <a:t>Tailor your experience</a:t>
              </a:r>
              <a:endParaRPr lang="zh-CN" altLang="en-US" dirty="0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3ADC9-6FAD-42BB-9A95-A4442D9C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F28-265F-48A6-BC05-BB44CA0D1AF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E3E8-AC47-4ED4-81F1-F28751A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974BC9-D9D3-41BC-BD91-8DFA8FE9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660400"/>
            <a:ext cx="5090159" cy="543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B89B3C-D054-4DE4-80CC-277FB796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660400"/>
            <a:ext cx="5768077" cy="535432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964F-587A-401A-B0F5-601B852F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96E4-3E2E-4821-A792-AD8F24DAF69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4357F0-5A32-4D7F-965F-5EB79803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072AF-0579-4167-8198-9858623E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66138"/>
            <a:ext cx="10515600" cy="44902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912EB5-BA99-49AD-B97E-FE011E8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下载并安装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E9E32-5778-4200-B5ED-5BB38962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714"/>
            <a:ext cx="10515600" cy="65341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https://desktop.github.com/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FCE4B-CB53-46B0-AD52-57C14EB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43E-D484-484C-90FE-12660629A8F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CAAFF-4B7A-4412-8491-680F3DD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0DC53-1052-459B-8623-AA619B6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715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921CD-5FCF-4AA5-BA60-7A16B8E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1F573-8D67-4064-A98C-7D57C42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B4A02-FA21-4C55-8C66-56D52E7BE5D0}"/>
              </a:ext>
            </a:extLst>
          </p:cNvPr>
          <p:cNvSpPr txBox="1"/>
          <p:nvPr/>
        </p:nvSpPr>
        <p:spPr>
          <a:xfrm>
            <a:off x="838200" y="1300577"/>
            <a:ext cx="50393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--- Options ---Sign 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15D10E-6064-40B5-B534-591F6176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133754"/>
            <a:ext cx="5991860" cy="4041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AD5D1C-2F30-40E9-BCA2-ACE48527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226974"/>
            <a:ext cx="4754880" cy="49479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224633-8AA4-49EB-BB9F-899E9DB8901E}"/>
              </a:ext>
            </a:extLst>
          </p:cNvPr>
          <p:cNvSpPr/>
          <p:nvPr/>
        </p:nvSpPr>
        <p:spPr>
          <a:xfrm>
            <a:off x="4490720" y="3982720"/>
            <a:ext cx="1605280" cy="72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4358-8C92-4DAC-9B5A-E3462565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Clone and download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1EDF3-A53B-4CCE-9608-68E58D546D1C}"/>
              </a:ext>
            </a:extLst>
          </p:cNvPr>
          <p:cNvSpPr txBox="1"/>
          <p:nvPr/>
        </p:nvSpPr>
        <p:spPr>
          <a:xfrm>
            <a:off x="838200" y="1197819"/>
            <a:ext cx="92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）在浏览器中打开网址：</a:t>
            </a:r>
            <a:r>
              <a:rPr lang="en-US" altLang="zh-CN" dirty="0">
                <a:hlinkClick r:id="rId2"/>
              </a:rPr>
              <a:t>https://github.com/jiamingmao/principles-of-economics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）点击</a:t>
            </a:r>
            <a:r>
              <a:rPr lang="en-US" altLang="zh-CN" dirty="0"/>
              <a:t>clone and download---open in desktop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E3992-8DED-4A70-9DC0-68BB45A7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1844150"/>
            <a:ext cx="11404600" cy="441441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662AD-645D-4651-B2A5-7B25B3E9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C4D-F7A4-4411-AF4C-461A9621B7E1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B596-BAA3-410E-97B4-0882CD89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助教课</vt:lpstr>
      <vt:lpstr>Contents</vt:lpstr>
      <vt:lpstr>Course website:</vt:lpstr>
      <vt:lpstr>如何使用Github及 Github  Desktop 下载、更新课件？</vt:lpstr>
      <vt:lpstr>1. 注册Github账号</vt:lpstr>
      <vt:lpstr>PowerPoint 演示文稿</vt:lpstr>
      <vt:lpstr>2. 下载并安装Github Desktop</vt:lpstr>
      <vt:lpstr>登录Github Desktop</vt:lpstr>
      <vt:lpstr>3. Clone and download</vt:lpstr>
      <vt:lpstr>打开desktop后会出现如下界面，（必要时需要修改一下路径）选择clone，等待下载完成。</vt:lpstr>
      <vt:lpstr>更新：（1）打开desktop，选择相应的项目（jiamingmao/principles-of-economics）；            （2）点击repository--pull，即自动更新。</vt:lpstr>
      <vt:lpstr>Homework Submission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submit?</vt:lpstr>
      <vt:lpstr>PowerPoint 演示文稿</vt:lpstr>
      <vt:lpstr>We 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如何用Github及Github Desktop 下载、更新课件？</dc:title>
  <dc:creator>李 娜</dc:creator>
  <cp:lastModifiedBy>李 娜</cp:lastModifiedBy>
  <cp:revision>69</cp:revision>
  <dcterms:created xsi:type="dcterms:W3CDTF">2018-10-07T05:32:24Z</dcterms:created>
  <dcterms:modified xsi:type="dcterms:W3CDTF">2018-10-21T05:14:03Z</dcterms:modified>
</cp:coreProperties>
</file>