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59" r:id="rId11"/>
    <p:sldId id="260" r:id="rId12"/>
  </p:sldIdLst>
  <p:sldSz cx="9144000" cy="5143500" type="screen16x9"/>
  <p:notesSz cx="9144000" cy="6858000"/>
  <p:embeddedFontLst>
    <p:embeddedFont>
      <p:font typeface="Arial Rounded MT Bold" panose="020F0704030504030204" pitchFamily="34" charset="0"/>
      <p:regular r:id="rId14"/>
    </p:embeddedFont>
    <p:embeddedFont>
      <p:font typeface="Bahnschrift SemiBold SemiConden" panose="020B0502040204020203" pitchFamily="34" charset="0"/>
      <p:bold r:id="rId15"/>
    </p:embeddedFont>
    <p:embeddedFont>
      <p:font typeface="Comfortaa" panose="020B0604020202020204" charset="0"/>
      <p:regular r:id="rId16"/>
      <p:bold r:id="rId17"/>
    </p:embeddedFont>
    <p:embeddedFont>
      <p:font typeface="Rockwell Extra Bold" panose="02060903040505020403" pitchFamily="18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A MARCELA CORRECHA" initials="LMC" lastIdx="1" clrIdx="0">
    <p:extLst>
      <p:ext uri="{19B8F6BF-5375-455C-9EA6-DF929625EA0E}">
        <p15:presenceInfo xmlns:p15="http://schemas.microsoft.com/office/powerpoint/2012/main" userId="LINA MARCELA CORREC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7" autoAdjust="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d0b2d87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cd0b2d872_0_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d0b2d87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cd0b2d872_0_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7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cd0b2d87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cd0b2d872_0_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e32431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e3243176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e32431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e3243176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52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e32431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e3243176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14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e32431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e3243176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40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e32431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e3243176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67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e32431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e3243176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521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d0b2d87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cd0b2d872_0_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1018" t="3827" r="3752"/>
          <a:stretch/>
        </p:blipFill>
        <p:spPr>
          <a:xfrm>
            <a:off x="128954" y="1195368"/>
            <a:ext cx="8932984" cy="2939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5" name="Google Shape;55;p13"/>
          <p:cNvSpPr txBox="1"/>
          <p:nvPr/>
        </p:nvSpPr>
        <p:spPr>
          <a:xfrm>
            <a:off x="2125425" y="2295750"/>
            <a:ext cx="4793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Bienvenidos a ábaco+</a:t>
            </a:r>
            <a:endParaRPr sz="31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744025" y="197175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Ingresar</a:t>
            </a:r>
            <a:r>
              <a:rPr lang="e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406" y="801348"/>
            <a:ext cx="3267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012228" y="821506"/>
            <a:ext cx="1125414" cy="364773"/>
          </a:xfrm>
          <a:prstGeom prst="flowChartTermina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Comfortaa" panose="020B0604020202020204" charset="0"/>
              </a:rPr>
              <a:t>Inicio</a:t>
            </a:r>
            <a:endParaRPr b="1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55006" y="825034"/>
            <a:ext cx="1204308" cy="340673"/>
          </a:xfrm>
          <a:prstGeom prst="flowChartTerminator">
            <a:avLst/>
          </a:prstGeom>
          <a:solidFill>
            <a:schemeClr val="accent4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Comfortaa" panose="020B0604020202020204" charset="0"/>
              </a:rPr>
              <a:t>Buscar </a:t>
            </a:r>
            <a:endParaRPr b="1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011915" y="816366"/>
            <a:ext cx="1415409" cy="351305"/>
          </a:xfrm>
          <a:prstGeom prst="flowChartTerminator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Actividades</a:t>
            </a: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B060402020202020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AFF0B4-327D-4140-9DA4-33FF685ADF5C}"/>
              </a:ext>
            </a:extLst>
          </p:cNvPr>
          <p:cNvSpPr txBox="1"/>
          <p:nvPr/>
        </p:nvSpPr>
        <p:spPr>
          <a:xfrm>
            <a:off x="0" y="4184310"/>
            <a:ext cx="914400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Contáctenos                                                         Horarios de Atención                                                          PQRS</a:t>
            </a:r>
          </a:p>
          <a:p>
            <a:r>
              <a:rPr lang="es-ES" sz="900" dirty="0">
                <a:solidFill>
                  <a:schemeClr val="bg1"/>
                </a:solidFill>
              </a:rPr>
              <a:t>                                                                              Lunes a viernes                                                                  Formularios</a:t>
            </a:r>
          </a:p>
          <a:p>
            <a:r>
              <a:rPr lang="es-ES" sz="900" dirty="0">
                <a:solidFill>
                  <a:schemeClr val="bg1"/>
                </a:solidFill>
              </a:rPr>
              <a:t>Bogotá                                                                  8:00 AM 6:00pm</a:t>
            </a:r>
          </a:p>
          <a:p>
            <a:r>
              <a:rPr lang="es-ES" sz="900" dirty="0">
                <a:solidFill>
                  <a:schemeClr val="bg1"/>
                </a:solidFill>
              </a:rPr>
              <a:t>057+ 32154877</a:t>
            </a:r>
          </a:p>
          <a:p>
            <a:r>
              <a:rPr lang="es-ES" sz="900" dirty="0">
                <a:solidFill>
                  <a:schemeClr val="bg1"/>
                </a:solidFill>
              </a:rPr>
              <a:t>031 4852563</a:t>
            </a:r>
          </a:p>
          <a:p>
            <a:r>
              <a:rPr lang="es-ES" sz="900" dirty="0">
                <a:solidFill>
                  <a:schemeClr val="bg1"/>
                </a:solidFill>
              </a:rPr>
              <a:t>Atención al Cliente 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177088" y="796935"/>
            <a:ext cx="1834827" cy="364773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Comfortaa" panose="020B0604020202020204" charset="0"/>
              </a:rPr>
              <a:t>Quienes Somos</a:t>
            </a:r>
            <a:endParaRPr b="1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t="19626" b="21470"/>
          <a:stretch/>
        </p:blipFill>
        <p:spPr>
          <a:xfrm>
            <a:off x="6747969" y="4437425"/>
            <a:ext cx="177445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6;p13">
            <a:extLst>
              <a:ext uri="{FF2B5EF4-FFF2-40B4-BE49-F238E27FC236}">
                <a16:creationId xmlns:a16="http://schemas.microsoft.com/office/drawing/2014/main" id="{A3975853-3E68-4AF7-A22F-7E3F3EE62074}"/>
              </a:ext>
            </a:extLst>
          </p:cNvPr>
          <p:cNvSpPr/>
          <p:nvPr/>
        </p:nvSpPr>
        <p:spPr>
          <a:xfrm>
            <a:off x="6407594" y="197175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Registrarse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" name="Google Shape;82;p15">
            <a:extLst>
              <a:ext uri="{FF2B5EF4-FFF2-40B4-BE49-F238E27FC236}">
                <a16:creationId xmlns:a16="http://schemas.microsoft.com/office/drawing/2014/main" id="{BC84129D-E1A7-4E9B-9208-A1AD58CF941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15095"/>
          <a:stretch/>
        </p:blipFill>
        <p:spPr>
          <a:xfrm>
            <a:off x="307787" y="98826"/>
            <a:ext cx="1817637" cy="51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D1A9EF2-EDC0-4DD8-9A89-375A6B6B3E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64" t="3842" r="78648" b="78207"/>
          <a:stretch/>
        </p:blipFill>
        <p:spPr>
          <a:xfrm>
            <a:off x="8522419" y="4445875"/>
            <a:ext cx="439778" cy="4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48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6122025" y="3889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82472" y="1273160"/>
            <a:ext cx="246220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Oswald"/>
                <a:sym typeface="Oswald"/>
              </a:rPr>
              <a:t>Somos un portal educativo c</a:t>
            </a:r>
            <a:r>
              <a:rPr lang="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Oswald"/>
                <a:sym typeface="Oswald"/>
              </a:rPr>
              <a:t>on la mejor calidad   tegnologica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Oswald"/>
                <a:sym typeface="Oswald"/>
              </a:rPr>
              <a:t> encargada de una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Oswald"/>
                <a:sym typeface="Oswald"/>
              </a:rPr>
              <a:t>  educacion que transforma.  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Verdana" panose="020B0604030504040204" pitchFamily="34" charset="0"/>
              <a:cs typeface="Oswald"/>
              <a:sym typeface="Oswald"/>
            </a:endParaRPr>
          </a:p>
        </p:txBody>
      </p:sp>
      <p:pic>
        <p:nvPicPr>
          <p:cNvPr id="9" name="Google Shape;71;p14">
            <a:extLst>
              <a:ext uri="{FF2B5EF4-FFF2-40B4-BE49-F238E27FC236}">
                <a16:creationId xmlns:a16="http://schemas.microsoft.com/office/drawing/2014/main" id="{5D11FD36-3CA1-4795-87D6-F97E9E94C3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5095"/>
          <a:stretch/>
        </p:blipFill>
        <p:spPr>
          <a:xfrm>
            <a:off x="292880" y="62199"/>
            <a:ext cx="1311352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0497634-FC7E-493F-AB2A-F1ADA3748029}"/>
              </a:ext>
            </a:extLst>
          </p:cNvPr>
          <p:cNvSpPr txBox="1"/>
          <p:nvPr/>
        </p:nvSpPr>
        <p:spPr>
          <a:xfrm>
            <a:off x="5721188" y="1065189"/>
            <a:ext cx="2775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Bahnschrift SemiBold SemiConden" panose="020B0502040204020203" pitchFamily="34" charset="0"/>
              </a:rPr>
              <a:t>Un incentivó a la educación de calidad</a:t>
            </a:r>
            <a:endParaRPr lang="es-CO" dirty="0">
              <a:latin typeface="Bahnschrift SemiBold SemiConden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A7ECDA-DF64-4C8E-B74B-1BE8C8C1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36" y="2126211"/>
            <a:ext cx="2462201" cy="179379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48ECD89-4457-4DA6-A095-18EB760B6A46}"/>
              </a:ext>
            </a:extLst>
          </p:cNvPr>
          <p:cNvSpPr txBox="1"/>
          <p:nvPr/>
        </p:nvSpPr>
        <p:spPr>
          <a:xfrm>
            <a:off x="61672" y="4118309"/>
            <a:ext cx="9082328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</a:rPr>
              <a:t>Contáctenos                                                         Horarios de Atención                                                          PQRS</a:t>
            </a:r>
          </a:p>
          <a:p>
            <a:r>
              <a:rPr lang="es-ES" sz="900" dirty="0">
                <a:solidFill>
                  <a:schemeClr val="bg1"/>
                </a:solidFill>
              </a:rPr>
              <a:t>                                                                              Lunes a viernes                                                                  Formularios</a:t>
            </a:r>
          </a:p>
          <a:p>
            <a:r>
              <a:rPr lang="es-ES" sz="900" dirty="0">
                <a:solidFill>
                  <a:schemeClr val="bg1"/>
                </a:solidFill>
              </a:rPr>
              <a:t>Bogotá                                                                  8:00 AM 6:00pm                                                                 www.abaco@gmail.com.co</a:t>
            </a:r>
          </a:p>
          <a:p>
            <a:r>
              <a:rPr lang="es-ES" sz="900" dirty="0">
                <a:solidFill>
                  <a:schemeClr val="bg1"/>
                </a:solidFill>
              </a:rPr>
              <a:t>057+ 32154877</a:t>
            </a:r>
          </a:p>
          <a:p>
            <a:r>
              <a:rPr lang="es-ES" sz="900" dirty="0">
                <a:solidFill>
                  <a:schemeClr val="bg1"/>
                </a:solidFill>
              </a:rPr>
              <a:t>031 4852563</a:t>
            </a:r>
          </a:p>
          <a:p>
            <a:r>
              <a:rPr lang="es-ES" sz="900" dirty="0">
                <a:solidFill>
                  <a:schemeClr val="bg1"/>
                </a:solidFill>
              </a:rPr>
              <a:t>Atención al Cliente 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F42B987-6C0B-4CB1-9AA0-BCF6DD899AA4}"/>
              </a:ext>
            </a:extLst>
          </p:cNvPr>
          <p:cNvSpPr txBox="1"/>
          <p:nvPr/>
        </p:nvSpPr>
        <p:spPr>
          <a:xfrm>
            <a:off x="0" y="594980"/>
            <a:ext cx="914400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Comfortaa" panose="020B0604020202020204" charset="0"/>
                <a:ea typeface="Verdana" panose="020B0604030504040204" pitchFamily="34" charset="0"/>
              </a:rPr>
              <a:t>Quienes somos </a:t>
            </a:r>
            <a:endParaRPr lang="es-CO" sz="2400" b="1" dirty="0">
              <a:solidFill>
                <a:schemeClr val="bg1"/>
              </a:solidFill>
              <a:latin typeface="Comfortaa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12" name="Google Shape;81;p15">
            <a:extLst>
              <a:ext uri="{FF2B5EF4-FFF2-40B4-BE49-F238E27FC236}">
                <a16:creationId xmlns:a16="http://schemas.microsoft.com/office/drawing/2014/main" id="{A41F6F13-CA12-4F8B-BF0E-0B1136430B82}"/>
              </a:ext>
            </a:extLst>
          </p:cNvPr>
          <p:cNvSpPr/>
          <p:nvPr/>
        </p:nvSpPr>
        <p:spPr>
          <a:xfrm>
            <a:off x="7620466" y="136855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Regresar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F1C835-060C-42DF-8324-7B7958FCFF33}"/>
              </a:ext>
            </a:extLst>
          </p:cNvPr>
          <p:cNvSpPr txBox="1"/>
          <p:nvPr/>
        </p:nvSpPr>
        <p:spPr>
          <a:xfrm>
            <a:off x="3634154" y="1969477"/>
            <a:ext cx="155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D2C5A7E-900F-4A8A-91DB-009E2230B0ED}"/>
              </a:ext>
            </a:extLst>
          </p:cNvPr>
          <p:cNvSpPr/>
          <p:nvPr/>
        </p:nvSpPr>
        <p:spPr>
          <a:xfrm>
            <a:off x="3364523" y="1606062"/>
            <a:ext cx="197754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Rockwell Extra Bold" panose="02060903040505020403" pitchFamily="18" charset="0"/>
              </a:rPr>
              <a:t>Misión</a:t>
            </a:r>
            <a:r>
              <a:rPr lang="es-ES" dirty="0">
                <a:latin typeface="Comfortaa" panose="020B0604020202020204" charset="0"/>
              </a:rPr>
              <a:t> </a:t>
            </a:r>
            <a:endParaRPr lang="es-CO" dirty="0">
              <a:latin typeface="Comforta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CC684DB-DBFF-459A-9B29-108BCF495DF5}"/>
              </a:ext>
            </a:extLst>
          </p:cNvPr>
          <p:cNvSpPr/>
          <p:nvPr/>
        </p:nvSpPr>
        <p:spPr>
          <a:xfrm>
            <a:off x="3364523" y="2718763"/>
            <a:ext cx="1977546" cy="914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Rockwell Extra Bold" panose="02060903040505020403" pitchFamily="18" charset="0"/>
              </a:rPr>
              <a:t>Visión</a:t>
            </a:r>
            <a:endParaRPr lang="es-CO" sz="2000" dirty="0"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6122025" y="3889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620466" y="136855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Regresar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r="15095"/>
          <a:stretch/>
        </p:blipFill>
        <p:spPr>
          <a:xfrm>
            <a:off x="107066" y="88702"/>
            <a:ext cx="1654582" cy="4777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5;p14">
            <a:extLst>
              <a:ext uri="{FF2B5EF4-FFF2-40B4-BE49-F238E27FC236}">
                <a16:creationId xmlns:a16="http://schemas.microsoft.com/office/drawing/2014/main" id="{435847E6-CE6B-4BE0-9D28-03B91D28F295}"/>
              </a:ext>
            </a:extLst>
          </p:cNvPr>
          <p:cNvSpPr/>
          <p:nvPr/>
        </p:nvSpPr>
        <p:spPr>
          <a:xfrm>
            <a:off x="107427" y="4062895"/>
            <a:ext cx="1546954" cy="314891"/>
          </a:xfrm>
          <a:prstGeom prst="flowChartTermina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Comfortaa"/>
                <a:ea typeface="Comfortaa"/>
                <a:cs typeface="Comfortaa"/>
                <a:sym typeface="Comfortaa"/>
              </a:rPr>
              <a:t>1 Grado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75;p14">
            <a:extLst>
              <a:ext uri="{FF2B5EF4-FFF2-40B4-BE49-F238E27FC236}">
                <a16:creationId xmlns:a16="http://schemas.microsoft.com/office/drawing/2014/main" id="{84217492-2B8A-43E7-8560-DCF1E36ABE21}"/>
              </a:ext>
            </a:extLst>
          </p:cNvPr>
          <p:cNvSpPr/>
          <p:nvPr/>
        </p:nvSpPr>
        <p:spPr>
          <a:xfrm>
            <a:off x="5876088" y="4022647"/>
            <a:ext cx="1480505" cy="326700"/>
          </a:xfrm>
          <a:prstGeom prst="flowChartTermina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Comfortaa"/>
                <a:ea typeface="Comfortaa"/>
                <a:cs typeface="Comfortaa"/>
                <a:sym typeface="Comfortaa"/>
              </a:rPr>
              <a:t>4 Grado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" name="Google Shape;75;p14">
            <a:extLst>
              <a:ext uri="{FF2B5EF4-FFF2-40B4-BE49-F238E27FC236}">
                <a16:creationId xmlns:a16="http://schemas.microsoft.com/office/drawing/2014/main" id="{C3291901-648A-4114-B7D1-C7CB6478C590}"/>
              </a:ext>
            </a:extLst>
          </p:cNvPr>
          <p:cNvSpPr/>
          <p:nvPr/>
        </p:nvSpPr>
        <p:spPr>
          <a:xfrm>
            <a:off x="1922167" y="4062895"/>
            <a:ext cx="1587157" cy="326700"/>
          </a:xfrm>
          <a:prstGeom prst="flowChartTermina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Comfortaa"/>
                <a:ea typeface="Comfortaa"/>
                <a:cs typeface="Comfortaa"/>
                <a:sym typeface="Comfortaa"/>
              </a:rPr>
              <a:t>2 Grado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" name="Google Shape;75;p14">
            <a:extLst>
              <a:ext uri="{FF2B5EF4-FFF2-40B4-BE49-F238E27FC236}">
                <a16:creationId xmlns:a16="http://schemas.microsoft.com/office/drawing/2014/main" id="{2E41B437-4523-4617-8D16-14D3D085D273}"/>
              </a:ext>
            </a:extLst>
          </p:cNvPr>
          <p:cNvSpPr/>
          <p:nvPr/>
        </p:nvSpPr>
        <p:spPr>
          <a:xfrm>
            <a:off x="3919229" y="4056990"/>
            <a:ext cx="1546954" cy="326700"/>
          </a:xfrm>
          <a:prstGeom prst="flowChartTermina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Comfortaa"/>
                <a:ea typeface="Comfortaa"/>
                <a:cs typeface="Comfortaa"/>
                <a:sym typeface="Comfortaa"/>
              </a:rPr>
              <a:t>3 Grado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" name="Google Shape;75;p14">
            <a:extLst>
              <a:ext uri="{FF2B5EF4-FFF2-40B4-BE49-F238E27FC236}">
                <a16:creationId xmlns:a16="http://schemas.microsoft.com/office/drawing/2014/main" id="{EEA68CD4-7E02-4442-9916-58E679485B84}"/>
              </a:ext>
            </a:extLst>
          </p:cNvPr>
          <p:cNvSpPr/>
          <p:nvPr/>
        </p:nvSpPr>
        <p:spPr>
          <a:xfrm>
            <a:off x="7508097" y="4022647"/>
            <a:ext cx="1438218" cy="326700"/>
          </a:xfrm>
          <a:prstGeom prst="flowChartTermina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Comfortaa"/>
                <a:ea typeface="Comfortaa"/>
                <a:cs typeface="Comfortaa"/>
                <a:sym typeface="Comfortaa"/>
              </a:rPr>
              <a:t>5 Grado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B7D0C9-6F00-43EB-BE6F-BB4364AB8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84" y="2630258"/>
            <a:ext cx="1546955" cy="1313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A5F106-69D6-4462-A84E-73E4CFD176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82" t="24551" r="5042" b="5249"/>
          <a:stretch/>
        </p:blipFill>
        <p:spPr>
          <a:xfrm>
            <a:off x="1962370" y="2652083"/>
            <a:ext cx="1546955" cy="1313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010C2D7-86EA-49F9-AC7A-5D2984F3FF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293" t="42417" r="19134" b="5011"/>
          <a:stretch/>
        </p:blipFill>
        <p:spPr>
          <a:xfrm>
            <a:off x="3863844" y="2652084"/>
            <a:ext cx="1657725" cy="1269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3D95831-9829-43FB-B9B7-EEB24B55D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088" y="2652080"/>
            <a:ext cx="1395929" cy="1269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83E8B11-82F6-41C7-B707-258ADB86F8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386" y="2652081"/>
            <a:ext cx="1395929" cy="1269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F9927AE3-AE0D-4830-8F1C-169C25FBFC82}"/>
              </a:ext>
            </a:extLst>
          </p:cNvPr>
          <p:cNvSpPr txBox="1"/>
          <p:nvPr/>
        </p:nvSpPr>
        <p:spPr>
          <a:xfrm>
            <a:off x="0" y="816863"/>
            <a:ext cx="9144000" cy="10464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Contenido-Actividades </a:t>
            </a:r>
          </a:p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Educativas de Matemáticas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B0604020202020204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6122025" y="3889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620466" y="101686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Regresar</a:t>
            </a:r>
            <a:r>
              <a:rPr lang="e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r="15095"/>
          <a:stretch/>
        </p:blipFill>
        <p:spPr>
          <a:xfrm>
            <a:off x="148130" y="38901"/>
            <a:ext cx="1762732" cy="51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868B0E-81EC-4CB5-AF0A-12149BCBF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8" y="2235427"/>
            <a:ext cx="3444053" cy="21151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3" name="Gráfico 22" descr="Volumen">
            <a:extLst>
              <a:ext uri="{FF2B5EF4-FFF2-40B4-BE49-F238E27FC236}">
                <a16:creationId xmlns:a16="http://schemas.microsoft.com/office/drawing/2014/main" id="{A51B31EF-7437-4CC3-B064-F133ECD78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5959" y="2232211"/>
            <a:ext cx="504352" cy="598481"/>
          </a:xfrm>
          <a:prstGeom prst="rect">
            <a:avLst/>
          </a:prstGeom>
        </p:spPr>
      </p:pic>
      <p:pic>
        <p:nvPicPr>
          <p:cNvPr id="27" name="Gráfico 26" descr="Gráfico de barras RTL">
            <a:extLst>
              <a:ext uri="{FF2B5EF4-FFF2-40B4-BE49-F238E27FC236}">
                <a16:creationId xmlns:a16="http://schemas.microsoft.com/office/drawing/2014/main" id="{6BD26647-CE3D-490A-9C17-7D4A177B7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2569" y="2673169"/>
            <a:ext cx="653831" cy="653831"/>
          </a:xfrm>
          <a:prstGeom prst="rect">
            <a:avLst/>
          </a:prstGeom>
        </p:spPr>
      </p:pic>
      <p:pic>
        <p:nvPicPr>
          <p:cNvPr id="29" name="Gráfico 28" descr="Claqueta">
            <a:extLst>
              <a:ext uri="{FF2B5EF4-FFF2-40B4-BE49-F238E27FC236}">
                <a16:creationId xmlns:a16="http://schemas.microsoft.com/office/drawing/2014/main" id="{1B17FD89-7651-49C9-9100-5246A19BF0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2569" y="3188517"/>
            <a:ext cx="598481" cy="598481"/>
          </a:xfrm>
          <a:prstGeom prst="rect">
            <a:avLst/>
          </a:prstGeom>
        </p:spPr>
      </p:pic>
      <p:pic>
        <p:nvPicPr>
          <p:cNvPr id="31" name="Gráfico 30" descr="Imagen">
            <a:extLst>
              <a:ext uri="{FF2B5EF4-FFF2-40B4-BE49-F238E27FC236}">
                <a16:creationId xmlns:a16="http://schemas.microsoft.com/office/drawing/2014/main" id="{FA0B4C15-D851-461E-ABA4-BF26307D45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2618" y="3668280"/>
            <a:ext cx="684193" cy="57129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B5F60F63-2B2D-4982-B1B9-25F173804193}"/>
              </a:ext>
            </a:extLst>
          </p:cNvPr>
          <p:cNvSpPr txBox="1"/>
          <p:nvPr/>
        </p:nvSpPr>
        <p:spPr>
          <a:xfrm>
            <a:off x="5150311" y="2353421"/>
            <a:ext cx="2293844" cy="30777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Comfortaa" panose="020B0604020202020204" charset="0"/>
              </a:rPr>
              <a:t>Audios Educativos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495B3D9-8F71-4A11-8E9B-D6B0387E0551}"/>
              </a:ext>
            </a:extLst>
          </p:cNvPr>
          <p:cNvSpPr txBox="1"/>
          <p:nvPr/>
        </p:nvSpPr>
        <p:spPr>
          <a:xfrm>
            <a:off x="5180382" y="3848385"/>
            <a:ext cx="2293844" cy="30777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Comfortaa" panose="020B0604020202020204" charset="0"/>
              </a:rPr>
              <a:t>Imágenes Educativos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7A021B-334A-489B-83DA-34D5377099BD}"/>
              </a:ext>
            </a:extLst>
          </p:cNvPr>
          <p:cNvSpPr txBox="1"/>
          <p:nvPr/>
        </p:nvSpPr>
        <p:spPr>
          <a:xfrm>
            <a:off x="5150312" y="2849653"/>
            <a:ext cx="2293843" cy="30777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Comfortaa" panose="020B0604020202020204" charset="0"/>
              </a:rPr>
              <a:t>Gráficos</a:t>
            </a:r>
            <a:r>
              <a:rPr lang="es-ES" dirty="0">
                <a:solidFill>
                  <a:schemeClr val="bg1"/>
                </a:solidFill>
                <a:latin typeface="Comfortaa" panose="020B0604020202020204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Comfortaa" panose="020B0604020202020204" charset="0"/>
              </a:rPr>
              <a:t>Educativos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A6A4A49-442F-4A47-BCC3-92C347F033A4}"/>
              </a:ext>
            </a:extLst>
          </p:cNvPr>
          <p:cNvSpPr txBox="1"/>
          <p:nvPr/>
        </p:nvSpPr>
        <p:spPr>
          <a:xfrm>
            <a:off x="5196812" y="3317304"/>
            <a:ext cx="2157699" cy="30777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Comfortaa" panose="020B0604020202020204" charset="0"/>
              </a:rPr>
              <a:t>Videos Educativos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1D18358-C96C-40A1-82AB-E569CC2536D2}"/>
              </a:ext>
            </a:extLst>
          </p:cNvPr>
          <p:cNvSpPr txBox="1"/>
          <p:nvPr/>
        </p:nvSpPr>
        <p:spPr>
          <a:xfrm>
            <a:off x="3334321" y="677214"/>
            <a:ext cx="2475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fortaa" panose="020B0604020202020204" charset="0"/>
              </a:rPr>
              <a:t>Contenido</a:t>
            </a:r>
          </a:p>
          <a:p>
            <a:r>
              <a:rPr lang="es-E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fortaa" panose="020B0604020202020204" charset="0"/>
              </a:rPr>
              <a:t> Educativo</a:t>
            </a:r>
            <a:endParaRPr lang="es-CO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fortaa" panose="020B060402020202020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4490E396-8797-4CD7-B4E2-817E5C6FB7FC}"/>
              </a:ext>
            </a:extLst>
          </p:cNvPr>
          <p:cNvSpPr/>
          <p:nvPr/>
        </p:nvSpPr>
        <p:spPr>
          <a:xfrm>
            <a:off x="6262788" y="1001486"/>
            <a:ext cx="1091723" cy="290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 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BCCC56A-270E-4673-A4E8-A0A48AE7A4AF}"/>
              </a:ext>
            </a:extLst>
          </p:cNvPr>
          <p:cNvSpPr txBox="1"/>
          <p:nvPr/>
        </p:nvSpPr>
        <p:spPr>
          <a:xfrm>
            <a:off x="0" y="674150"/>
            <a:ext cx="9144000" cy="10464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Contenidos</a:t>
            </a:r>
          </a:p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Educativos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B060402020202020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025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6122025" y="3889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620466" y="101686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Regresar</a:t>
            </a:r>
            <a:r>
              <a:rPr lang="e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r="15095"/>
          <a:stretch/>
        </p:blipFill>
        <p:spPr>
          <a:xfrm>
            <a:off x="307787" y="98827"/>
            <a:ext cx="1695184" cy="5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0A593F-4E1B-4211-AD64-D404FC5A0B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1" y="1641337"/>
            <a:ext cx="9109679" cy="3502163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AA4E018-0E3E-4C9B-97E3-377E5F42FE04}"/>
              </a:ext>
            </a:extLst>
          </p:cNvPr>
          <p:cNvSpPr/>
          <p:nvPr/>
        </p:nvSpPr>
        <p:spPr>
          <a:xfrm>
            <a:off x="4270885" y="3076689"/>
            <a:ext cx="1091723" cy="290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Canciones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82D24EC-9E8D-411B-BBF7-5AA5EDC76215}"/>
              </a:ext>
            </a:extLst>
          </p:cNvPr>
          <p:cNvSpPr/>
          <p:nvPr/>
        </p:nvSpPr>
        <p:spPr>
          <a:xfrm>
            <a:off x="4248694" y="2620388"/>
            <a:ext cx="1091723" cy="290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omfortaa" panose="020B0604020202020204" charset="0"/>
              </a:rPr>
              <a:t>Fotos</a:t>
            </a:r>
            <a:endParaRPr lang="es-CO" dirty="0">
              <a:latin typeface="Comforta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6483FCE-305C-406B-B87F-8970E7EC9BB4}"/>
              </a:ext>
            </a:extLst>
          </p:cNvPr>
          <p:cNvSpPr/>
          <p:nvPr/>
        </p:nvSpPr>
        <p:spPr>
          <a:xfrm>
            <a:off x="4248694" y="2177152"/>
            <a:ext cx="1092562" cy="315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omfortaa" panose="020B0604020202020204" charset="0"/>
              </a:rPr>
              <a:t>Periódico</a:t>
            </a:r>
            <a:endParaRPr lang="es-CO" dirty="0">
              <a:latin typeface="Comforta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07F06E3-79BB-49E2-9ABC-C7B1E21B00E5}"/>
              </a:ext>
            </a:extLst>
          </p:cNvPr>
          <p:cNvSpPr/>
          <p:nvPr/>
        </p:nvSpPr>
        <p:spPr>
          <a:xfrm>
            <a:off x="4248694" y="3530945"/>
            <a:ext cx="1091723" cy="290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omfortaa" panose="020B0604020202020204" charset="0"/>
              </a:rPr>
              <a:t>Libros</a:t>
            </a:r>
            <a:endParaRPr lang="es-CO" dirty="0">
              <a:latin typeface="Comfortaa" panose="020B060402020202020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9B3B3F-FF1B-40E8-BA28-BA3E98C7B94E}"/>
              </a:ext>
            </a:extLst>
          </p:cNvPr>
          <p:cNvSpPr txBox="1"/>
          <p:nvPr/>
        </p:nvSpPr>
        <p:spPr>
          <a:xfrm>
            <a:off x="34320" y="619363"/>
            <a:ext cx="910968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Recursos </a:t>
            </a:r>
          </a:p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Educativos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6122025" y="3889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563EF53-3015-418D-9C1A-C1CFA5CA202C}"/>
              </a:ext>
            </a:extLst>
          </p:cNvPr>
          <p:cNvSpPr/>
          <p:nvPr/>
        </p:nvSpPr>
        <p:spPr>
          <a:xfrm>
            <a:off x="1056099" y="1784048"/>
            <a:ext cx="6394729" cy="32606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1" name="Google Shape;81;p15"/>
          <p:cNvSpPr/>
          <p:nvPr/>
        </p:nvSpPr>
        <p:spPr>
          <a:xfrm>
            <a:off x="7620466" y="101686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Regresar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109C1DF-AC79-4EF8-A5FA-6F584C2668E5}"/>
              </a:ext>
            </a:extLst>
          </p:cNvPr>
          <p:cNvSpPr/>
          <p:nvPr/>
        </p:nvSpPr>
        <p:spPr>
          <a:xfrm>
            <a:off x="2550880" y="3495776"/>
            <a:ext cx="3405173" cy="2297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Correo:*</a:t>
            </a:r>
            <a:endParaRPr lang="es-CO" dirty="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r="15095"/>
          <a:stretch/>
        </p:blipFill>
        <p:spPr>
          <a:xfrm>
            <a:off x="307788" y="98827"/>
            <a:ext cx="1346841" cy="5833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9B97287-5E8B-4C2E-8553-2A2A62DB06A1}"/>
              </a:ext>
            </a:extLst>
          </p:cNvPr>
          <p:cNvSpPr txBox="1"/>
          <p:nvPr/>
        </p:nvSpPr>
        <p:spPr>
          <a:xfrm>
            <a:off x="26025" y="696271"/>
            <a:ext cx="9144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B0604020202020204" charset="0"/>
              </a:rPr>
              <a:t>WELCOME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0C9A21E-5030-4391-9F85-5A968FADA926}"/>
              </a:ext>
            </a:extLst>
          </p:cNvPr>
          <p:cNvSpPr/>
          <p:nvPr/>
        </p:nvSpPr>
        <p:spPr>
          <a:xfrm>
            <a:off x="2550881" y="2789914"/>
            <a:ext cx="3405173" cy="229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Nombre:*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BBF3E45-912C-4DB5-A9EB-2EABF0967885}"/>
              </a:ext>
            </a:extLst>
          </p:cNvPr>
          <p:cNvSpPr/>
          <p:nvPr/>
        </p:nvSpPr>
        <p:spPr>
          <a:xfrm>
            <a:off x="2550881" y="3117293"/>
            <a:ext cx="3405173" cy="283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Documento:*</a:t>
            </a:r>
            <a:endParaRPr lang="es-CO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B2A9206-E234-4E77-B572-EC9DE679FB9D}"/>
              </a:ext>
            </a:extLst>
          </p:cNvPr>
          <p:cNvSpPr/>
          <p:nvPr/>
        </p:nvSpPr>
        <p:spPr>
          <a:xfrm>
            <a:off x="2869411" y="4666297"/>
            <a:ext cx="2228850" cy="35988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Ingresar </a:t>
            </a:r>
            <a:endParaRPr lang="es-CO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13E684F-A182-42AB-B606-9A4ABBE3C0BF}"/>
              </a:ext>
            </a:extLst>
          </p:cNvPr>
          <p:cNvSpPr/>
          <p:nvPr/>
        </p:nvSpPr>
        <p:spPr>
          <a:xfrm>
            <a:off x="1539062" y="1193430"/>
            <a:ext cx="5705799" cy="37417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     Registrarse</a:t>
            </a:r>
            <a:endParaRPr lang="es-CO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692E206-27D0-49E7-93B4-A4B6E8FF3A42}"/>
              </a:ext>
            </a:extLst>
          </p:cNvPr>
          <p:cNvSpPr/>
          <p:nvPr/>
        </p:nvSpPr>
        <p:spPr>
          <a:xfrm>
            <a:off x="3457575" y="1831227"/>
            <a:ext cx="1348887" cy="805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B0E383D-FE68-47C9-B6A6-6877DD9C4F35}"/>
              </a:ext>
            </a:extLst>
          </p:cNvPr>
          <p:cNvSpPr/>
          <p:nvPr/>
        </p:nvSpPr>
        <p:spPr>
          <a:xfrm>
            <a:off x="2550878" y="3876890"/>
            <a:ext cx="3405173" cy="245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Contraseña:*</a:t>
            </a:r>
            <a:endParaRPr lang="es-CO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D053C62-F739-4140-B48E-6C2B2A54DE47}"/>
              </a:ext>
            </a:extLst>
          </p:cNvPr>
          <p:cNvSpPr/>
          <p:nvPr/>
        </p:nvSpPr>
        <p:spPr>
          <a:xfrm>
            <a:off x="2550878" y="4205947"/>
            <a:ext cx="3405173" cy="2412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Contraseña:*</a:t>
            </a:r>
            <a:endParaRPr lang="es-CO" dirty="0"/>
          </a:p>
        </p:txBody>
      </p:sp>
      <p:pic>
        <p:nvPicPr>
          <p:cNvPr id="26" name="Gráfico 25" descr="Usuario">
            <a:extLst>
              <a:ext uri="{FF2B5EF4-FFF2-40B4-BE49-F238E27FC236}">
                <a16:creationId xmlns:a16="http://schemas.microsoft.com/office/drawing/2014/main" id="{684F59EF-F139-402B-97CA-898D99927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3625" y="17655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6122025" y="3889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620466" y="101686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Regresar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r="15095"/>
          <a:stretch/>
        </p:blipFill>
        <p:spPr>
          <a:xfrm>
            <a:off x="307788" y="98827"/>
            <a:ext cx="1346841" cy="583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FBF997F-C786-4350-A1BB-DE46E1B030D3}"/>
              </a:ext>
            </a:extLst>
          </p:cNvPr>
          <p:cNvSpPr txBox="1"/>
          <p:nvPr/>
        </p:nvSpPr>
        <p:spPr>
          <a:xfrm>
            <a:off x="41031" y="779294"/>
            <a:ext cx="9061938" cy="722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E042E6F-A2B7-4455-85F1-6DDCC0BA678D}"/>
              </a:ext>
            </a:extLst>
          </p:cNvPr>
          <p:cNvSpPr/>
          <p:nvPr/>
        </p:nvSpPr>
        <p:spPr>
          <a:xfrm>
            <a:off x="622999" y="935956"/>
            <a:ext cx="1510602" cy="43564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</a:t>
            </a:r>
            <a:endParaRPr lang="es-CO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F63978A-AE24-433C-8144-576037994E24}"/>
              </a:ext>
            </a:extLst>
          </p:cNvPr>
          <p:cNvSpPr/>
          <p:nvPr/>
        </p:nvSpPr>
        <p:spPr>
          <a:xfrm>
            <a:off x="4572000" y="4574659"/>
            <a:ext cx="2931150" cy="3598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¿olvidaste tu contraseña 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9BBA948-7CE6-4E97-ACF9-CC9B9142F9DE}"/>
              </a:ext>
            </a:extLst>
          </p:cNvPr>
          <p:cNvSpPr/>
          <p:nvPr/>
        </p:nvSpPr>
        <p:spPr>
          <a:xfrm>
            <a:off x="1596069" y="4040801"/>
            <a:ext cx="2196020" cy="35988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*Ingresar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F44E2FD-CE3A-4E66-A670-E83F56F63AA0}"/>
              </a:ext>
            </a:extLst>
          </p:cNvPr>
          <p:cNvSpPr/>
          <p:nvPr/>
        </p:nvSpPr>
        <p:spPr>
          <a:xfrm>
            <a:off x="1621800" y="3208349"/>
            <a:ext cx="2228850" cy="3598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*</a:t>
            </a:r>
            <a:endParaRPr lang="es-CO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ED28623-EDA7-4326-9837-75ED1A6A5407}"/>
              </a:ext>
            </a:extLst>
          </p:cNvPr>
          <p:cNvSpPr/>
          <p:nvPr/>
        </p:nvSpPr>
        <p:spPr>
          <a:xfrm>
            <a:off x="1605384" y="2390604"/>
            <a:ext cx="2228850" cy="3598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*</a:t>
            </a:r>
            <a:endParaRPr lang="es-CO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1881757-A329-4D33-8542-E27B7BD5C0D1}"/>
              </a:ext>
            </a:extLst>
          </p:cNvPr>
          <p:cNvSpPr/>
          <p:nvPr/>
        </p:nvSpPr>
        <p:spPr>
          <a:xfrm>
            <a:off x="1605384" y="2025602"/>
            <a:ext cx="2228850" cy="3598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Nombre de Usuario: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589FA5A-07F6-4779-B2A9-DB307CF17A49}"/>
              </a:ext>
            </a:extLst>
          </p:cNvPr>
          <p:cNvSpPr/>
          <p:nvPr/>
        </p:nvSpPr>
        <p:spPr>
          <a:xfrm>
            <a:off x="1596069" y="2810830"/>
            <a:ext cx="2228850" cy="3598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Contraseña: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05089F9-59A7-4062-A710-068243E453A0}"/>
              </a:ext>
            </a:extLst>
          </p:cNvPr>
          <p:cNvSpPr/>
          <p:nvPr/>
        </p:nvSpPr>
        <p:spPr>
          <a:xfrm>
            <a:off x="1596069" y="3628575"/>
            <a:ext cx="2228850" cy="3598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Iniciar sesión: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Gráfico 13" descr="Usuario">
            <a:extLst>
              <a:ext uri="{FF2B5EF4-FFF2-40B4-BE49-F238E27FC236}">
                <a16:creationId xmlns:a16="http://schemas.microsoft.com/office/drawing/2014/main" id="{F9169722-2ECC-49D6-9013-D8B903618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71" y="2294766"/>
            <a:ext cx="501513" cy="501513"/>
          </a:xfrm>
          <a:prstGeom prst="rect">
            <a:avLst/>
          </a:prstGeom>
        </p:spPr>
      </p:pic>
      <p:pic>
        <p:nvPicPr>
          <p:cNvPr id="27" name="Gráfico 26" descr="Candado">
            <a:extLst>
              <a:ext uri="{FF2B5EF4-FFF2-40B4-BE49-F238E27FC236}">
                <a16:creationId xmlns:a16="http://schemas.microsoft.com/office/drawing/2014/main" id="{E5507688-FA81-4A5B-9D4C-C78099177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556" y="3137532"/>
            <a:ext cx="501513" cy="5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5955634" y="15319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451879" y="254086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Salir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r="15095"/>
          <a:stretch/>
        </p:blipFill>
        <p:spPr>
          <a:xfrm>
            <a:off x="307788" y="98827"/>
            <a:ext cx="1346841" cy="5833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800C426-09E4-4245-908F-42523DB8E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59014"/>
              </p:ext>
            </p:extLst>
          </p:nvPr>
        </p:nvGraphicFramePr>
        <p:xfrm>
          <a:off x="70338" y="1531900"/>
          <a:ext cx="2808100" cy="353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00">
                  <a:extLst>
                    <a:ext uri="{9D8B030D-6E8A-4147-A177-3AD203B41FA5}">
                      <a16:colId xmlns:a16="http://schemas.microsoft.com/office/drawing/2014/main" val="3950350106"/>
                    </a:ext>
                  </a:extLst>
                </a:gridCol>
              </a:tblGrid>
              <a:tr h="707343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bg1"/>
                          </a:solidFill>
                          <a:latin typeface="Rockwell Extra Bold" panose="02060903040505020403" pitchFamily="18" charset="0"/>
                        </a:rPr>
                        <a:t>Inicio </a:t>
                      </a:r>
                      <a:endParaRPr lang="es-CO" sz="2000" dirty="0">
                        <a:solidFill>
                          <a:schemeClr val="bg1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77794"/>
                  </a:ext>
                </a:extLst>
              </a:tr>
              <a:tr h="707343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002060"/>
                          </a:solidFill>
                          <a:latin typeface="Rockwell Extra Bold" panose="02060903040505020403" pitchFamily="18" charset="0"/>
                        </a:rPr>
                        <a:t>Aulas virtuales</a:t>
                      </a:r>
                      <a:endParaRPr lang="es-CO" sz="2000" dirty="0">
                        <a:solidFill>
                          <a:srgbClr val="002060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75351"/>
                  </a:ext>
                </a:extLst>
              </a:tr>
              <a:tr h="707343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002060"/>
                          </a:solidFill>
                          <a:latin typeface="Rockwell Extra Bold" panose="02060903040505020403" pitchFamily="18" charset="0"/>
                        </a:rPr>
                        <a:t>Contenidos</a:t>
                      </a:r>
                      <a:endParaRPr lang="es-CO" sz="2000" dirty="0">
                        <a:solidFill>
                          <a:srgbClr val="002060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22874"/>
                  </a:ext>
                </a:extLst>
              </a:tr>
              <a:tr h="707343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002060"/>
                          </a:solidFill>
                          <a:latin typeface="Rockwell Extra Bold" panose="02060903040505020403" pitchFamily="18" charset="0"/>
                        </a:rPr>
                        <a:t>Agenda</a:t>
                      </a:r>
                      <a:endParaRPr lang="es-CO" sz="2000" dirty="0">
                        <a:solidFill>
                          <a:srgbClr val="002060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46807"/>
                  </a:ext>
                </a:extLst>
              </a:tr>
              <a:tr h="707343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002060"/>
                          </a:solidFill>
                          <a:latin typeface="Rockwell Extra Bold" panose="02060903040505020403" pitchFamily="18" charset="0"/>
                        </a:rPr>
                        <a:t>actividades</a:t>
                      </a:r>
                      <a:endParaRPr lang="es-CO" sz="2000" dirty="0">
                        <a:solidFill>
                          <a:srgbClr val="002060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960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EB3B2445-D8BD-4939-8AE8-BC9833648F6C}"/>
              </a:ext>
            </a:extLst>
          </p:cNvPr>
          <p:cNvSpPr txBox="1"/>
          <p:nvPr/>
        </p:nvSpPr>
        <p:spPr>
          <a:xfrm>
            <a:off x="44730" y="740571"/>
            <a:ext cx="9061938" cy="722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B0604020202020204" charset="0"/>
            </a:endParaRPr>
          </a:p>
        </p:txBody>
      </p:sp>
      <p:sp>
        <p:nvSpPr>
          <p:cNvPr id="16" name="Google Shape;81;p15">
            <a:extLst>
              <a:ext uri="{FF2B5EF4-FFF2-40B4-BE49-F238E27FC236}">
                <a16:creationId xmlns:a16="http://schemas.microsoft.com/office/drawing/2014/main" id="{1F563914-0552-4B1A-9507-B069AE603E7C}"/>
              </a:ext>
            </a:extLst>
          </p:cNvPr>
          <p:cNvSpPr/>
          <p:nvPr/>
        </p:nvSpPr>
        <p:spPr>
          <a:xfrm>
            <a:off x="5701358" y="886896"/>
            <a:ext cx="1094573" cy="508150"/>
          </a:xfrm>
          <a:prstGeom prst="flowChartAlternateProcess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Comfortaa" panose="020B0604020202020204" charset="0"/>
              </a:rPr>
              <a:t>Padres</a:t>
            </a:r>
            <a:endParaRPr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24" name="Google Shape;81;p15">
            <a:extLst>
              <a:ext uri="{FF2B5EF4-FFF2-40B4-BE49-F238E27FC236}">
                <a16:creationId xmlns:a16="http://schemas.microsoft.com/office/drawing/2014/main" id="{0E51CAE7-3002-453E-857D-C261918EB08E}"/>
              </a:ext>
            </a:extLst>
          </p:cNvPr>
          <p:cNvSpPr/>
          <p:nvPr/>
        </p:nvSpPr>
        <p:spPr>
          <a:xfrm>
            <a:off x="4290646" y="886896"/>
            <a:ext cx="1242646" cy="50815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  <a:latin typeface="Comfortaa" panose="020B0604020202020204" charset="0"/>
              </a:rPr>
              <a:t>Profesores</a:t>
            </a:r>
            <a:r>
              <a:rPr lang="es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Google Shape;81;p15">
            <a:extLst>
              <a:ext uri="{FF2B5EF4-FFF2-40B4-BE49-F238E27FC236}">
                <a16:creationId xmlns:a16="http://schemas.microsoft.com/office/drawing/2014/main" id="{FD36BA85-93E4-4ACA-9B36-CD63BCBE2528}"/>
              </a:ext>
            </a:extLst>
          </p:cNvPr>
          <p:cNvSpPr/>
          <p:nvPr/>
        </p:nvSpPr>
        <p:spPr>
          <a:xfrm>
            <a:off x="3122599" y="886896"/>
            <a:ext cx="999915" cy="508150"/>
          </a:xfrm>
          <a:prstGeom prst="flowChartAlternateProcess">
            <a:avLst/>
          </a:pr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  <a:latin typeface="Comfortaa" panose="020B0604020202020204" charset="0"/>
              </a:rPr>
              <a:t>Notas</a:t>
            </a:r>
            <a:endParaRPr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sp>
        <p:nvSpPr>
          <p:cNvPr id="27" name="Google Shape;81;p15">
            <a:extLst>
              <a:ext uri="{FF2B5EF4-FFF2-40B4-BE49-F238E27FC236}">
                <a16:creationId xmlns:a16="http://schemas.microsoft.com/office/drawing/2014/main" id="{2A97810E-C2A5-4423-B692-43BC008A875B}"/>
              </a:ext>
            </a:extLst>
          </p:cNvPr>
          <p:cNvSpPr/>
          <p:nvPr/>
        </p:nvSpPr>
        <p:spPr>
          <a:xfrm>
            <a:off x="7132193" y="879004"/>
            <a:ext cx="1094573" cy="50814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  <a:latin typeface="Comfortaa" panose="020B0604020202020204" charset="0"/>
              </a:rPr>
              <a:t>Alumnos</a:t>
            </a:r>
            <a:endParaRPr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498847-1A4B-4036-9760-5420C72E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429" y="1501503"/>
            <a:ext cx="4627857" cy="3540311"/>
          </a:xfrm>
          <a:prstGeom prst="rect">
            <a:avLst/>
          </a:prstGeom>
        </p:spPr>
      </p:pic>
      <p:sp>
        <p:nvSpPr>
          <p:cNvPr id="17" name="Google Shape;81;p15">
            <a:extLst>
              <a:ext uri="{FF2B5EF4-FFF2-40B4-BE49-F238E27FC236}">
                <a16:creationId xmlns:a16="http://schemas.microsoft.com/office/drawing/2014/main" id="{F3F66A60-A30A-4DE6-99D9-116A923EAF1A}"/>
              </a:ext>
            </a:extLst>
          </p:cNvPr>
          <p:cNvSpPr/>
          <p:nvPr/>
        </p:nvSpPr>
        <p:spPr>
          <a:xfrm>
            <a:off x="7772866" y="254086"/>
            <a:ext cx="1227600" cy="3267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Regresar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4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873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23042</TotalTime>
  <Words>180</Words>
  <Application>Microsoft Office PowerPoint</Application>
  <PresentationFormat>Presentación en pantalla (16:9)</PresentationFormat>
  <Paragraphs>81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Bahnschrift SemiBold SemiConden</vt:lpstr>
      <vt:lpstr>Arial</vt:lpstr>
      <vt:lpstr>Rockwell Extra Bold</vt:lpstr>
      <vt:lpstr>Arial Rounded MT Bold</vt:lpstr>
      <vt:lpstr>Comfortaa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 MARCELA CORRECHA</dc:creator>
  <cp:lastModifiedBy>LINA MARCELA CORRECHA</cp:lastModifiedBy>
  <cp:revision>73</cp:revision>
  <dcterms:modified xsi:type="dcterms:W3CDTF">2021-06-26T14:00:17Z</dcterms:modified>
</cp:coreProperties>
</file>