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77001-C47C-4570-86D1-E41155607B2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8B8D3-B8E4-4C63-B769-D91E5567D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9085-8094-444D-A304-C341485A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E424-4484-4083-ACDA-D1BCCD5A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3C0D-268B-4BB7-ADD0-D4CC827E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AEAF-3A51-4D22-B52A-20F4F348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1DC3-F629-4404-9936-D5B1AD27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6F4B-29D3-4C2F-8D3D-263571F8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BF17-8BB8-4879-BF75-5A358674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9941-64A0-433D-8396-26EFF47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4D14-9CBD-4271-8433-632F4AF1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AB60-6522-4DFF-AA19-B9C0BC87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DC608-787F-47E2-871F-C0BFC2D79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CE66-4EFE-4B22-B9E0-C612AD69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8434-1E7F-474B-B5B2-EF4F532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7BAF-62E8-4A34-B697-4052CE26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4B99-7028-481F-AE05-DAEB2CD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7633" y="-8800"/>
            <a:ext cx="9434733" cy="688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9600" y="4484567"/>
            <a:ext cx="5134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96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-8800"/>
            <a:ext cx="11302267" cy="68712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09600" y="1313167"/>
            <a:ext cx="3178400" cy="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" y="2281600"/>
            <a:ext cx="3035200" cy="3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╶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827397" y="2281600"/>
            <a:ext cx="3035200" cy="3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╶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╶"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09600" y="6231533"/>
            <a:ext cx="731600" cy="3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356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889747" y="-8800"/>
            <a:ext cx="11302267" cy="68712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8800"/>
            <a:ext cx="11302267" cy="68712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435733" y="1109967"/>
            <a:ext cx="5320800" cy="5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3200"/>
            </a:lvl1pPr>
            <a:lvl2pPr marL="1219170" lvl="1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2pPr>
            <a:lvl3pPr marL="1828754" lvl="2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3pPr>
            <a:lvl4pPr marL="2438339" lvl="3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4pPr>
            <a:lvl5pPr marL="3047924" lvl="4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5pPr>
            <a:lvl6pPr marL="3657509" lvl="5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6pPr>
            <a:lvl7pPr marL="4267093" lvl="6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7pPr>
            <a:lvl8pPr marL="4876678" lvl="7" indent="-507987" algn="ctr" rtl="0">
              <a:spcBef>
                <a:spcPts val="1333"/>
              </a:spcBef>
              <a:spcAft>
                <a:spcPts val="0"/>
              </a:spcAft>
              <a:buSzPts val="2400"/>
              <a:buChar char="╶"/>
              <a:defRPr sz="3200"/>
            </a:lvl8pPr>
            <a:lvl9pPr marL="5486263" lvl="8" indent="-507987" algn="ctr">
              <a:spcBef>
                <a:spcPts val="1333"/>
              </a:spcBef>
              <a:spcAft>
                <a:spcPts val="1333"/>
              </a:spcAft>
              <a:buSzPts val="2400"/>
              <a:buChar char="╶"/>
              <a:defRPr sz="32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4791200" y="-8800"/>
            <a:ext cx="2609600" cy="1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96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730200" y="6231533"/>
            <a:ext cx="731600" cy="3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8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7633" y="-8800"/>
            <a:ext cx="9434733" cy="688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09600" y="3954033"/>
            <a:ext cx="4499600" cy="13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09600" y="5409236"/>
            <a:ext cx="4499600" cy="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SzPts val="1100"/>
              <a:buFont typeface="Raleway"/>
              <a:buNone/>
              <a:defRPr sz="14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09600" y="6231533"/>
            <a:ext cx="731600" cy="3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65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8800"/>
            <a:ext cx="11302267" cy="68712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1313167"/>
            <a:ext cx="3178400" cy="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286831"/>
            <a:ext cx="6349600" cy="3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╶"/>
              <a:defRPr/>
            </a:lvl8pPr>
            <a:lvl9pPr marL="5486263" lvl="8" indent="-423323">
              <a:spcBef>
                <a:spcPts val="1333"/>
              </a:spcBef>
              <a:spcAft>
                <a:spcPts val="1333"/>
              </a:spcAft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09600" y="6231533"/>
            <a:ext cx="731600" cy="3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51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Totally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09600" y="6231533"/>
            <a:ext cx="731600" cy="3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58" name="Google Shape;58;p12"/>
          <p:cNvSpPr/>
          <p:nvPr/>
        </p:nvSpPr>
        <p:spPr>
          <a:xfrm>
            <a:off x="100" y="100"/>
            <a:ext cx="12192000" cy="68580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39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A91B-3722-45CA-B6E3-ECEAA91C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3DF-566F-40A8-8B48-3E2D059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9A24-D02A-4BBA-A75B-E428FA17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BA7C-CE39-4C4E-8CFD-943DFAE8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B276-BF3C-4A6D-A72D-B5454831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08EF-DDFC-4DEA-9315-792211DE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970D-3ED3-4404-860E-A98BFCF1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2C2F-1101-45A0-B1FC-02812A92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C6C3-83DA-4D09-9F13-14D9B64D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66F6-E271-4A87-BD7D-7C7ED00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ACE1-404B-4127-99DF-8C8D390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B7EA-EB57-46AC-B850-B9B05B87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0ECE-4DD4-485F-A8DD-362CB8CF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E9EF-4C87-4EDE-88D3-2937C5A2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71CE-6819-4FAE-8BB3-D47EF7A7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868F-BCDD-47F3-A602-32B7F624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DC41-193B-44D2-A9B2-28D654A8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61B85-2B57-4186-A9D4-58CE9544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E17C-CA7E-4B99-8A41-04B8B5DC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12A30-4E41-4D1E-A591-2944E84E8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70CD0-E41A-4AAA-951C-01E4456E1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FFD4-485D-4C7C-91B9-967B8C37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6BB67-97D5-4D21-8D58-BA4B37E0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7AD8D-849F-47BD-988A-19E04CF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AF4-AB66-4C54-8B43-5D89EF49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22E96-B08C-4238-AEF9-7F7AF82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D854E-D246-4FAC-B8DB-ED198F20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DA8DC-7904-4314-8C90-A93291B0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033DD-F92F-48B3-84F8-DFD6F36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D6E73-3B3A-4009-AC2D-38494EE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B3C9-361E-4F71-9DE8-FDF7805B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1731-7852-47CB-9804-8CE9725D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B790-DD68-41A9-A2CF-1E3C0CD1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1F239-6E7D-45FF-8AC2-043728B0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C11A-7A6A-45C7-B6F5-7645694B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08AD-6B1A-482B-ACCA-37F9A8F4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706A-A0B0-4EF2-8A34-17093B8B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FC76-A6A2-40D0-BF1B-B3775CAB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5AB6-B143-4F0F-8A8F-E84D29B1C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6C512-DED8-4B98-A674-8C51D9CC2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ED1EC-59FF-4D4F-9194-473EE294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BC09-8AB2-431C-80BB-569C5AAF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D81E-262D-4C00-9A3A-DF7DFA1B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88E0-DB8A-4CC8-9E39-05DDA769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4CBE3-EDD9-40BC-81F0-F8A44EFE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FB3-1CA0-43CE-BE88-9EF4DACA3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F9D3-2784-4B9F-A5CA-A819F9BC19F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C62A-F86C-4FC2-8C4F-54B547828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45FF-C1EF-426D-A766-19EB07DCE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A5F6-DBCF-48BC-AC72-2A31259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60633" y="2855086"/>
            <a:ext cx="6152561" cy="27567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53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 DENVER LISTING PRICE ANALYSIS </a:t>
            </a:r>
            <a:endParaRPr sz="533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44" y="80475"/>
            <a:ext cx="8352149" cy="874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and Cleansing</a:t>
            </a:r>
            <a:endParaRPr sz="373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3878-414D-4586-84E7-5B107177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45" y="3225799"/>
            <a:ext cx="7572865" cy="1589348"/>
          </a:xfrm>
        </p:spPr>
        <p:txBody>
          <a:bodyPr/>
          <a:lstStyle/>
          <a:p>
            <a:pPr marL="203195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 --- </a:t>
            </a:r>
          </a:p>
          <a:p>
            <a:pPr marL="203195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Airbnb: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http://insideairbnb.com/get-the-data.html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AE7214-3729-42B1-9D7C-FCA76A3A1F2E}"/>
              </a:ext>
            </a:extLst>
          </p:cNvPr>
          <p:cNvSpPr txBox="1">
            <a:spLocks/>
          </p:cNvSpPr>
          <p:nvPr/>
        </p:nvSpPr>
        <p:spPr>
          <a:xfrm>
            <a:off x="0" y="5018349"/>
            <a:ext cx="7572865" cy="102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╺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203195" indent="0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 in this project: Machine Leaning, Python Pandas, Seaborn, Tableau.                                      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B6C09DF-D976-4421-A10A-09F4F099FF0D}"/>
              </a:ext>
            </a:extLst>
          </p:cNvPr>
          <p:cNvSpPr txBox="1">
            <a:spLocks/>
          </p:cNvSpPr>
          <p:nvPr/>
        </p:nvSpPr>
        <p:spPr>
          <a:xfrm>
            <a:off x="-113121" y="955249"/>
            <a:ext cx="6418297" cy="225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╺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Varela"/>
              <a:buChar char="╶"/>
              <a:defRPr sz="1200" b="0" i="0" u="none" strike="noStrike" cap="none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203195" indent="0">
              <a:buNone/>
            </a:pPr>
            <a:r>
              <a:rPr lang="en-US" sz="2133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Airbnb, Inc. operates an online marketplace for lodging, primarily homestays for vacation rentals, and tourism activities. It is based in San Francisco, California. The platform is accessible via website and mobile app             -- Wikipedia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5730200" y="6231533"/>
            <a:ext cx="731600" cy="3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8;p14">
            <a:extLst>
              <a:ext uri="{FF2B5EF4-FFF2-40B4-BE49-F238E27FC236}">
                <a16:creationId xmlns:a16="http://schemas.microsoft.com/office/drawing/2014/main" id="{52BD2370-B51A-428C-A9E4-9DACCC95CB78}"/>
              </a:ext>
            </a:extLst>
          </p:cNvPr>
          <p:cNvSpPr txBox="1">
            <a:spLocks/>
          </p:cNvSpPr>
          <p:nvPr/>
        </p:nvSpPr>
        <p:spPr>
          <a:xfrm>
            <a:off x="192357" y="2175912"/>
            <a:ext cx="6011220" cy="199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Data Analysis and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63CF36-E1A8-43CB-BE8A-6E7D6F570CC0}"/>
              </a:ext>
            </a:extLst>
          </p:cNvPr>
          <p:cNvSpPr txBox="1"/>
          <p:nvPr/>
        </p:nvSpPr>
        <p:spPr>
          <a:xfrm>
            <a:off x="0" y="1457747"/>
            <a:ext cx="767341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Rank Airbnb listing prices in Denver.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Find the most popular and most expensive listing areas.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Most common property types.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Analyze all the listing property features that data give us.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List of amenities and see how they influence the listing prices (which amenities are important to customers).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Graph the listing prices by geolocation.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Find the price distribution.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regression and machine learning models to predict future price.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Give suggestions on how Airbnb hosts could boost their listing earnings.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Find out if I should list my house for Airbnb? Is my house coving all the popular amenities, is it in the popular area? If I do list it on Airbnb, what price I can ask?</a:t>
            </a:r>
          </a:p>
        </p:txBody>
      </p:sp>
      <p:sp>
        <p:nvSpPr>
          <p:cNvPr id="11" name="Google Shape;68;p14">
            <a:extLst>
              <a:ext uri="{FF2B5EF4-FFF2-40B4-BE49-F238E27FC236}">
                <a16:creationId xmlns:a16="http://schemas.microsoft.com/office/drawing/2014/main" id="{F03FDFC8-2A44-4E7A-AF83-E9880AD21FEC}"/>
              </a:ext>
            </a:extLst>
          </p:cNvPr>
          <p:cNvSpPr txBox="1">
            <a:spLocks/>
          </p:cNvSpPr>
          <p:nvPr/>
        </p:nvSpPr>
        <p:spPr>
          <a:xfrm>
            <a:off x="1" y="501286"/>
            <a:ext cx="8044204" cy="67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Topics covered in the project: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;p14">
            <a:extLst>
              <a:ext uri="{FF2B5EF4-FFF2-40B4-BE49-F238E27FC236}">
                <a16:creationId xmlns:a16="http://schemas.microsoft.com/office/drawing/2014/main" id="{98CB6577-8157-4209-904C-B4E1599A0BE8}"/>
              </a:ext>
            </a:extLst>
          </p:cNvPr>
          <p:cNvSpPr txBox="1">
            <a:spLocks/>
          </p:cNvSpPr>
          <p:nvPr/>
        </p:nvSpPr>
        <p:spPr>
          <a:xfrm>
            <a:off x="760995" y="0"/>
            <a:ext cx="7245999" cy="114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733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0FC5F-EDD1-40BC-ACBF-978FF630DAD6}"/>
              </a:ext>
            </a:extLst>
          </p:cNvPr>
          <p:cNvSpPr txBox="1"/>
          <p:nvPr/>
        </p:nvSpPr>
        <p:spPr>
          <a:xfrm>
            <a:off x="421777" y="1529465"/>
            <a:ext cx="876405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 average listing prices in Denver areas are in the range from $20 - $999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Cherry Creek is the most expensive listing areas.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property types is lighthouse, we also found out listing entire house out will gain the most.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Walk-in Closet, Amazon Prime video, HDTV etc. amenities are seeming drive up the listing price.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owner is a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Superhost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not, doesn’t seems affect listing price that much, as well as hosting years, Airbnb renters care about property features, locations more.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Random Forest Regression models give 83% R square score which means the independent variables can explain 83% of the dependent variable (Price).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A735C9-AD9A-4737-8A99-37CCD6BD8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714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350</Words>
  <Application>Microsoft Office PowerPoint</Application>
  <PresentationFormat>Widescreen</PresentationFormat>
  <Paragraphs>28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Twentieth Century</vt:lpstr>
      <vt:lpstr>Varela</vt:lpstr>
      <vt:lpstr>Office Theme</vt:lpstr>
      <vt:lpstr>AIRBNB DENVER LISTING PRICE ANALYSIS </vt:lpstr>
      <vt:lpstr>Data Collection and Cleansing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DENVER LISTING PRICE ANALYSIS </dc:title>
  <dc:creator>Lina Ma</dc:creator>
  <cp:lastModifiedBy>Lina Ma</cp:lastModifiedBy>
  <cp:revision>3</cp:revision>
  <dcterms:created xsi:type="dcterms:W3CDTF">2021-03-14T22:09:17Z</dcterms:created>
  <dcterms:modified xsi:type="dcterms:W3CDTF">2021-03-14T23:45:53Z</dcterms:modified>
</cp:coreProperties>
</file>