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3C3DD-1644-4A70-87BC-A5240305C789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</dgm:pt>
    <dgm:pt modelId="{1877DA57-B9AD-4C0D-950E-2AFC4FACA590}">
      <dgm:prSet phldrT="[Texte]"/>
      <dgm:spPr/>
      <dgm:t>
        <a:bodyPr/>
        <a:lstStyle/>
        <a:p>
          <a:pPr algn="ctr"/>
          <a:r>
            <a:rPr lang="en-US" b="0" i="1" dirty="0" smtClean="0"/>
            <a:t>How does the web work</a:t>
          </a:r>
          <a:r>
            <a:rPr lang="en-US" b="0" i="0" dirty="0" smtClean="0"/>
            <a:t>?</a:t>
          </a:r>
          <a:endParaRPr lang="fr-FR" dirty="0"/>
        </a:p>
      </dgm:t>
    </dgm:pt>
    <dgm:pt modelId="{D8BDBFA1-962F-4392-80E5-79CE2736E4E3}" type="parTrans" cxnId="{E0E0A691-B3E2-4694-BF9E-E72A5F38BB2C}">
      <dgm:prSet/>
      <dgm:spPr/>
      <dgm:t>
        <a:bodyPr/>
        <a:lstStyle/>
        <a:p>
          <a:endParaRPr lang="fr-FR"/>
        </a:p>
      </dgm:t>
    </dgm:pt>
    <dgm:pt modelId="{4847B965-16F4-4DF5-9719-6130A1043B6E}" type="sibTrans" cxnId="{E0E0A691-B3E2-4694-BF9E-E72A5F38BB2C}">
      <dgm:prSet/>
      <dgm:spPr/>
      <dgm:t>
        <a:bodyPr/>
        <a:lstStyle/>
        <a:p>
          <a:endParaRPr lang="fr-FR"/>
        </a:p>
      </dgm:t>
    </dgm:pt>
    <dgm:pt modelId="{48ABB753-06E4-4C68-B2AC-31A37E0C45AD}">
      <dgm:prSet phldrT="[Texte]"/>
      <dgm:spPr/>
      <dgm:t>
        <a:bodyPr/>
        <a:lstStyle/>
        <a:p>
          <a:pPr algn="r"/>
          <a:r>
            <a:rPr lang="en-US" b="0" i="1" dirty="0" smtClean="0"/>
            <a:t>What </a:t>
          </a:r>
          <a:r>
            <a:rPr lang="en-US" b="0" i="0" dirty="0" smtClean="0"/>
            <a:t>do we need</a:t>
          </a:r>
          <a:r>
            <a:rPr lang="en-US" b="0" i="1" dirty="0" smtClean="0"/>
            <a:t> to be a web developer?</a:t>
          </a:r>
          <a:endParaRPr lang="fr-FR" dirty="0"/>
        </a:p>
      </dgm:t>
    </dgm:pt>
    <dgm:pt modelId="{62EC6742-ADE0-4DB2-A56A-E8CF563294C2}" type="parTrans" cxnId="{BB943834-0571-4BF3-8137-32E5594553F8}">
      <dgm:prSet/>
      <dgm:spPr/>
      <dgm:t>
        <a:bodyPr/>
        <a:lstStyle/>
        <a:p>
          <a:endParaRPr lang="fr-FR"/>
        </a:p>
      </dgm:t>
    </dgm:pt>
    <dgm:pt modelId="{23A89BCF-0297-46E0-A280-78D18D76C5A8}" type="sibTrans" cxnId="{BB943834-0571-4BF3-8137-32E5594553F8}">
      <dgm:prSet/>
      <dgm:spPr/>
      <dgm:t>
        <a:bodyPr/>
        <a:lstStyle/>
        <a:p>
          <a:endParaRPr lang="fr-FR"/>
        </a:p>
      </dgm:t>
    </dgm:pt>
    <dgm:pt modelId="{BA147E37-74A9-4DB7-87BD-3A7C99355231}">
      <dgm:prSet phldrT="[Texte]"/>
      <dgm:spPr/>
      <dgm:t>
        <a:bodyPr/>
        <a:lstStyle/>
        <a:p>
          <a:pPr algn="ctr"/>
          <a:r>
            <a:rPr lang="en-US" b="0" i="0" dirty="0" smtClean="0"/>
            <a:t>Why did I choose to learn web development?</a:t>
          </a:r>
          <a:endParaRPr lang="fr-FR" dirty="0"/>
        </a:p>
      </dgm:t>
    </dgm:pt>
    <dgm:pt modelId="{A3118A87-59EB-4DBD-AC4A-6AFCE9EC953B}" type="parTrans" cxnId="{3D45429B-4BE4-4FFC-965E-341884D7F049}">
      <dgm:prSet/>
      <dgm:spPr/>
      <dgm:t>
        <a:bodyPr/>
        <a:lstStyle/>
        <a:p>
          <a:endParaRPr lang="fr-FR"/>
        </a:p>
      </dgm:t>
    </dgm:pt>
    <dgm:pt modelId="{5D1CBBB1-558D-4854-BCDF-4852A529D237}" type="sibTrans" cxnId="{3D45429B-4BE4-4FFC-965E-341884D7F049}">
      <dgm:prSet/>
      <dgm:spPr/>
      <dgm:t>
        <a:bodyPr/>
        <a:lstStyle/>
        <a:p>
          <a:endParaRPr lang="fr-FR"/>
        </a:p>
      </dgm:t>
    </dgm:pt>
    <dgm:pt modelId="{971C90DD-A588-4C53-82EC-6BAADE78F80D}" type="pres">
      <dgm:prSet presAssocID="{F7B3C3DD-1644-4A70-87BC-A5240305C789}" presName="diagram" presStyleCnt="0">
        <dgm:presLayoutVars>
          <dgm:dir/>
          <dgm:animLvl val="lvl"/>
          <dgm:resizeHandles val="exact"/>
        </dgm:presLayoutVars>
      </dgm:prSet>
      <dgm:spPr/>
    </dgm:pt>
    <dgm:pt modelId="{B9269434-A0BF-418A-A872-B3ED0077C1CC}" type="pres">
      <dgm:prSet presAssocID="{1877DA57-B9AD-4C0D-950E-2AFC4FACA590}" presName="compNode" presStyleCnt="0"/>
      <dgm:spPr/>
    </dgm:pt>
    <dgm:pt modelId="{BA2F1425-8719-4AF4-A97A-146685E1536E}" type="pres">
      <dgm:prSet presAssocID="{1877DA57-B9AD-4C0D-950E-2AFC4FACA590}" presName="childRect" presStyleLbl="bgAcc1" presStyleIdx="0" presStyleCnt="3">
        <dgm:presLayoutVars>
          <dgm:bulletEnabled val="1"/>
        </dgm:presLayoutVars>
      </dgm:prSet>
      <dgm:spPr/>
    </dgm:pt>
    <dgm:pt modelId="{2F760D3A-FF6A-4136-8EA9-9C8138D64172}" type="pres">
      <dgm:prSet presAssocID="{1877DA57-B9AD-4C0D-950E-2AFC4FACA59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36DBEA-7C63-431B-B39F-7DC5F8FDBD2D}" type="pres">
      <dgm:prSet presAssocID="{1877DA57-B9AD-4C0D-950E-2AFC4FACA590}" presName="parentRect" presStyleLbl="alignNode1" presStyleIdx="0" presStyleCnt="3"/>
      <dgm:spPr/>
      <dgm:t>
        <a:bodyPr/>
        <a:lstStyle/>
        <a:p>
          <a:endParaRPr lang="fr-FR"/>
        </a:p>
      </dgm:t>
    </dgm:pt>
    <dgm:pt modelId="{0E449BFB-133F-4FF2-BC11-1F4A6F037730}" type="pres">
      <dgm:prSet presAssocID="{1877DA57-B9AD-4C0D-950E-2AFC4FACA590}" presName="adorn" presStyleLbl="fgAccFollow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1FE4EF09-9654-4C5C-B2D9-B26342D23608}" type="pres">
      <dgm:prSet presAssocID="{4847B965-16F4-4DF5-9719-6130A1043B6E}" presName="sibTrans" presStyleLbl="sibTrans2D1" presStyleIdx="0" presStyleCnt="0"/>
      <dgm:spPr/>
      <dgm:t>
        <a:bodyPr/>
        <a:lstStyle/>
        <a:p>
          <a:endParaRPr lang="fr-FR"/>
        </a:p>
      </dgm:t>
    </dgm:pt>
    <dgm:pt modelId="{7B1890E2-CD06-4E01-BA62-2AC3B8E59EE8}" type="pres">
      <dgm:prSet presAssocID="{48ABB753-06E4-4C68-B2AC-31A37E0C45AD}" presName="compNode" presStyleCnt="0"/>
      <dgm:spPr/>
    </dgm:pt>
    <dgm:pt modelId="{CF5F3F74-3A11-4B50-A039-6EC88BA80742}" type="pres">
      <dgm:prSet presAssocID="{48ABB753-06E4-4C68-B2AC-31A37E0C45AD}" presName="childRect" presStyleLbl="bgAcc1" presStyleIdx="1" presStyleCnt="3">
        <dgm:presLayoutVars>
          <dgm:bulletEnabled val="1"/>
        </dgm:presLayoutVars>
      </dgm:prSet>
      <dgm:spPr/>
    </dgm:pt>
    <dgm:pt modelId="{1C94792C-DAF7-4130-82D7-1200D8369050}" type="pres">
      <dgm:prSet presAssocID="{48ABB753-06E4-4C68-B2AC-31A37E0C45A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5B7DD8-3C98-4064-A392-89DEC6642E13}" type="pres">
      <dgm:prSet presAssocID="{48ABB753-06E4-4C68-B2AC-31A37E0C45AD}" presName="parentRect" presStyleLbl="alignNode1" presStyleIdx="1" presStyleCnt="3"/>
      <dgm:spPr/>
      <dgm:t>
        <a:bodyPr/>
        <a:lstStyle/>
        <a:p>
          <a:endParaRPr lang="fr-FR"/>
        </a:p>
      </dgm:t>
    </dgm:pt>
    <dgm:pt modelId="{D5CC6E90-02D6-41E8-B74B-AF25BB470A28}" type="pres">
      <dgm:prSet presAssocID="{48ABB753-06E4-4C68-B2AC-31A37E0C45AD}" presName="adorn" presStyleLbl="fgAccFollowNod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2E32F70B-9133-4FF0-B2B4-CC9CCA5D201E}" type="pres">
      <dgm:prSet presAssocID="{23A89BCF-0297-46E0-A280-78D18D76C5A8}" presName="sibTrans" presStyleLbl="sibTrans2D1" presStyleIdx="0" presStyleCnt="0"/>
      <dgm:spPr/>
      <dgm:t>
        <a:bodyPr/>
        <a:lstStyle/>
        <a:p>
          <a:endParaRPr lang="fr-FR"/>
        </a:p>
      </dgm:t>
    </dgm:pt>
    <dgm:pt modelId="{2C356A44-C423-412F-816B-3556F54F0C56}" type="pres">
      <dgm:prSet presAssocID="{BA147E37-74A9-4DB7-87BD-3A7C99355231}" presName="compNode" presStyleCnt="0"/>
      <dgm:spPr/>
    </dgm:pt>
    <dgm:pt modelId="{D74F8C55-CCB6-47E7-BC3A-8E2484951179}" type="pres">
      <dgm:prSet presAssocID="{BA147E37-74A9-4DB7-87BD-3A7C99355231}" presName="childRect" presStyleLbl="bgAcc1" presStyleIdx="2" presStyleCnt="3">
        <dgm:presLayoutVars>
          <dgm:bulletEnabled val="1"/>
        </dgm:presLayoutVars>
      </dgm:prSet>
      <dgm:spPr/>
    </dgm:pt>
    <dgm:pt modelId="{2E3C1946-C5EA-4333-BB15-BB64F57C9B5F}" type="pres">
      <dgm:prSet presAssocID="{BA147E37-74A9-4DB7-87BD-3A7C9935523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1CE211-EAF3-427B-B6FA-CBC643970386}" type="pres">
      <dgm:prSet presAssocID="{BA147E37-74A9-4DB7-87BD-3A7C99355231}" presName="parentRect" presStyleLbl="alignNode1" presStyleIdx="2" presStyleCnt="3"/>
      <dgm:spPr/>
      <dgm:t>
        <a:bodyPr/>
        <a:lstStyle/>
        <a:p>
          <a:endParaRPr lang="fr-FR"/>
        </a:p>
      </dgm:t>
    </dgm:pt>
    <dgm:pt modelId="{1A9CDA0D-1062-4F22-AB01-350A71165FE7}" type="pres">
      <dgm:prSet presAssocID="{BA147E37-74A9-4DB7-87BD-3A7C99355231}" presName="adorn" presStyleLbl="fgAccFollow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</dgm:ptLst>
  <dgm:cxnLst>
    <dgm:cxn modelId="{F0F8B658-181A-4E15-B8FD-2FECAF4152C6}" type="presOf" srcId="{48ABB753-06E4-4C68-B2AC-31A37E0C45AD}" destId="{9D5B7DD8-3C98-4064-A392-89DEC6642E13}" srcOrd="1" destOrd="0" presId="urn:microsoft.com/office/officeart/2005/8/layout/bList2"/>
    <dgm:cxn modelId="{ED49E580-E64A-4CAC-A6C3-FA26874455DB}" type="presOf" srcId="{23A89BCF-0297-46E0-A280-78D18D76C5A8}" destId="{2E32F70B-9133-4FF0-B2B4-CC9CCA5D201E}" srcOrd="0" destOrd="0" presId="urn:microsoft.com/office/officeart/2005/8/layout/bList2"/>
    <dgm:cxn modelId="{E45C8AC2-E7C5-4B7C-BCFB-E093BEF168EB}" type="presOf" srcId="{1877DA57-B9AD-4C0D-950E-2AFC4FACA590}" destId="{7A36DBEA-7C63-431B-B39F-7DC5F8FDBD2D}" srcOrd="1" destOrd="0" presId="urn:microsoft.com/office/officeart/2005/8/layout/bList2"/>
    <dgm:cxn modelId="{268862E1-1132-453E-9312-F5D43078283A}" type="presOf" srcId="{BA147E37-74A9-4DB7-87BD-3A7C99355231}" destId="{2E3C1946-C5EA-4333-BB15-BB64F57C9B5F}" srcOrd="0" destOrd="0" presId="urn:microsoft.com/office/officeart/2005/8/layout/bList2"/>
    <dgm:cxn modelId="{7B874984-9761-4358-ABE2-548585C26117}" type="presOf" srcId="{1877DA57-B9AD-4C0D-950E-2AFC4FACA590}" destId="{2F760D3A-FF6A-4136-8EA9-9C8138D64172}" srcOrd="0" destOrd="0" presId="urn:microsoft.com/office/officeart/2005/8/layout/bList2"/>
    <dgm:cxn modelId="{6E031775-DA4F-4FBC-B91A-4A6848337048}" type="presOf" srcId="{48ABB753-06E4-4C68-B2AC-31A37E0C45AD}" destId="{1C94792C-DAF7-4130-82D7-1200D8369050}" srcOrd="0" destOrd="0" presId="urn:microsoft.com/office/officeart/2005/8/layout/bList2"/>
    <dgm:cxn modelId="{2AB95CC0-3F3B-4430-9B14-A1C0DBC73F34}" type="presOf" srcId="{4847B965-16F4-4DF5-9719-6130A1043B6E}" destId="{1FE4EF09-9654-4C5C-B2D9-B26342D23608}" srcOrd="0" destOrd="0" presId="urn:microsoft.com/office/officeart/2005/8/layout/bList2"/>
    <dgm:cxn modelId="{BB943834-0571-4BF3-8137-32E5594553F8}" srcId="{F7B3C3DD-1644-4A70-87BC-A5240305C789}" destId="{48ABB753-06E4-4C68-B2AC-31A37E0C45AD}" srcOrd="1" destOrd="0" parTransId="{62EC6742-ADE0-4DB2-A56A-E8CF563294C2}" sibTransId="{23A89BCF-0297-46E0-A280-78D18D76C5A8}"/>
    <dgm:cxn modelId="{3D45429B-4BE4-4FFC-965E-341884D7F049}" srcId="{F7B3C3DD-1644-4A70-87BC-A5240305C789}" destId="{BA147E37-74A9-4DB7-87BD-3A7C99355231}" srcOrd="2" destOrd="0" parTransId="{A3118A87-59EB-4DBD-AC4A-6AFCE9EC953B}" sibTransId="{5D1CBBB1-558D-4854-BCDF-4852A529D237}"/>
    <dgm:cxn modelId="{A8C78212-1DC5-4C0E-AC14-5602DFA3045A}" type="presOf" srcId="{BA147E37-74A9-4DB7-87BD-3A7C99355231}" destId="{711CE211-EAF3-427B-B6FA-CBC643970386}" srcOrd="1" destOrd="0" presId="urn:microsoft.com/office/officeart/2005/8/layout/bList2"/>
    <dgm:cxn modelId="{3B97A4E1-17F2-42DA-B6D3-EB0F095DD21B}" type="presOf" srcId="{F7B3C3DD-1644-4A70-87BC-A5240305C789}" destId="{971C90DD-A588-4C53-82EC-6BAADE78F80D}" srcOrd="0" destOrd="0" presId="urn:microsoft.com/office/officeart/2005/8/layout/bList2"/>
    <dgm:cxn modelId="{E0E0A691-B3E2-4694-BF9E-E72A5F38BB2C}" srcId="{F7B3C3DD-1644-4A70-87BC-A5240305C789}" destId="{1877DA57-B9AD-4C0D-950E-2AFC4FACA590}" srcOrd="0" destOrd="0" parTransId="{D8BDBFA1-962F-4392-80E5-79CE2736E4E3}" sibTransId="{4847B965-16F4-4DF5-9719-6130A1043B6E}"/>
    <dgm:cxn modelId="{6468DF53-E8A0-4F7D-A3C6-FC3E67695F4F}" type="presParOf" srcId="{971C90DD-A588-4C53-82EC-6BAADE78F80D}" destId="{B9269434-A0BF-418A-A872-B3ED0077C1CC}" srcOrd="0" destOrd="0" presId="urn:microsoft.com/office/officeart/2005/8/layout/bList2"/>
    <dgm:cxn modelId="{FCD6A6D6-41CD-49E8-948E-914B0B5A42F4}" type="presParOf" srcId="{B9269434-A0BF-418A-A872-B3ED0077C1CC}" destId="{BA2F1425-8719-4AF4-A97A-146685E1536E}" srcOrd="0" destOrd="0" presId="urn:microsoft.com/office/officeart/2005/8/layout/bList2"/>
    <dgm:cxn modelId="{670D0513-0936-4F68-A2EE-1BE53BC8F19E}" type="presParOf" srcId="{B9269434-A0BF-418A-A872-B3ED0077C1CC}" destId="{2F760D3A-FF6A-4136-8EA9-9C8138D64172}" srcOrd="1" destOrd="0" presId="urn:microsoft.com/office/officeart/2005/8/layout/bList2"/>
    <dgm:cxn modelId="{BFB3A87C-05AC-49A6-9B7A-B2BEFB0526B4}" type="presParOf" srcId="{B9269434-A0BF-418A-A872-B3ED0077C1CC}" destId="{7A36DBEA-7C63-431B-B39F-7DC5F8FDBD2D}" srcOrd="2" destOrd="0" presId="urn:microsoft.com/office/officeart/2005/8/layout/bList2"/>
    <dgm:cxn modelId="{33F6AAC9-A1A5-49F9-B71B-00B026BDB740}" type="presParOf" srcId="{B9269434-A0BF-418A-A872-B3ED0077C1CC}" destId="{0E449BFB-133F-4FF2-BC11-1F4A6F037730}" srcOrd="3" destOrd="0" presId="urn:microsoft.com/office/officeart/2005/8/layout/bList2"/>
    <dgm:cxn modelId="{4C461A35-FF6B-4782-81B1-3B7DFBDD14BC}" type="presParOf" srcId="{971C90DD-A588-4C53-82EC-6BAADE78F80D}" destId="{1FE4EF09-9654-4C5C-B2D9-B26342D23608}" srcOrd="1" destOrd="0" presId="urn:microsoft.com/office/officeart/2005/8/layout/bList2"/>
    <dgm:cxn modelId="{5F994AF7-3D92-4DA7-8D68-3E0F706215C2}" type="presParOf" srcId="{971C90DD-A588-4C53-82EC-6BAADE78F80D}" destId="{7B1890E2-CD06-4E01-BA62-2AC3B8E59EE8}" srcOrd="2" destOrd="0" presId="urn:microsoft.com/office/officeart/2005/8/layout/bList2"/>
    <dgm:cxn modelId="{FEF45DB3-8B6B-4461-8266-87BC5B510592}" type="presParOf" srcId="{7B1890E2-CD06-4E01-BA62-2AC3B8E59EE8}" destId="{CF5F3F74-3A11-4B50-A039-6EC88BA80742}" srcOrd="0" destOrd="0" presId="urn:microsoft.com/office/officeart/2005/8/layout/bList2"/>
    <dgm:cxn modelId="{DCBEBB15-E875-4724-9647-4FAE80D8BA66}" type="presParOf" srcId="{7B1890E2-CD06-4E01-BA62-2AC3B8E59EE8}" destId="{1C94792C-DAF7-4130-82D7-1200D8369050}" srcOrd="1" destOrd="0" presId="urn:microsoft.com/office/officeart/2005/8/layout/bList2"/>
    <dgm:cxn modelId="{21069CA1-E8BE-474B-8FDF-BDA63CC97A39}" type="presParOf" srcId="{7B1890E2-CD06-4E01-BA62-2AC3B8E59EE8}" destId="{9D5B7DD8-3C98-4064-A392-89DEC6642E13}" srcOrd="2" destOrd="0" presId="urn:microsoft.com/office/officeart/2005/8/layout/bList2"/>
    <dgm:cxn modelId="{A8A897D9-510E-40AE-98F0-D9C27CC503AB}" type="presParOf" srcId="{7B1890E2-CD06-4E01-BA62-2AC3B8E59EE8}" destId="{D5CC6E90-02D6-41E8-B74B-AF25BB470A28}" srcOrd="3" destOrd="0" presId="urn:microsoft.com/office/officeart/2005/8/layout/bList2"/>
    <dgm:cxn modelId="{A916595C-8A51-49EA-8127-CD210DD2E90B}" type="presParOf" srcId="{971C90DD-A588-4C53-82EC-6BAADE78F80D}" destId="{2E32F70B-9133-4FF0-B2B4-CC9CCA5D201E}" srcOrd="3" destOrd="0" presId="urn:microsoft.com/office/officeart/2005/8/layout/bList2"/>
    <dgm:cxn modelId="{532587B1-E551-4314-971D-751EDFC9EA28}" type="presParOf" srcId="{971C90DD-A588-4C53-82EC-6BAADE78F80D}" destId="{2C356A44-C423-412F-816B-3556F54F0C56}" srcOrd="4" destOrd="0" presId="urn:microsoft.com/office/officeart/2005/8/layout/bList2"/>
    <dgm:cxn modelId="{668098B3-8656-467E-B9D9-40E5B9790A9E}" type="presParOf" srcId="{2C356A44-C423-412F-816B-3556F54F0C56}" destId="{D74F8C55-CCB6-47E7-BC3A-8E2484951179}" srcOrd="0" destOrd="0" presId="urn:microsoft.com/office/officeart/2005/8/layout/bList2"/>
    <dgm:cxn modelId="{0B2D926C-40E4-49FB-B38A-5962C08C2606}" type="presParOf" srcId="{2C356A44-C423-412F-816B-3556F54F0C56}" destId="{2E3C1946-C5EA-4333-BB15-BB64F57C9B5F}" srcOrd="1" destOrd="0" presId="urn:microsoft.com/office/officeart/2005/8/layout/bList2"/>
    <dgm:cxn modelId="{495BE6F2-7DBE-418B-89EB-A5439F6C57B1}" type="presParOf" srcId="{2C356A44-C423-412F-816B-3556F54F0C56}" destId="{711CE211-EAF3-427B-B6FA-CBC643970386}" srcOrd="2" destOrd="0" presId="urn:microsoft.com/office/officeart/2005/8/layout/bList2"/>
    <dgm:cxn modelId="{691FCAD7-8157-432B-AE4A-3FBD55E09CE2}" type="presParOf" srcId="{2C356A44-C423-412F-816B-3556F54F0C56}" destId="{1A9CDA0D-1062-4F22-AB01-350A71165FE7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129E73-5C84-4A1D-830B-A3760CE53734}" type="doc">
      <dgm:prSet loTypeId="urn:microsoft.com/office/officeart/2005/8/layout/cycle5" loCatId="cycle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fr-FR"/>
        </a:p>
      </dgm:t>
    </dgm:pt>
    <dgm:pt modelId="{7DBC9998-AE18-41BF-98C4-B1FD899B8D6E}">
      <dgm:prSet phldrT="[Texte]"/>
      <dgm:spPr/>
      <dgm:t>
        <a:bodyPr/>
        <a:lstStyle/>
        <a:p>
          <a:r>
            <a:rPr lang="fr-FR" b="0" i="0" dirty="0" smtClean="0"/>
            <a:t>Operations </a:t>
          </a:r>
          <a:r>
            <a:rPr lang="fr-FR" b="0" i="0" dirty="0" err="1" smtClean="0"/>
            <a:t>evaluation</a:t>
          </a:r>
          <a:endParaRPr lang="fr-FR" dirty="0"/>
        </a:p>
      </dgm:t>
    </dgm:pt>
    <dgm:pt modelId="{8948BEC3-E4D9-4ADE-8E31-78333CE1B2EC}" type="parTrans" cxnId="{5A989EB3-BACC-43BC-B723-224131EAAA3E}">
      <dgm:prSet/>
      <dgm:spPr/>
      <dgm:t>
        <a:bodyPr/>
        <a:lstStyle/>
        <a:p>
          <a:endParaRPr lang="fr-FR"/>
        </a:p>
      </dgm:t>
    </dgm:pt>
    <dgm:pt modelId="{49510807-97CB-466D-942C-EA2963A01AE3}" type="sibTrans" cxnId="{5A989EB3-BACC-43BC-B723-224131EAAA3E}">
      <dgm:prSet/>
      <dgm:spPr/>
      <dgm:t>
        <a:bodyPr/>
        <a:lstStyle/>
        <a:p>
          <a:endParaRPr lang="fr-FR"/>
        </a:p>
      </dgm:t>
    </dgm:pt>
    <dgm:pt modelId="{9FAC582E-B60E-4390-B87E-70F9CDCAFFFB}">
      <dgm:prSet phldrT="[Texte]"/>
      <dgm:spPr/>
      <dgm:t>
        <a:bodyPr/>
        <a:lstStyle/>
        <a:p>
          <a:r>
            <a:rPr lang="fr-FR" b="0" i="0" dirty="0" smtClean="0"/>
            <a:t>Project management</a:t>
          </a:r>
          <a:endParaRPr lang="fr-FR" dirty="0"/>
        </a:p>
      </dgm:t>
    </dgm:pt>
    <dgm:pt modelId="{E0A58BBB-B4B7-4D9A-BAB4-951545ACA61C}" type="parTrans" cxnId="{05B93F26-B0B3-4AA0-B82D-4580AC63F612}">
      <dgm:prSet/>
      <dgm:spPr/>
      <dgm:t>
        <a:bodyPr/>
        <a:lstStyle/>
        <a:p>
          <a:endParaRPr lang="fr-FR"/>
        </a:p>
      </dgm:t>
    </dgm:pt>
    <dgm:pt modelId="{13BCFCCA-A8AD-4368-84EF-EE032B036393}" type="sibTrans" cxnId="{05B93F26-B0B3-4AA0-B82D-4580AC63F612}">
      <dgm:prSet/>
      <dgm:spPr/>
      <dgm:t>
        <a:bodyPr/>
        <a:lstStyle/>
        <a:p>
          <a:endParaRPr lang="fr-FR"/>
        </a:p>
      </dgm:t>
    </dgm:pt>
    <dgm:pt modelId="{94CD8A92-E010-4DDE-9172-D758156DC09F}">
      <dgm:prSet phldrT="[Texte]"/>
      <dgm:spPr/>
      <dgm:t>
        <a:bodyPr/>
        <a:lstStyle/>
        <a:p>
          <a:r>
            <a:rPr lang="fr-FR" b="0" i="0" dirty="0" err="1" smtClean="0"/>
            <a:t>Complex</a:t>
          </a:r>
          <a:r>
            <a:rPr lang="fr-FR" b="0" i="0" dirty="0" smtClean="0"/>
            <a:t> </a:t>
          </a:r>
          <a:r>
            <a:rPr lang="fr-FR" b="0" i="0" dirty="0" err="1" smtClean="0"/>
            <a:t>problem-solving</a:t>
          </a:r>
          <a:endParaRPr lang="fr-FR" dirty="0"/>
        </a:p>
      </dgm:t>
    </dgm:pt>
    <dgm:pt modelId="{93DD584B-1246-40E6-9C5D-3E2D374C5C56}" type="parTrans" cxnId="{ADB0AC51-6A1C-4AC2-980B-67D4CCB1CDBF}">
      <dgm:prSet/>
      <dgm:spPr/>
      <dgm:t>
        <a:bodyPr/>
        <a:lstStyle/>
        <a:p>
          <a:endParaRPr lang="fr-FR"/>
        </a:p>
      </dgm:t>
    </dgm:pt>
    <dgm:pt modelId="{48297417-08B5-4150-90C9-2CB55BFEB62F}" type="sibTrans" cxnId="{ADB0AC51-6A1C-4AC2-980B-67D4CCB1CDBF}">
      <dgm:prSet/>
      <dgm:spPr/>
      <dgm:t>
        <a:bodyPr/>
        <a:lstStyle/>
        <a:p>
          <a:endParaRPr lang="fr-FR"/>
        </a:p>
      </dgm:t>
    </dgm:pt>
    <dgm:pt modelId="{A7C1386B-0823-464D-8935-EECE8B747D8E}">
      <dgm:prSet phldrT="[Texte]"/>
      <dgm:spPr/>
      <dgm:t>
        <a:bodyPr/>
        <a:lstStyle/>
        <a:p>
          <a:r>
            <a:rPr lang="fr-FR" b="0" i="0" dirty="0" err="1" smtClean="0"/>
            <a:t>Deductive</a:t>
          </a:r>
          <a:r>
            <a:rPr lang="fr-FR" b="0" i="0" dirty="0" smtClean="0"/>
            <a:t> </a:t>
          </a:r>
          <a:r>
            <a:rPr lang="fr-FR" b="0" i="0" dirty="0" err="1" smtClean="0"/>
            <a:t>reasoning</a:t>
          </a:r>
          <a:endParaRPr lang="fr-FR" dirty="0"/>
        </a:p>
      </dgm:t>
    </dgm:pt>
    <dgm:pt modelId="{52240861-841C-420E-A0D6-BE0601C7BE92}" type="parTrans" cxnId="{9607440E-1E3E-48BD-9550-90E4EF5E62AF}">
      <dgm:prSet/>
      <dgm:spPr/>
      <dgm:t>
        <a:bodyPr/>
        <a:lstStyle/>
        <a:p>
          <a:endParaRPr lang="fr-FR"/>
        </a:p>
      </dgm:t>
    </dgm:pt>
    <dgm:pt modelId="{20D4052E-6F8E-4524-BDFF-A0E751DE8ED6}" type="sibTrans" cxnId="{9607440E-1E3E-48BD-9550-90E4EF5E62AF}">
      <dgm:prSet/>
      <dgm:spPr/>
      <dgm:t>
        <a:bodyPr/>
        <a:lstStyle/>
        <a:p>
          <a:endParaRPr lang="fr-FR"/>
        </a:p>
      </dgm:t>
    </dgm:pt>
    <dgm:pt modelId="{B0BBB70C-F1DF-4426-92E1-95A2426AA933}">
      <dgm:prSet phldrT="[Texte]"/>
      <dgm:spPr/>
      <dgm:t>
        <a:bodyPr/>
        <a:lstStyle/>
        <a:p>
          <a:r>
            <a:rPr lang="fr-FR" b="0" i="0" dirty="0" smtClean="0"/>
            <a:t>SEO </a:t>
          </a:r>
          <a:r>
            <a:rPr lang="fr-FR" b="0" i="0" dirty="0" err="1" smtClean="0"/>
            <a:t>strategy</a:t>
          </a:r>
          <a:endParaRPr lang="fr-FR" dirty="0"/>
        </a:p>
      </dgm:t>
    </dgm:pt>
    <dgm:pt modelId="{F3B3B420-F964-456B-A493-84C849305CFC}" type="parTrans" cxnId="{91C42CD7-87AA-4EB8-B602-67130A0533CD}">
      <dgm:prSet/>
      <dgm:spPr/>
      <dgm:t>
        <a:bodyPr/>
        <a:lstStyle/>
        <a:p>
          <a:endParaRPr lang="fr-FR"/>
        </a:p>
      </dgm:t>
    </dgm:pt>
    <dgm:pt modelId="{2846BA95-4D8E-4C73-A52E-206DBCB18BB7}" type="sibTrans" cxnId="{91C42CD7-87AA-4EB8-B602-67130A0533CD}">
      <dgm:prSet/>
      <dgm:spPr/>
      <dgm:t>
        <a:bodyPr/>
        <a:lstStyle/>
        <a:p>
          <a:endParaRPr lang="fr-FR"/>
        </a:p>
      </dgm:t>
    </dgm:pt>
    <dgm:pt modelId="{441BDE94-49B9-4C35-81EA-1D3706AE7288}" type="pres">
      <dgm:prSet presAssocID="{96129E73-5C84-4A1D-830B-A3760CE5373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30435E5-343E-4F62-BB0D-3916DBAFC46A}" type="pres">
      <dgm:prSet presAssocID="{7DBC9998-AE18-41BF-98C4-B1FD899B8D6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D694F5-4137-465C-9567-1CBE422CAECA}" type="pres">
      <dgm:prSet presAssocID="{7DBC9998-AE18-41BF-98C4-B1FD899B8D6E}" presName="spNode" presStyleCnt="0"/>
      <dgm:spPr/>
    </dgm:pt>
    <dgm:pt modelId="{FADCA2DB-E915-4BC8-90A3-1C5D46D8E33E}" type="pres">
      <dgm:prSet presAssocID="{49510807-97CB-466D-942C-EA2963A01AE3}" presName="sibTrans" presStyleLbl="sibTrans1D1" presStyleIdx="0" presStyleCnt="5"/>
      <dgm:spPr/>
      <dgm:t>
        <a:bodyPr/>
        <a:lstStyle/>
        <a:p>
          <a:endParaRPr lang="fr-FR"/>
        </a:p>
      </dgm:t>
    </dgm:pt>
    <dgm:pt modelId="{B6B56B37-1973-4DBB-B62C-F0EDB6FDA592}" type="pres">
      <dgm:prSet presAssocID="{9FAC582E-B60E-4390-B87E-70F9CDCAFFF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5970BE-2CEF-4ED4-BC24-EEF18996BBEC}" type="pres">
      <dgm:prSet presAssocID="{9FAC582E-B60E-4390-B87E-70F9CDCAFFFB}" presName="spNode" presStyleCnt="0"/>
      <dgm:spPr/>
    </dgm:pt>
    <dgm:pt modelId="{FC8DD836-18C8-4B88-B443-65EF66B5986C}" type="pres">
      <dgm:prSet presAssocID="{13BCFCCA-A8AD-4368-84EF-EE032B036393}" presName="sibTrans" presStyleLbl="sibTrans1D1" presStyleIdx="1" presStyleCnt="5"/>
      <dgm:spPr/>
      <dgm:t>
        <a:bodyPr/>
        <a:lstStyle/>
        <a:p>
          <a:endParaRPr lang="fr-FR"/>
        </a:p>
      </dgm:t>
    </dgm:pt>
    <dgm:pt modelId="{CBC91D3E-CF9F-4C89-A2CF-5BDD7DE92E3C}" type="pres">
      <dgm:prSet presAssocID="{94CD8A92-E010-4DDE-9172-D758156DC09F}" presName="node" presStyleLbl="node1" presStyleIdx="2" presStyleCnt="5" custScaleX="11638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9C38CF-4FB2-4D70-83B1-982930AFEB8C}" type="pres">
      <dgm:prSet presAssocID="{94CD8A92-E010-4DDE-9172-D758156DC09F}" presName="spNode" presStyleCnt="0"/>
      <dgm:spPr/>
    </dgm:pt>
    <dgm:pt modelId="{67127778-ECEE-4043-950E-31455FB7502F}" type="pres">
      <dgm:prSet presAssocID="{48297417-08B5-4150-90C9-2CB55BFEB62F}" presName="sibTrans" presStyleLbl="sibTrans1D1" presStyleIdx="2" presStyleCnt="5"/>
      <dgm:spPr/>
      <dgm:t>
        <a:bodyPr/>
        <a:lstStyle/>
        <a:p>
          <a:endParaRPr lang="fr-FR"/>
        </a:p>
      </dgm:t>
    </dgm:pt>
    <dgm:pt modelId="{CD847D0D-6E40-4B9C-A20F-37BF36C09D5C}" type="pres">
      <dgm:prSet presAssocID="{B0BBB70C-F1DF-4426-92E1-95A2426AA93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A01EEB-A010-48F4-9611-EE77AF3FCC4F}" type="pres">
      <dgm:prSet presAssocID="{B0BBB70C-F1DF-4426-92E1-95A2426AA933}" presName="spNode" presStyleCnt="0"/>
      <dgm:spPr/>
    </dgm:pt>
    <dgm:pt modelId="{B98C86CC-68BC-49CD-9280-045560F327BD}" type="pres">
      <dgm:prSet presAssocID="{2846BA95-4D8E-4C73-A52E-206DBCB18BB7}" presName="sibTrans" presStyleLbl="sibTrans1D1" presStyleIdx="3" presStyleCnt="5"/>
      <dgm:spPr/>
      <dgm:t>
        <a:bodyPr/>
        <a:lstStyle/>
        <a:p>
          <a:endParaRPr lang="fr-FR"/>
        </a:p>
      </dgm:t>
    </dgm:pt>
    <dgm:pt modelId="{92853C78-063D-4ADA-B152-17BE255DF17A}" type="pres">
      <dgm:prSet presAssocID="{A7C1386B-0823-464D-8935-EECE8B747D8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AB4F06-7283-44B0-BA14-D3F2E3BA0647}" type="pres">
      <dgm:prSet presAssocID="{A7C1386B-0823-464D-8935-EECE8B747D8E}" presName="spNode" presStyleCnt="0"/>
      <dgm:spPr/>
    </dgm:pt>
    <dgm:pt modelId="{588A9440-F73C-4BE0-84A5-1621C6A0439C}" type="pres">
      <dgm:prSet presAssocID="{20D4052E-6F8E-4524-BDFF-A0E751DE8ED6}" presName="sibTrans" presStyleLbl="sibTrans1D1" presStyleIdx="4" presStyleCnt="5"/>
      <dgm:spPr/>
      <dgm:t>
        <a:bodyPr/>
        <a:lstStyle/>
        <a:p>
          <a:endParaRPr lang="fr-FR"/>
        </a:p>
      </dgm:t>
    </dgm:pt>
  </dgm:ptLst>
  <dgm:cxnLst>
    <dgm:cxn modelId="{ADB0AC51-6A1C-4AC2-980B-67D4CCB1CDBF}" srcId="{96129E73-5C84-4A1D-830B-A3760CE53734}" destId="{94CD8A92-E010-4DDE-9172-D758156DC09F}" srcOrd="2" destOrd="0" parTransId="{93DD584B-1246-40E6-9C5D-3E2D374C5C56}" sibTransId="{48297417-08B5-4150-90C9-2CB55BFEB62F}"/>
    <dgm:cxn modelId="{62F4CB5B-43C4-4642-8703-DC71E5D8B557}" type="presOf" srcId="{20D4052E-6F8E-4524-BDFF-A0E751DE8ED6}" destId="{588A9440-F73C-4BE0-84A5-1621C6A0439C}" srcOrd="0" destOrd="0" presId="urn:microsoft.com/office/officeart/2005/8/layout/cycle5"/>
    <dgm:cxn modelId="{5A989EB3-BACC-43BC-B723-224131EAAA3E}" srcId="{96129E73-5C84-4A1D-830B-A3760CE53734}" destId="{7DBC9998-AE18-41BF-98C4-B1FD899B8D6E}" srcOrd="0" destOrd="0" parTransId="{8948BEC3-E4D9-4ADE-8E31-78333CE1B2EC}" sibTransId="{49510807-97CB-466D-942C-EA2963A01AE3}"/>
    <dgm:cxn modelId="{91C42CD7-87AA-4EB8-B602-67130A0533CD}" srcId="{96129E73-5C84-4A1D-830B-A3760CE53734}" destId="{B0BBB70C-F1DF-4426-92E1-95A2426AA933}" srcOrd="3" destOrd="0" parTransId="{F3B3B420-F964-456B-A493-84C849305CFC}" sibTransId="{2846BA95-4D8E-4C73-A52E-206DBCB18BB7}"/>
    <dgm:cxn modelId="{05B93F26-B0B3-4AA0-B82D-4580AC63F612}" srcId="{96129E73-5C84-4A1D-830B-A3760CE53734}" destId="{9FAC582E-B60E-4390-B87E-70F9CDCAFFFB}" srcOrd="1" destOrd="0" parTransId="{E0A58BBB-B4B7-4D9A-BAB4-951545ACA61C}" sibTransId="{13BCFCCA-A8AD-4368-84EF-EE032B036393}"/>
    <dgm:cxn modelId="{6BF313C4-E542-4B1D-A154-51F4277B2FC9}" type="presOf" srcId="{7DBC9998-AE18-41BF-98C4-B1FD899B8D6E}" destId="{030435E5-343E-4F62-BB0D-3916DBAFC46A}" srcOrd="0" destOrd="0" presId="urn:microsoft.com/office/officeart/2005/8/layout/cycle5"/>
    <dgm:cxn modelId="{F79B80A7-82B0-4783-84BC-C771D1438159}" type="presOf" srcId="{49510807-97CB-466D-942C-EA2963A01AE3}" destId="{FADCA2DB-E915-4BC8-90A3-1C5D46D8E33E}" srcOrd="0" destOrd="0" presId="urn:microsoft.com/office/officeart/2005/8/layout/cycle5"/>
    <dgm:cxn modelId="{B4D13C90-F285-4B9A-93A3-9DEAA894D8A5}" type="presOf" srcId="{9FAC582E-B60E-4390-B87E-70F9CDCAFFFB}" destId="{B6B56B37-1973-4DBB-B62C-F0EDB6FDA592}" srcOrd="0" destOrd="0" presId="urn:microsoft.com/office/officeart/2005/8/layout/cycle5"/>
    <dgm:cxn modelId="{FB95D02E-8AC5-4758-8FFE-F5A19C73CD65}" type="presOf" srcId="{A7C1386B-0823-464D-8935-EECE8B747D8E}" destId="{92853C78-063D-4ADA-B152-17BE255DF17A}" srcOrd="0" destOrd="0" presId="urn:microsoft.com/office/officeart/2005/8/layout/cycle5"/>
    <dgm:cxn modelId="{4F98E579-8FCE-4B81-90FE-80D2DAB2E4A8}" type="presOf" srcId="{2846BA95-4D8E-4C73-A52E-206DBCB18BB7}" destId="{B98C86CC-68BC-49CD-9280-045560F327BD}" srcOrd="0" destOrd="0" presId="urn:microsoft.com/office/officeart/2005/8/layout/cycle5"/>
    <dgm:cxn modelId="{FB4B2688-B036-402C-8541-1CDA2B22EDC4}" type="presOf" srcId="{13BCFCCA-A8AD-4368-84EF-EE032B036393}" destId="{FC8DD836-18C8-4B88-B443-65EF66B5986C}" srcOrd="0" destOrd="0" presId="urn:microsoft.com/office/officeart/2005/8/layout/cycle5"/>
    <dgm:cxn modelId="{56A5E630-5ADD-4892-A129-40A9AFD47E6E}" type="presOf" srcId="{48297417-08B5-4150-90C9-2CB55BFEB62F}" destId="{67127778-ECEE-4043-950E-31455FB7502F}" srcOrd="0" destOrd="0" presId="urn:microsoft.com/office/officeart/2005/8/layout/cycle5"/>
    <dgm:cxn modelId="{A4892B43-B7E4-414C-8160-D5899E86F139}" type="presOf" srcId="{B0BBB70C-F1DF-4426-92E1-95A2426AA933}" destId="{CD847D0D-6E40-4B9C-A20F-37BF36C09D5C}" srcOrd="0" destOrd="0" presId="urn:microsoft.com/office/officeart/2005/8/layout/cycle5"/>
    <dgm:cxn modelId="{FB322C53-E788-457D-B4EE-B6038033D4A0}" type="presOf" srcId="{96129E73-5C84-4A1D-830B-A3760CE53734}" destId="{441BDE94-49B9-4C35-81EA-1D3706AE7288}" srcOrd="0" destOrd="0" presId="urn:microsoft.com/office/officeart/2005/8/layout/cycle5"/>
    <dgm:cxn modelId="{9607440E-1E3E-48BD-9550-90E4EF5E62AF}" srcId="{96129E73-5C84-4A1D-830B-A3760CE53734}" destId="{A7C1386B-0823-464D-8935-EECE8B747D8E}" srcOrd="4" destOrd="0" parTransId="{52240861-841C-420E-A0D6-BE0601C7BE92}" sibTransId="{20D4052E-6F8E-4524-BDFF-A0E751DE8ED6}"/>
    <dgm:cxn modelId="{6FB55BD8-951E-4612-8324-D2F0EDE1E200}" type="presOf" srcId="{94CD8A92-E010-4DDE-9172-D758156DC09F}" destId="{CBC91D3E-CF9F-4C89-A2CF-5BDD7DE92E3C}" srcOrd="0" destOrd="0" presId="urn:microsoft.com/office/officeart/2005/8/layout/cycle5"/>
    <dgm:cxn modelId="{424C6F50-4902-47D7-85EF-87174E800FDF}" type="presParOf" srcId="{441BDE94-49B9-4C35-81EA-1D3706AE7288}" destId="{030435E5-343E-4F62-BB0D-3916DBAFC46A}" srcOrd="0" destOrd="0" presId="urn:microsoft.com/office/officeart/2005/8/layout/cycle5"/>
    <dgm:cxn modelId="{EB6299D2-0C76-4D53-AD61-F253B1F7CE76}" type="presParOf" srcId="{441BDE94-49B9-4C35-81EA-1D3706AE7288}" destId="{08D694F5-4137-465C-9567-1CBE422CAECA}" srcOrd="1" destOrd="0" presId="urn:microsoft.com/office/officeart/2005/8/layout/cycle5"/>
    <dgm:cxn modelId="{0B36A305-236A-4821-8457-F14EDBE79219}" type="presParOf" srcId="{441BDE94-49B9-4C35-81EA-1D3706AE7288}" destId="{FADCA2DB-E915-4BC8-90A3-1C5D46D8E33E}" srcOrd="2" destOrd="0" presId="urn:microsoft.com/office/officeart/2005/8/layout/cycle5"/>
    <dgm:cxn modelId="{1B528C37-20F8-454E-BAC4-BFD1AB3BFBD5}" type="presParOf" srcId="{441BDE94-49B9-4C35-81EA-1D3706AE7288}" destId="{B6B56B37-1973-4DBB-B62C-F0EDB6FDA592}" srcOrd="3" destOrd="0" presId="urn:microsoft.com/office/officeart/2005/8/layout/cycle5"/>
    <dgm:cxn modelId="{20CC3722-6289-42E5-8D6B-60E565A35F21}" type="presParOf" srcId="{441BDE94-49B9-4C35-81EA-1D3706AE7288}" destId="{385970BE-2CEF-4ED4-BC24-EEF18996BBEC}" srcOrd="4" destOrd="0" presId="urn:microsoft.com/office/officeart/2005/8/layout/cycle5"/>
    <dgm:cxn modelId="{F5F83421-0CEE-49FF-AF7C-347A4E960E45}" type="presParOf" srcId="{441BDE94-49B9-4C35-81EA-1D3706AE7288}" destId="{FC8DD836-18C8-4B88-B443-65EF66B5986C}" srcOrd="5" destOrd="0" presId="urn:microsoft.com/office/officeart/2005/8/layout/cycle5"/>
    <dgm:cxn modelId="{FC044CD1-A949-4605-BF08-04E3B30A5496}" type="presParOf" srcId="{441BDE94-49B9-4C35-81EA-1D3706AE7288}" destId="{CBC91D3E-CF9F-4C89-A2CF-5BDD7DE92E3C}" srcOrd="6" destOrd="0" presId="urn:microsoft.com/office/officeart/2005/8/layout/cycle5"/>
    <dgm:cxn modelId="{24043D2D-739F-4DA9-A741-37A2D7C665A3}" type="presParOf" srcId="{441BDE94-49B9-4C35-81EA-1D3706AE7288}" destId="{C89C38CF-4FB2-4D70-83B1-982930AFEB8C}" srcOrd="7" destOrd="0" presId="urn:microsoft.com/office/officeart/2005/8/layout/cycle5"/>
    <dgm:cxn modelId="{B60B2648-F344-4B5C-86E6-14A67BE010F2}" type="presParOf" srcId="{441BDE94-49B9-4C35-81EA-1D3706AE7288}" destId="{67127778-ECEE-4043-950E-31455FB7502F}" srcOrd="8" destOrd="0" presId="urn:microsoft.com/office/officeart/2005/8/layout/cycle5"/>
    <dgm:cxn modelId="{7A82ED0F-FEB2-4504-A491-869D0BD7CB8A}" type="presParOf" srcId="{441BDE94-49B9-4C35-81EA-1D3706AE7288}" destId="{CD847D0D-6E40-4B9C-A20F-37BF36C09D5C}" srcOrd="9" destOrd="0" presId="urn:microsoft.com/office/officeart/2005/8/layout/cycle5"/>
    <dgm:cxn modelId="{F69D5C10-A510-4028-BD60-48B84A284175}" type="presParOf" srcId="{441BDE94-49B9-4C35-81EA-1D3706AE7288}" destId="{F1A01EEB-A010-48F4-9611-EE77AF3FCC4F}" srcOrd="10" destOrd="0" presId="urn:microsoft.com/office/officeart/2005/8/layout/cycle5"/>
    <dgm:cxn modelId="{FE282BBC-9B5C-4319-980E-485FE70C5733}" type="presParOf" srcId="{441BDE94-49B9-4C35-81EA-1D3706AE7288}" destId="{B98C86CC-68BC-49CD-9280-045560F327BD}" srcOrd="11" destOrd="0" presId="urn:microsoft.com/office/officeart/2005/8/layout/cycle5"/>
    <dgm:cxn modelId="{E497D696-D83C-47BA-A2F1-0DF593A2CE35}" type="presParOf" srcId="{441BDE94-49B9-4C35-81EA-1D3706AE7288}" destId="{92853C78-063D-4ADA-B152-17BE255DF17A}" srcOrd="12" destOrd="0" presId="urn:microsoft.com/office/officeart/2005/8/layout/cycle5"/>
    <dgm:cxn modelId="{D0CC1952-F4DA-4FBB-A329-67939EB154F7}" type="presParOf" srcId="{441BDE94-49B9-4C35-81EA-1D3706AE7288}" destId="{42AB4F06-7283-44B0-BA14-D3F2E3BA0647}" srcOrd="13" destOrd="0" presId="urn:microsoft.com/office/officeart/2005/8/layout/cycle5"/>
    <dgm:cxn modelId="{6966186E-DFAA-4D67-965E-7E0FED0C15B2}" type="presParOf" srcId="{441BDE94-49B9-4C35-81EA-1D3706AE7288}" destId="{588A9440-F73C-4BE0-84A5-1621C6A0439C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4D7663-DBF1-495A-A24C-EA4B2482CFE2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8201CFAA-4159-4A50-94EB-01948E6F86A7}">
      <dgm:prSet phldrT="[Texte]"/>
      <dgm:spPr/>
      <dgm:t>
        <a:bodyPr/>
        <a:lstStyle/>
        <a:p>
          <a:r>
            <a:rPr lang="fr-FR" b="0" i="0" dirty="0" err="1" smtClean="0"/>
            <a:t>Coding</a:t>
          </a:r>
          <a:r>
            <a:rPr lang="fr-FR" b="0" i="0" dirty="0" smtClean="0"/>
            <a:t> and </a:t>
          </a:r>
          <a:r>
            <a:rPr lang="fr-FR" b="0" i="0" dirty="0" err="1" smtClean="0"/>
            <a:t>programming</a:t>
          </a:r>
          <a:endParaRPr lang="fr-FR" dirty="0"/>
        </a:p>
      </dgm:t>
    </dgm:pt>
    <dgm:pt modelId="{32DB40F0-3CCB-417F-BBE4-9C5A79FE730D}" type="parTrans" cxnId="{A6FFB9BF-D553-450C-A6BD-EE6CBD1CD43F}">
      <dgm:prSet/>
      <dgm:spPr/>
      <dgm:t>
        <a:bodyPr/>
        <a:lstStyle/>
        <a:p>
          <a:endParaRPr lang="fr-FR"/>
        </a:p>
      </dgm:t>
    </dgm:pt>
    <dgm:pt modelId="{99EC23E3-969F-4E43-9503-F09DF3178D9B}" type="sibTrans" cxnId="{A6FFB9BF-D553-450C-A6BD-EE6CBD1CD43F}">
      <dgm:prSet/>
      <dgm:spPr/>
      <dgm:t>
        <a:bodyPr/>
        <a:lstStyle/>
        <a:p>
          <a:endParaRPr lang="fr-FR"/>
        </a:p>
      </dgm:t>
    </dgm:pt>
    <dgm:pt modelId="{C36C8E79-C1ED-456B-86F1-5E4241368C22}">
      <dgm:prSet phldrT="[Texte]"/>
      <dgm:spPr/>
      <dgm:t>
        <a:bodyPr/>
        <a:lstStyle/>
        <a:p>
          <a:r>
            <a:rPr lang="fr-FR" b="0" i="0" dirty="0" smtClean="0"/>
            <a:t>Data </a:t>
          </a:r>
          <a:r>
            <a:rPr lang="fr-FR" b="0" i="0" dirty="0" err="1" smtClean="0"/>
            <a:t>analysis</a:t>
          </a:r>
          <a:endParaRPr lang="fr-FR" dirty="0"/>
        </a:p>
      </dgm:t>
    </dgm:pt>
    <dgm:pt modelId="{A0E07002-BC74-4D40-B5C7-F5E2D48B1BA9}" type="parTrans" cxnId="{F8591BBF-5658-4410-BC1C-2F078DED828F}">
      <dgm:prSet/>
      <dgm:spPr/>
      <dgm:t>
        <a:bodyPr/>
        <a:lstStyle/>
        <a:p>
          <a:endParaRPr lang="fr-FR"/>
        </a:p>
      </dgm:t>
    </dgm:pt>
    <dgm:pt modelId="{BE4C07D7-2629-4325-99B8-1863E2372B70}" type="sibTrans" cxnId="{F8591BBF-5658-4410-BC1C-2F078DED828F}">
      <dgm:prSet/>
      <dgm:spPr/>
      <dgm:t>
        <a:bodyPr/>
        <a:lstStyle/>
        <a:p>
          <a:endParaRPr lang="fr-FR"/>
        </a:p>
      </dgm:t>
    </dgm:pt>
    <dgm:pt modelId="{4EC82DA8-8A6C-48BE-8E72-225F78F0690B}">
      <dgm:prSet phldrT="[Texte]"/>
      <dgm:spPr/>
      <dgm:t>
        <a:bodyPr/>
        <a:lstStyle/>
        <a:p>
          <a:r>
            <a:rPr lang="fr-FR" b="0" i="0" dirty="0" smtClean="0"/>
            <a:t>User interface design</a:t>
          </a:r>
          <a:endParaRPr lang="fr-FR" dirty="0"/>
        </a:p>
      </dgm:t>
    </dgm:pt>
    <dgm:pt modelId="{DD732FCC-9A82-4CAE-97D6-C39512B2590C}" type="parTrans" cxnId="{8AF75864-95C3-4D1C-84A2-D6F4FE123610}">
      <dgm:prSet/>
      <dgm:spPr/>
      <dgm:t>
        <a:bodyPr/>
        <a:lstStyle/>
        <a:p>
          <a:endParaRPr lang="fr-FR"/>
        </a:p>
      </dgm:t>
    </dgm:pt>
    <dgm:pt modelId="{82D2BE3A-584F-4300-A054-0578F9781A69}" type="sibTrans" cxnId="{8AF75864-95C3-4D1C-84A2-D6F4FE123610}">
      <dgm:prSet/>
      <dgm:spPr/>
      <dgm:t>
        <a:bodyPr/>
        <a:lstStyle/>
        <a:p>
          <a:endParaRPr lang="fr-FR"/>
        </a:p>
      </dgm:t>
    </dgm:pt>
    <dgm:pt modelId="{6C101349-D1A5-454B-9628-77EA1E06A4AA}">
      <dgm:prSet phldrT="[Texte]"/>
      <dgm:spPr/>
      <dgm:t>
        <a:bodyPr/>
        <a:lstStyle/>
        <a:p>
          <a:r>
            <a:rPr lang="fr-FR" b="0" i="0" dirty="0" err="1" smtClean="0"/>
            <a:t>Database</a:t>
          </a:r>
          <a:r>
            <a:rPr lang="fr-FR" b="0" i="0" dirty="0" smtClean="0"/>
            <a:t> management</a:t>
          </a:r>
          <a:endParaRPr lang="fr-FR" dirty="0"/>
        </a:p>
      </dgm:t>
    </dgm:pt>
    <dgm:pt modelId="{DE2C9CA4-DD24-40ED-89CE-4E10DF6FAE87}" type="parTrans" cxnId="{17B0266B-39C7-4425-B902-32A0F505DAFC}">
      <dgm:prSet/>
      <dgm:spPr/>
      <dgm:t>
        <a:bodyPr/>
        <a:lstStyle/>
        <a:p>
          <a:endParaRPr lang="fr-FR"/>
        </a:p>
      </dgm:t>
    </dgm:pt>
    <dgm:pt modelId="{DC8BD8FE-5ACC-4CA7-9F5A-76DB012280BD}" type="sibTrans" cxnId="{17B0266B-39C7-4425-B902-32A0F505DAFC}">
      <dgm:prSet/>
      <dgm:spPr/>
      <dgm:t>
        <a:bodyPr/>
        <a:lstStyle/>
        <a:p>
          <a:endParaRPr lang="fr-FR"/>
        </a:p>
      </dgm:t>
    </dgm:pt>
    <dgm:pt modelId="{5BCE1A0E-10E5-4D1B-BA15-9BE2E168B5A5}">
      <dgm:prSet phldrT="[Texte]"/>
      <dgm:spPr/>
      <dgm:t>
        <a:bodyPr/>
        <a:lstStyle/>
        <a:p>
          <a:r>
            <a:rPr lang="fr-FR" b="0" i="0" dirty="0" err="1" smtClean="0"/>
            <a:t>Testing</a:t>
          </a:r>
          <a:r>
            <a:rPr lang="fr-FR" b="0" i="0" dirty="0" smtClean="0"/>
            <a:t> and </a:t>
          </a:r>
          <a:r>
            <a:rPr lang="fr-FR" b="0" i="0" dirty="0" err="1" smtClean="0"/>
            <a:t>debugging</a:t>
          </a:r>
          <a:endParaRPr lang="fr-FR" dirty="0"/>
        </a:p>
      </dgm:t>
    </dgm:pt>
    <dgm:pt modelId="{09652646-9872-4C8A-BE49-4D46F6274867}" type="parTrans" cxnId="{1C261AC7-76F8-4E0F-9447-19BD7B4C3CA6}">
      <dgm:prSet/>
      <dgm:spPr/>
      <dgm:t>
        <a:bodyPr/>
        <a:lstStyle/>
        <a:p>
          <a:endParaRPr lang="fr-FR"/>
        </a:p>
      </dgm:t>
    </dgm:pt>
    <dgm:pt modelId="{DCB6207C-EA44-468F-A01C-B4FF0B5BE320}" type="sibTrans" cxnId="{1C261AC7-76F8-4E0F-9447-19BD7B4C3CA6}">
      <dgm:prSet/>
      <dgm:spPr/>
      <dgm:t>
        <a:bodyPr/>
        <a:lstStyle/>
        <a:p>
          <a:endParaRPr lang="fr-FR"/>
        </a:p>
      </dgm:t>
    </dgm:pt>
    <dgm:pt modelId="{B7472732-0801-44AE-9128-A9C6E7917D54}" type="pres">
      <dgm:prSet presAssocID="{B14D7663-DBF1-495A-A24C-EA4B2482CF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51A13BD-E959-4010-8A38-58FAFE9CA2F3}" type="pres">
      <dgm:prSet presAssocID="{8201CFAA-4159-4A50-94EB-01948E6F86A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15D4E8-1FFE-4487-AE26-145B3D9064DF}" type="pres">
      <dgm:prSet presAssocID="{8201CFAA-4159-4A50-94EB-01948E6F86A7}" presName="spNode" presStyleCnt="0"/>
      <dgm:spPr/>
    </dgm:pt>
    <dgm:pt modelId="{0C80B36E-E2EB-4C01-B8A4-9A7734B5BA57}" type="pres">
      <dgm:prSet presAssocID="{99EC23E3-969F-4E43-9503-F09DF3178D9B}" presName="sibTrans" presStyleLbl="sibTrans1D1" presStyleIdx="0" presStyleCnt="5"/>
      <dgm:spPr/>
      <dgm:t>
        <a:bodyPr/>
        <a:lstStyle/>
        <a:p>
          <a:endParaRPr lang="fr-FR"/>
        </a:p>
      </dgm:t>
    </dgm:pt>
    <dgm:pt modelId="{46AB9F1D-08C1-4097-876E-238B3E683DFB}" type="pres">
      <dgm:prSet presAssocID="{C36C8E79-C1ED-456B-86F1-5E4241368C2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9BC7B3-FDE8-4A0F-82D4-C216305B28BB}" type="pres">
      <dgm:prSet presAssocID="{C36C8E79-C1ED-456B-86F1-5E4241368C22}" presName="spNode" presStyleCnt="0"/>
      <dgm:spPr/>
    </dgm:pt>
    <dgm:pt modelId="{3924B87A-853D-4460-B198-8C1568C3B39D}" type="pres">
      <dgm:prSet presAssocID="{BE4C07D7-2629-4325-99B8-1863E2372B70}" presName="sibTrans" presStyleLbl="sibTrans1D1" presStyleIdx="1" presStyleCnt="5"/>
      <dgm:spPr/>
      <dgm:t>
        <a:bodyPr/>
        <a:lstStyle/>
        <a:p>
          <a:endParaRPr lang="fr-FR"/>
        </a:p>
      </dgm:t>
    </dgm:pt>
    <dgm:pt modelId="{CA52DC80-DD93-4CC1-A9F9-0A67DE497D2C}" type="pres">
      <dgm:prSet presAssocID="{4EC82DA8-8A6C-48BE-8E72-225F78F0690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527384-9B00-4523-98D6-FE580D72AFB7}" type="pres">
      <dgm:prSet presAssocID="{4EC82DA8-8A6C-48BE-8E72-225F78F0690B}" presName="spNode" presStyleCnt="0"/>
      <dgm:spPr/>
    </dgm:pt>
    <dgm:pt modelId="{DD547871-0844-44BD-BA34-CC99B6295D32}" type="pres">
      <dgm:prSet presAssocID="{82D2BE3A-584F-4300-A054-0578F9781A69}" presName="sibTrans" presStyleLbl="sibTrans1D1" presStyleIdx="2" presStyleCnt="5"/>
      <dgm:spPr/>
      <dgm:t>
        <a:bodyPr/>
        <a:lstStyle/>
        <a:p>
          <a:endParaRPr lang="fr-FR"/>
        </a:p>
      </dgm:t>
    </dgm:pt>
    <dgm:pt modelId="{7E0487D3-0107-4846-81B4-4CB8C82E3FD5}" type="pres">
      <dgm:prSet presAssocID="{6C101349-D1A5-454B-9628-77EA1E06A4A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FE3E39-6776-4551-9885-4CA86047EB07}" type="pres">
      <dgm:prSet presAssocID="{6C101349-D1A5-454B-9628-77EA1E06A4AA}" presName="spNode" presStyleCnt="0"/>
      <dgm:spPr/>
    </dgm:pt>
    <dgm:pt modelId="{69CA5FEF-408F-47D4-BECB-E73669EBE447}" type="pres">
      <dgm:prSet presAssocID="{DC8BD8FE-5ACC-4CA7-9F5A-76DB012280BD}" presName="sibTrans" presStyleLbl="sibTrans1D1" presStyleIdx="3" presStyleCnt="5"/>
      <dgm:spPr/>
      <dgm:t>
        <a:bodyPr/>
        <a:lstStyle/>
        <a:p>
          <a:endParaRPr lang="fr-FR"/>
        </a:p>
      </dgm:t>
    </dgm:pt>
    <dgm:pt modelId="{4E72B3BB-CE05-45E7-972F-961862CDA80A}" type="pres">
      <dgm:prSet presAssocID="{5BCE1A0E-10E5-4D1B-BA15-9BE2E168B5A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4C3D01-A1B8-4947-881F-88A45AC71A87}" type="pres">
      <dgm:prSet presAssocID="{5BCE1A0E-10E5-4D1B-BA15-9BE2E168B5A5}" presName="spNode" presStyleCnt="0"/>
      <dgm:spPr/>
    </dgm:pt>
    <dgm:pt modelId="{4755EE85-BDAA-4072-BAC4-0A4F8BEFBD15}" type="pres">
      <dgm:prSet presAssocID="{DCB6207C-EA44-468F-A01C-B4FF0B5BE320}" presName="sibTrans" presStyleLbl="sibTrans1D1" presStyleIdx="4" presStyleCnt="5"/>
      <dgm:spPr/>
      <dgm:t>
        <a:bodyPr/>
        <a:lstStyle/>
        <a:p>
          <a:endParaRPr lang="fr-FR"/>
        </a:p>
      </dgm:t>
    </dgm:pt>
  </dgm:ptLst>
  <dgm:cxnLst>
    <dgm:cxn modelId="{C7043608-C897-4711-B51B-CF044A19AC2D}" type="presOf" srcId="{DCB6207C-EA44-468F-A01C-B4FF0B5BE320}" destId="{4755EE85-BDAA-4072-BAC4-0A4F8BEFBD15}" srcOrd="0" destOrd="0" presId="urn:microsoft.com/office/officeart/2005/8/layout/cycle5"/>
    <dgm:cxn modelId="{0946B3F4-8B61-4F72-8176-0CD40524FC5D}" type="presOf" srcId="{BE4C07D7-2629-4325-99B8-1863E2372B70}" destId="{3924B87A-853D-4460-B198-8C1568C3B39D}" srcOrd="0" destOrd="0" presId="urn:microsoft.com/office/officeart/2005/8/layout/cycle5"/>
    <dgm:cxn modelId="{76FEB785-1E3A-4C1D-AE00-6B8084E5406A}" type="presOf" srcId="{6C101349-D1A5-454B-9628-77EA1E06A4AA}" destId="{7E0487D3-0107-4846-81B4-4CB8C82E3FD5}" srcOrd="0" destOrd="0" presId="urn:microsoft.com/office/officeart/2005/8/layout/cycle5"/>
    <dgm:cxn modelId="{F8591BBF-5658-4410-BC1C-2F078DED828F}" srcId="{B14D7663-DBF1-495A-A24C-EA4B2482CFE2}" destId="{C36C8E79-C1ED-456B-86F1-5E4241368C22}" srcOrd="1" destOrd="0" parTransId="{A0E07002-BC74-4D40-B5C7-F5E2D48B1BA9}" sibTransId="{BE4C07D7-2629-4325-99B8-1863E2372B70}"/>
    <dgm:cxn modelId="{8AF75864-95C3-4D1C-84A2-D6F4FE123610}" srcId="{B14D7663-DBF1-495A-A24C-EA4B2482CFE2}" destId="{4EC82DA8-8A6C-48BE-8E72-225F78F0690B}" srcOrd="2" destOrd="0" parTransId="{DD732FCC-9A82-4CAE-97D6-C39512B2590C}" sibTransId="{82D2BE3A-584F-4300-A054-0578F9781A69}"/>
    <dgm:cxn modelId="{A895E193-E63C-49AB-9A27-5F1F3DF1E762}" type="presOf" srcId="{8201CFAA-4159-4A50-94EB-01948E6F86A7}" destId="{451A13BD-E959-4010-8A38-58FAFE9CA2F3}" srcOrd="0" destOrd="0" presId="urn:microsoft.com/office/officeart/2005/8/layout/cycle5"/>
    <dgm:cxn modelId="{E9A6670C-8163-43EF-8FCD-B5A803130C1E}" type="presOf" srcId="{99EC23E3-969F-4E43-9503-F09DF3178D9B}" destId="{0C80B36E-E2EB-4C01-B8A4-9A7734B5BA57}" srcOrd="0" destOrd="0" presId="urn:microsoft.com/office/officeart/2005/8/layout/cycle5"/>
    <dgm:cxn modelId="{A6FFB9BF-D553-450C-A6BD-EE6CBD1CD43F}" srcId="{B14D7663-DBF1-495A-A24C-EA4B2482CFE2}" destId="{8201CFAA-4159-4A50-94EB-01948E6F86A7}" srcOrd="0" destOrd="0" parTransId="{32DB40F0-3CCB-417F-BBE4-9C5A79FE730D}" sibTransId="{99EC23E3-969F-4E43-9503-F09DF3178D9B}"/>
    <dgm:cxn modelId="{0364BA19-3597-4ECE-AB73-294D75FB54F1}" type="presOf" srcId="{B14D7663-DBF1-495A-A24C-EA4B2482CFE2}" destId="{B7472732-0801-44AE-9128-A9C6E7917D54}" srcOrd="0" destOrd="0" presId="urn:microsoft.com/office/officeart/2005/8/layout/cycle5"/>
    <dgm:cxn modelId="{AF87F80B-4C04-4133-8724-11B8FD402A32}" type="presOf" srcId="{82D2BE3A-584F-4300-A054-0578F9781A69}" destId="{DD547871-0844-44BD-BA34-CC99B6295D32}" srcOrd="0" destOrd="0" presId="urn:microsoft.com/office/officeart/2005/8/layout/cycle5"/>
    <dgm:cxn modelId="{1C261AC7-76F8-4E0F-9447-19BD7B4C3CA6}" srcId="{B14D7663-DBF1-495A-A24C-EA4B2482CFE2}" destId="{5BCE1A0E-10E5-4D1B-BA15-9BE2E168B5A5}" srcOrd="4" destOrd="0" parTransId="{09652646-9872-4C8A-BE49-4D46F6274867}" sibTransId="{DCB6207C-EA44-468F-A01C-B4FF0B5BE320}"/>
    <dgm:cxn modelId="{CF0A9B43-50F4-460D-AF1B-EF5D99C999A9}" type="presOf" srcId="{DC8BD8FE-5ACC-4CA7-9F5A-76DB012280BD}" destId="{69CA5FEF-408F-47D4-BECB-E73669EBE447}" srcOrd="0" destOrd="0" presId="urn:microsoft.com/office/officeart/2005/8/layout/cycle5"/>
    <dgm:cxn modelId="{17B0266B-39C7-4425-B902-32A0F505DAFC}" srcId="{B14D7663-DBF1-495A-A24C-EA4B2482CFE2}" destId="{6C101349-D1A5-454B-9628-77EA1E06A4AA}" srcOrd="3" destOrd="0" parTransId="{DE2C9CA4-DD24-40ED-89CE-4E10DF6FAE87}" sibTransId="{DC8BD8FE-5ACC-4CA7-9F5A-76DB012280BD}"/>
    <dgm:cxn modelId="{442A56F0-0255-4D04-BCC1-B59D46691B35}" type="presOf" srcId="{4EC82DA8-8A6C-48BE-8E72-225F78F0690B}" destId="{CA52DC80-DD93-4CC1-A9F9-0A67DE497D2C}" srcOrd="0" destOrd="0" presId="urn:microsoft.com/office/officeart/2005/8/layout/cycle5"/>
    <dgm:cxn modelId="{FA4EC663-0F3C-4881-A7B2-E05C0CBFDC9A}" type="presOf" srcId="{5BCE1A0E-10E5-4D1B-BA15-9BE2E168B5A5}" destId="{4E72B3BB-CE05-45E7-972F-961862CDA80A}" srcOrd="0" destOrd="0" presId="urn:microsoft.com/office/officeart/2005/8/layout/cycle5"/>
    <dgm:cxn modelId="{A235B9F3-EDB7-4B7D-94E3-88CB466135F9}" type="presOf" srcId="{C36C8E79-C1ED-456B-86F1-5E4241368C22}" destId="{46AB9F1D-08C1-4097-876E-238B3E683DFB}" srcOrd="0" destOrd="0" presId="urn:microsoft.com/office/officeart/2005/8/layout/cycle5"/>
    <dgm:cxn modelId="{A33D976E-2D7D-4D64-B416-3B61709A1F4A}" type="presParOf" srcId="{B7472732-0801-44AE-9128-A9C6E7917D54}" destId="{451A13BD-E959-4010-8A38-58FAFE9CA2F3}" srcOrd="0" destOrd="0" presId="urn:microsoft.com/office/officeart/2005/8/layout/cycle5"/>
    <dgm:cxn modelId="{F17DDCBE-D862-4231-A878-DDFCA20A88D1}" type="presParOf" srcId="{B7472732-0801-44AE-9128-A9C6E7917D54}" destId="{8A15D4E8-1FFE-4487-AE26-145B3D9064DF}" srcOrd="1" destOrd="0" presId="urn:microsoft.com/office/officeart/2005/8/layout/cycle5"/>
    <dgm:cxn modelId="{1D0D2CAD-E7BB-4A91-A090-37ECAB712FD6}" type="presParOf" srcId="{B7472732-0801-44AE-9128-A9C6E7917D54}" destId="{0C80B36E-E2EB-4C01-B8A4-9A7734B5BA57}" srcOrd="2" destOrd="0" presId="urn:microsoft.com/office/officeart/2005/8/layout/cycle5"/>
    <dgm:cxn modelId="{C7CA2515-8D6A-4C99-A1ED-F06715981563}" type="presParOf" srcId="{B7472732-0801-44AE-9128-A9C6E7917D54}" destId="{46AB9F1D-08C1-4097-876E-238B3E683DFB}" srcOrd="3" destOrd="0" presId="urn:microsoft.com/office/officeart/2005/8/layout/cycle5"/>
    <dgm:cxn modelId="{8DB5DCB6-F6C6-46D1-8B7D-FD3E13FEF5A1}" type="presParOf" srcId="{B7472732-0801-44AE-9128-A9C6E7917D54}" destId="{859BC7B3-FDE8-4A0F-82D4-C216305B28BB}" srcOrd="4" destOrd="0" presId="urn:microsoft.com/office/officeart/2005/8/layout/cycle5"/>
    <dgm:cxn modelId="{E93BF404-04FA-45B3-B055-6B2C381D9B6B}" type="presParOf" srcId="{B7472732-0801-44AE-9128-A9C6E7917D54}" destId="{3924B87A-853D-4460-B198-8C1568C3B39D}" srcOrd="5" destOrd="0" presId="urn:microsoft.com/office/officeart/2005/8/layout/cycle5"/>
    <dgm:cxn modelId="{A8BEB0A0-C456-43EA-A530-1B92231BA270}" type="presParOf" srcId="{B7472732-0801-44AE-9128-A9C6E7917D54}" destId="{CA52DC80-DD93-4CC1-A9F9-0A67DE497D2C}" srcOrd="6" destOrd="0" presId="urn:microsoft.com/office/officeart/2005/8/layout/cycle5"/>
    <dgm:cxn modelId="{51FC19AD-972E-41A2-A147-8F08475BD41E}" type="presParOf" srcId="{B7472732-0801-44AE-9128-A9C6E7917D54}" destId="{36527384-9B00-4523-98D6-FE580D72AFB7}" srcOrd="7" destOrd="0" presId="urn:microsoft.com/office/officeart/2005/8/layout/cycle5"/>
    <dgm:cxn modelId="{881957AD-7FFB-4DE8-B0CE-75EC7010F286}" type="presParOf" srcId="{B7472732-0801-44AE-9128-A9C6E7917D54}" destId="{DD547871-0844-44BD-BA34-CC99B6295D32}" srcOrd="8" destOrd="0" presId="urn:microsoft.com/office/officeart/2005/8/layout/cycle5"/>
    <dgm:cxn modelId="{DB631B71-72C6-4A85-8C93-0C0B567DC233}" type="presParOf" srcId="{B7472732-0801-44AE-9128-A9C6E7917D54}" destId="{7E0487D3-0107-4846-81B4-4CB8C82E3FD5}" srcOrd="9" destOrd="0" presId="urn:microsoft.com/office/officeart/2005/8/layout/cycle5"/>
    <dgm:cxn modelId="{509184E9-BFE6-490D-A4D1-B297178B0288}" type="presParOf" srcId="{B7472732-0801-44AE-9128-A9C6E7917D54}" destId="{89FE3E39-6776-4551-9885-4CA86047EB07}" srcOrd="10" destOrd="0" presId="urn:microsoft.com/office/officeart/2005/8/layout/cycle5"/>
    <dgm:cxn modelId="{B2393C8C-1F06-4A84-A3CB-AF0D75D1872A}" type="presParOf" srcId="{B7472732-0801-44AE-9128-A9C6E7917D54}" destId="{69CA5FEF-408F-47D4-BECB-E73669EBE447}" srcOrd="11" destOrd="0" presId="urn:microsoft.com/office/officeart/2005/8/layout/cycle5"/>
    <dgm:cxn modelId="{CD35A39F-B8E4-4134-88F2-1003C5D8F747}" type="presParOf" srcId="{B7472732-0801-44AE-9128-A9C6E7917D54}" destId="{4E72B3BB-CE05-45E7-972F-961862CDA80A}" srcOrd="12" destOrd="0" presId="urn:microsoft.com/office/officeart/2005/8/layout/cycle5"/>
    <dgm:cxn modelId="{1D204395-6164-49C4-B82B-B1674638676C}" type="presParOf" srcId="{B7472732-0801-44AE-9128-A9C6E7917D54}" destId="{1B4C3D01-A1B8-4947-881F-88A45AC71A87}" srcOrd="13" destOrd="0" presId="urn:microsoft.com/office/officeart/2005/8/layout/cycle5"/>
    <dgm:cxn modelId="{0D92DA29-A0DB-4C77-B028-D2CB9AAED3A0}" type="presParOf" srcId="{B7472732-0801-44AE-9128-A9C6E7917D54}" destId="{4755EE85-BDAA-4072-BAC4-0A4F8BEFBD15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242173-99D0-4E49-B79B-0DA529237FD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fr-FR"/>
        </a:p>
      </dgm:t>
    </dgm:pt>
    <dgm:pt modelId="{B1CDF4BB-9032-4781-A2BE-4EEAB6CDB674}">
      <dgm:prSet phldrT="[Texte]"/>
      <dgm:spPr/>
      <dgm:t>
        <a:bodyPr/>
        <a:lstStyle/>
        <a:p>
          <a:pPr algn="ctr"/>
          <a:r>
            <a:rPr lang="en-US" b="0" i="0" dirty="0" smtClean="0"/>
            <a:t>I’ll be working in the ever-developing digital industry, which is continuing to expand and evolve  </a:t>
          </a:r>
          <a:endParaRPr lang="fr-FR" dirty="0"/>
        </a:p>
      </dgm:t>
    </dgm:pt>
    <dgm:pt modelId="{2282A110-A1BB-4AD3-A1DF-9D62E5A8C41F}" type="parTrans" cxnId="{344A6B33-F18D-4CE8-A286-10CE3293CDC9}">
      <dgm:prSet/>
      <dgm:spPr/>
      <dgm:t>
        <a:bodyPr/>
        <a:lstStyle/>
        <a:p>
          <a:endParaRPr lang="fr-FR"/>
        </a:p>
      </dgm:t>
    </dgm:pt>
    <dgm:pt modelId="{ECE94B40-D3E6-4876-BF13-BC87733448C1}" type="sibTrans" cxnId="{344A6B33-F18D-4CE8-A286-10CE3293CDC9}">
      <dgm:prSet/>
      <dgm:spPr/>
      <dgm:t>
        <a:bodyPr/>
        <a:lstStyle/>
        <a:p>
          <a:endParaRPr lang="fr-FR"/>
        </a:p>
      </dgm:t>
    </dgm:pt>
    <dgm:pt modelId="{890BBA30-238A-4CC6-B56D-A8AD5FD0F7FB}">
      <dgm:prSet phldrT="[Texte]" custT="1"/>
      <dgm:spPr/>
      <dgm:t>
        <a:bodyPr/>
        <a:lstStyle/>
        <a:p>
          <a:r>
            <a:rPr lang="en-US" sz="1800" b="0" i="0" dirty="0" smtClean="0">
              <a:solidFill>
                <a:schemeClr val="bg1"/>
              </a:solidFill>
            </a:rPr>
            <a:t>I can be as creative as I wish - from websites to apps and emails, I can create incredible designs</a:t>
          </a:r>
          <a:endParaRPr lang="fr-FR" sz="1800" dirty="0">
            <a:solidFill>
              <a:schemeClr val="bg1"/>
            </a:solidFill>
          </a:endParaRPr>
        </a:p>
      </dgm:t>
    </dgm:pt>
    <dgm:pt modelId="{8CF12BC2-9F53-4482-B741-E29456348A21}" type="parTrans" cxnId="{E074D4E0-4527-4A3C-AA7E-2B442902EBAD}">
      <dgm:prSet/>
      <dgm:spPr/>
      <dgm:t>
        <a:bodyPr/>
        <a:lstStyle/>
        <a:p>
          <a:endParaRPr lang="fr-FR"/>
        </a:p>
      </dgm:t>
    </dgm:pt>
    <dgm:pt modelId="{386ED1EE-52AA-45CE-B3D3-BC51049DB5BF}" type="sibTrans" cxnId="{E074D4E0-4527-4A3C-AA7E-2B442902EBAD}">
      <dgm:prSet/>
      <dgm:spPr/>
      <dgm:t>
        <a:bodyPr/>
        <a:lstStyle/>
        <a:p>
          <a:endParaRPr lang="fr-FR"/>
        </a:p>
      </dgm:t>
    </dgm:pt>
    <dgm:pt modelId="{1017888C-DF7A-4B0A-B398-D8354904BECA}" type="pres">
      <dgm:prSet presAssocID="{24242173-99D0-4E49-B79B-0DA529237FD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4E992A1F-7A38-4917-9889-7EE6E83AAAE4}" type="pres">
      <dgm:prSet presAssocID="{B1CDF4BB-9032-4781-A2BE-4EEAB6CDB674}" presName="composite" presStyleCnt="0"/>
      <dgm:spPr/>
    </dgm:pt>
    <dgm:pt modelId="{500560C1-CBEB-4F8D-B460-DBC21FC60F0C}" type="pres">
      <dgm:prSet presAssocID="{B1CDF4BB-9032-4781-A2BE-4EEAB6CDB674}" presName="Parent1" presStyleLbl="node1" presStyleIdx="0" presStyleCnt="4" custScaleX="259946" custScaleY="198842" custLinFactNeighborX="-88855" custLinFactNeighborY="830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B5FE6F-A8BD-4107-A7DB-2A8B97D99491}" type="pres">
      <dgm:prSet presAssocID="{B1CDF4BB-9032-4781-A2BE-4EEAB6CDB674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E5A69B-22E5-4B05-BF64-3F9C352E0FEA}" type="pres">
      <dgm:prSet presAssocID="{B1CDF4BB-9032-4781-A2BE-4EEAB6CDB674}" presName="BalanceSpacing" presStyleCnt="0"/>
      <dgm:spPr/>
    </dgm:pt>
    <dgm:pt modelId="{6B640BB7-1213-4DAF-A711-FB49C38A9B48}" type="pres">
      <dgm:prSet presAssocID="{B1CDF4BB-9032-4781-A2BE-4EEAB6CDB674}" presName="BalanceSpacing1" presStyleCnt="0"/>
      <dgm:spPr/>
    </dgm:pt>
    <dgm:pt modelId="{952C9D9B-EBC4-4857-8097-0692B55437ED}" type="pres">
      <dgm:prSet presAssocID="{ECE94B40-D3E6-4876-BF13-BC87733448C1}" presName="Accent1Text" presStyleLbl="node1" presStyleIdx="1" presStyleCnt="4" custScaleX="257904" custScaleY="194137" custLinFactX="100000" custLinFactNeighborX="184487" custLinFactNeighborY="9158"/>
      <dgm:spPr/>
      <dgm:t>
        <a:bodyPr/>
        <a:lstStyle/>
        <a:p>
          <a:endParaRPr lang="fr-FR"/>
        </a:p>
      </dgm:t>
    </dgm:pt>
    <dgm:pt modelId="{7C74565A-7EF2-4077-8AA3-724F61059B72}" type="pres">
      <dgm:prSet presAssocID="{ECE94B40-D3E6-4876-BF13-BC87733448C1}" presName="spaceBetweenRectangles" presStyleCnt="0"/>
      <dgm:spPr/>
    </dgm:pt>
    <dgm:pt modelId="{FD42F002-C10C-4238-B7D4-71AB75D60147}" type="pres">
      <dgm:prSet presAssocID="{890BBA30-238A-4CC6-B56D-A8AD5FD0F7FB}" presName="composite" presStyleCnt="0"/>
      <dgm:spPr/>
    </dgm:pt>
    <dgm:pt modelId="{D2788BF4-3F7D-4904-8320-71C387B31C94}" type="pres">
      <dgm:prSet presAssocID="{890BBA30-238A-4CC6-B56D-A8AD5FD0F7FB}" presName="Parent1" presStyleLbl="node1" presStyleIdx="2" presStyleCnt="4" custAng="0" custScaleX="256610" custScaleY="205199" custLinFactX="-68855" custLinFactNeighborX="-100000" custLinFactNeighborY="-2495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0560BD0-A8BB-41CC-AEE9-01C1647B349D}" type="pres">
      <dgm:prSet presAssocID="{890BBA30-238A-4CC6-B56D-A8AD5FD0F7FB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56AE35-1D46-4DDB-8753-A249FBC6FC4B}" type="pres">
      <dgm:prSet presAssocID="{890BBA30-238A-4CC6-B56D-A8AD5FD0F7FB}" presName="BalanceSpacing" presStyleCnt="0"/>
      <dgm:spPr/>
    </dgm:pt>
    <dgm:pt modelId="{44321BA0-155A-49FF-B4D1-BDB2E9525D9E}" type="pres">
      <dgm:prSet presAssocID="{890BBA30-238A-4CC6-B56D-A8AD5FD0F7FB}" presName="BalanceSpacing1" presStyleCnt="0"/>
      <dgm:spPr/>
    </dgm:pt>
    <dgm:pt modelId="{84158816-AC28-46FC-8E45-ACB376275FA4}" type="pres">
      <dgm:prSet presAssocID="{386ED1EE-52AA-45CE-B3D3-BC51049DB5BF}" presName="Accent1Text" presStyleLbl="node1" presStyleIdx="3" presStyleCnt="4" custAng="0" custScaleX="259397" custScaleY="193608" custLinFactNeighborX="-6244" custLinFactNeighborY="-28425"/>
      <dgm:spPr/>
      <dgm:t>
        <a:bodyPr/>
        <a:lstStyle/>
        <a:p>
          <a:endParaRPr lang="fr-FR"/>
        </a:p>
      </dgm:t>
    </dgm:pt>
  </dgm:ptLst>
  <dgm:cxnLst>
    <dgm:cxn modelId="{EF448C2C-2D2A-48B1-86EC-1DE3AED426BA}" type="presOf" srcId="{890BBA30-238A-4CC6-B56D-A8AD5FD0F7FB}" destId="{D2788BF4-3F7D-4904-8320-71C387B31C94}" srcOrd="0" destOrd="0" presId="urn:microsoft.com/office/officeart/2008/layout/AlternatingHexagons"/>
    <dgm:cxn modelId="{344A6B33-F18D-4CE8-A286-10CE3293CDC9}" srcId="{24242173-99D0-4E49-B79B-0DA529237FDE}" destId="{B1CDF4BB-9032-4781-A2BE-4EEAB6CDB674}" srcOrd="0" destOrd="0" parTransId="{2282A110-A1BB-4AD3-A1DF-9D62E5A8C41F}" sibTransId="{ECE94B40-D3E6-4876-BF13-BC87733448C1}"/>
    <dgm:cxn modelId="{E074D4E0-4527-4A3C-AA7E-2B442902EBAD}" srcId="{24242173-99D0-4E49-B79B-0DA529237FDE}" destId="{890BBA30-238A-4CC6-B56D-A8AD5FD0F7FB}" srcOrd="1" destOrd="0" parTransId="{8CF12BC2-9F53-4482-B741-E29456348A21}" sibTransId="{386ED1EE-52AA-45CE-B3D3-BC51049DB5BF}"/>
    <dgm:cxn modelId="{B00A00BE-E45A-42B7-AC0D-07880144F4CF}" type="presOf" srcId="{B1CDF4BB-9032-4781-A2BE-4EEAB6CDB674}" destId="{500560C1-CBEB-4F8D-B460-DBC21FC60F0C}" srcOrd="0" destOrd="0" presId="urn:microsoft.com/office/officeart/2008/layout/AlternatingHexagons"/>
    <dgm:cxn modelId="{2C6B76ED-F490-4189-998F-B5989B003C09}" type="presOf" srcId="{ECE94B40-D3E6-4876-BF13-BC87733448C1}" destId="{952C9D9B-EBC4-4857-8097-0692B55437ED}" srcOrd="0" destOrd="0" presId="urn:microsoft.com/office/officeart/2008/layout/AlternatingHexagons"/>
    <dgm:cxn modelId="{A7526581-70BD-4D70-A294-3B3C1CF81BDC}" type="presOf" srcId="{24242173-99D0-4E49-B79B-0DA529237FDE}" destId="{1017888C-DF7A-4B0A-B398-D8354904BECA}" srcOrd="0" destOrd="0" presId="urn:microsoft.com/office/officeart/2008/layout/AlternatingHexagons"/>
    <dgm:cxn modelId="{E6E0817E-A7CD-4E43-B55A-3F2648AAFE50}" type="presOf" srcId="{386ED1EE-52AA-45CE-B3D3-BC51049DB5BF}" destId="{84158816-AC28-46FC-8E45-ACB376275FA4}" srcOrd="0" destOrd="0" presId="urn:microsoft.com/office/officeart/2008/layout/AlternatingHexagons"/>
    <dgm:cxn modelId="{72B9C51F-6EFC-44CD-9A21-B49373EB3DC4}" type="presParOf" srcId="{1017888C-DF7A-4B0A-B398-D8354904BECA}" destId="{4E992A1F-7A38-4917-9889-7EE6E83AAAE4}" srcOrd="0" destOrd="0" presId="urn:microsoft.com/office/officeart/2008/layout/AlternatingHexagons"/>
    <dgm:cxn modelId="{258F9B6B-3BD9-4834-B4DF-95F1948C7C3B}" type="presParOf" srcId="{4E992A1F-7A38-4917-9889-7EE6E83AAAE4}" destId="{500560C1-CBEB-4F8D-B460-DBC21FC60F0C}" srcOrd="0" destOrd="0" presId="urn:microsoft.com/office/officeart/2008/layout/AlternatingHexagons"/>
    <dgm:cxn modelId="{99CA4622-5068-41B4-9EA4-2ACFDDCBC63C}" type="presParOf" srcId="{4E992A1F-7A38-4917-9889-7EE6E83AAAE4}" destId="{ADB5FE6F-A8BD-4107-A7DB-2A8B97D99491}" srcOrd="1" destOrd="0" presId="urn:microsoft.com/office/officeart/2008/layout/AlternatingHexagons"/>
    <dgm:cxn modelId="{64667111-6167-4ECF-9E1A-1A8C87538AB2}" type="presParOf" srcId="{4E992A1F-7A38-4917-9889-7EE6E83AAAE4}" destId="{3FE5A69B-22E5-4B05-BF64-3F9C352E0FEA}" srcOrd="2" destOrd="0" presId="urn:microsoft.com/office/officeart/2008/layout/AlternatingHexagons"/>
    <dgm:cxn modelId="{E34D5EE5-EE63-4A9D-B72E-EC11C7639C76}" type="presParOf" srcId="{4E992A1F-7A38-4917-9889-7EE6E83AAAE4}" destId="{6B640BB7-1213-4DAF-A711-FB49C38A9B48}" srcOrd="3" destOrd="0" presId="urn:microsoft.com/office/officeart/2008/layout/AlternatingHexagons"/>
    <dgm:cxn modelId="{94D05568-3285-498E-A413-14D64CF5AA1C}" type="presParOf" srcId="{4E992A1F-7A38-4917-9889-7EE6E83AAAE4}" destId="{952C9D9B-EBC4-4857-8097-0692B55437ED}" srcOrd="4" destOrd="0" presId="urn:microsoft.com/office/officeart/2008/layout/AlternatingHexagons"/>
    <dgm:cxn modelId="{4F07BC23-A770-415C-9D63-D52E832164DA}" type="presParOf" srcId="{1017888C-DF7A-4B0A-B398-D8354904BECA}" destId="{7C74565A-7EF2-4077-8AA3-724F61059B72}" srcOrd="1" destOrd="0" presId="urn:microsoft.com/office/officeart/2008/layout/AlternatingHexagons"/>
    <dgm:cxn modelId="{9A673E10-3264-4178-854D-5B93D9D4D2A2}" type="presParOf" srcId="{1017888C-DF7A-4B0A-B398-D8354904BECA}" destId="{FD42F002-C10C-4238-B7D4-71AB75D60147}" srcOrd="2" destOrd="0" presId="urn:microsoft.com/office/officeart/2008/layout/AlternatingHexagons"/>
    <dgm:cxn modelId="{8977BE94-C108-4EA6-B8F7-FFB7F864BDFE}" type="presParOf" srcId="{FD42F002-C10C-4238-B7D4-71AB75D60147}" destId="{D2788BF4-3F7D-4904-8320-71C387B31C94}" srcOrd="0" destOrd="0" presId="urn:microsoft.com/office/officeart/2008/layout/AlternatingHexagons"/>
    <dgm:cxn modelId="{E0E54DC9-F0DF-4DB5-A924-179B51030F39}" type="presParOf" srcId="{FD42F002-C10C-4238-B7D4-71AB75D60147}" destId="{A0560BD0-A8BB-41CC-AEE9-01C1647B349D}" srcOrd="1" destOrd="0" presId="urn:microsoft.com/office/officeart/2008/layout/AlternatingHexagons"/>
    <dgm:cxn modelId="{31EE911F-4259-4840-801E-F78AF75774CA}" type="presParOf" srcId="{FD42F002-C10C-4238-B7D4-71AB75D60147}" destId="{A956AE35-1D46-4DDB-8753-A249FBC6FC4B}" srcOrd="2" destOrd="0" presId="urn:microsoft.com/office/officeart/2008/layout/AlternatingHexagons"/>
    <dgm:cxn modelId="{9D4B6CD4-9A58-41F7-BCDF-950B0E9B8768}" type="presParOf" srcId="{FD42F002-C10C-4238-B7D4-71AB75D60147}" destId="{44321BA0-155A-49FF-B4D1-BDB2E9525D9E}" srcOrd="3" destOrd="0" presId="urn:microsoft.com/office/officeart/2008/layout/AlternatingHexagons"/>
    <dgm:cxn modelId="{A229B4A4-D032-462F-A0C6-1FDE2D0EEE74}" type="presParOf" srcId="{FD42F002-C10C-4238-B7D4-71AB75D60147}" destId="{84158816-AC28-46FC-8E45-ACB376275FA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F1425-8719-4AF4-A97A-146685E1536E}">
      <dsp:nvSpPr>
        <dsp:cNvPr id="0" name=""/>
        <dsp:cNvSpPr/>
      </dsp:nvSpPr>
      <dsp:spPr>
        <a:xfrm>
          <a:off x="5310" y="1489255"/>
          <a:ext cx="2293567" cy="171210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6DBEA-7C63-431B-B39F-7DC5F8FDBD2D}">
      <dsp:nvSpPr>
        <dsp:cNvPr id="0" name=""/>
        <dsp:cNvSpPr/>
      </dsp:nvSpPr>
      <dsp:spPr>
        <a:xfrm>
          <a:off x="5310" y="3201355"/>
          <a:ext cx="2293567" cy="7362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1" kern="1200" dirty="0" smtClean="0"/>
            <a:t>How does the web work</a:t>
          </a:r>
          <a:r>
            <a:rPr lang="en-US" sz="1600" b="0" i="0" kern="1200" dirty="0" smtClean="0"/>
            <a:t>?</a:t>
          </a:r>
          <a:endParaRPr lang="fr-FR" sz="1600" kern="1200" dirty="0"/>
        </a:p>
      </dsp:txBody>
      <dsp:txXfrm>
        <a:off x="5310" y="3201355"/>
        <a:ext cx="1615188" cy="736203"/>
      </dsp:txXfrm>
    </dsp:sp>
    <dsp:sp modelId="{0E449BFB-133F-4FF2-BC11-1F4A6F037730}">
      <dsp:nvSpPr>
        <dsp:cNvPr id="0" name=""/>
        <dsp:cNvSpPr/>
      </dsp:nvSpPr>
      <dsp:spPr>
        <a:xfrm>
          <a:off x="1685380" y="3318294"/>
          <a:ext cx="802748" cy="80274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F3F74-3A11-4B50-A039-6EC88BA80742}">
      <dsp:nvSpPr>
        <dsp:cNvPr id="0" name=""/>
        <dsp:cNvSpPr/>
      </dsp:nvSpPr>
      <dsp:spPr>
        <a:xfrm>
          <a:off x="2687005" y="1489255"/>
          <a:ext cx="2293567" cy="171210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B7DD8-3C98-4064-A392-89DEC6642E13}">
      <dsp:nvSpPr>
        <dsp:cNvPr id="0" name=""/>
        <dsp:cNvSpPr/>
      </dsp:nvSpPr>
      <dsp:spPr>
        <a:xfrm>
          <a:off x="2687005" y="3201355"/>
          <a:ext cx="2293567" cy="7362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1" kern="1200" dirty="0" smtClean="0"/>
            <a:t>What </a:t>
          </a:r>
          <a:r>
            <a:rPr lang="en-US" sz="1600" b="0" i="0" kern="1200" dirty="0" smtClean="0"/>
            <a:t>do we need</a:t>
          </a:r>
          <a:r>
            <a:rPr lang="en-US" sz="1600" b="0" i="1" kern="1200" dirty="0" smtClean="0"/>
            <a:t> to be a web developer?</a:t>
          </a:r>
          <a:endParaRPr lang="fr-FR" sz="1600" kern="1200" dirty="0"/>
        </a:p>
      </dsp:txBody>
      <dsp:txXfrm>
        <a:off x="2687005" y="3201355"/>
        <a:ext cx="1615188" cy="736203"/>
      </dsp:txXfrm>
    </dsp:sp>
    <dsp:sp modelId="{D5CC6E90-02D6-41E8-B74B-AF25BB470A28}">
      <dsp:nvSpPr>
        <dsp:cNvPr id="0" name=""/>
        <dsp:cNvSpPr/>
      </dsp:nvSpPr>
      <dsp:spPr>
        <a:xfrm>
          <a:off x="4367075" y="3318294"/>
          <a:ext cx="802748" cy="80274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F8C55-CCB6-47E7-BC3A-8E2484951179}">
      <dsp:nvSpPr>
        <dsp:cNvPr id="0" name=""/>
        <dsp:cNvSpPr/>
      </dsp:nvSpPr>
      <dsp:spPr>
        <a:xfrm>
          <a:off x="5368699" y="1489255"/>
          <a:ext cx="2293567" cy="171210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CE211-EAF3-427B-B6FA-CBC643970386}">
      <dsp:nvSpPr>
        <dsp:cNvPr id="0" name=""/>
        <dsp:cNvSpPr/>
      </dsp:nvSpPr>
      <dsp:spPr>
        <a:xfrm>
          <a:off x="5368699" y="3201355"/>
          <a:ext cx="2293567" cy="7362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Why did I choose to learn web development?</a:t>
          </a:r>
          <a:endParaRPr lang="fr-FR" sz="1600" kern="1200" dirty="0"/>
        </a:p>
      </dsp:txBody>
      <dsp:txXfrm>
        <a:off x="5368699" y="3201355"/>
        <a:ext cx="1615188" cy="736203"/>
      </dsp:txXfrm>
    </dsp:sp>
    <dsp:sp modelId="{1A9CDA0D-1062-4F22-AB01-350A71165FE7}">
      <dsp:nvSpPr>
        <dsp:cNvPr id="0" name=""/>
        <dsp:cNvSpPr/>
      </dsp:nvSpPr>
      <dsp:spPr>
        <a:xfrm>
          <a:off x="7048769" y="3318294"/>
          <a:ext cx="802748" cy="80274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C552-028D-4DB4-BBC0-65C7C3B2F92D}" type="datetimeFigureOut">
              <a:rPr lang="fr-FR" smtClean="0"/>
              <a:t>12/02/2023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1625-F537-4F25-9319-652F10817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21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C552-028D-4DB4-BBC0-65C7C3B2F92D}" type="datetimeFigureOut">
              <a:rPr lang="fr-FR" smtClean="0"/>
              <a:t>12/02/2023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1625-F537-4F25-9319-652F10817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0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C552-028D-4DB4-BBC0-65C7C3B2F92D}" type="datetimeFigureOut">
              <a:rPr lang="fr-FR" smtClean="0"/>
              <a:t>12/02/2023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1625-F537-4F25-9319-652F1081757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742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C552-028D-4DB4-BBC0-65C7C3B2F92D}" type="datetimeFigureOut">
              <a:rPr lang="fr-FR" smtClean="0"/>
              <a:t>12/02/2023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1625-F537-4F25-9319-652F10817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297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C552-028D-4DB4-BBC0-65C7C3B2F92D}" type="datetimeFigureOut">
              <a:rPr lang="fr-FR" smtClean="0"/>
              <a:t>12/02/2023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1625-F537-4F25-9319-652F1081757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5694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C552-028D-4DB4-BBC0-65C7C3B2F92D}" type="datetimeFigureOut">
              <a:rPr lang="fr-FR" smtClean="0"/>
              <a:t>12/02/2023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1625-F537-4F25-9319-652F10817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156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C552-028D-4DB4-BBC0-65C7C3B2F92D}" type="datetimeFigureOut">
              <a:rPr lang="fr-FR" smtClean="0"/>
              <a:t>12/02/2023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1625-F537-4F25-9319-652F10817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027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C552-028D-4DB4-BBC0-65C7C3B2F92D}" type="datetimeFigureOut">
              <a:rPr lang="fr-FR" smtClean="0"/>
              <a:t>12/02/2023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1625-F537-4F25-9319-652F10817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71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C552-028D-4DB4-BBC0-65C7C3B2F92D}" type="datetimeFigureOut">
              <a:rPr lang="fr-FR" smtClean="0"/>
              <a:t>12/02/2023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1625-F537-4F25-9319-652F10817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04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C552-028D-4DB4-BBC0-65C7C3B2F92D}" type="datetimeFigureOut">
              <a:rPr lang="fr-FR" smtClean="0"/>
              <a:t>12/02/2023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1625-F537-4F25-9319-652F10817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28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C552-028D-4DB4-BBC0-65C7C3B2F92D}" type="datetimeFigureOut">
              <a:rPr lang="fr-FR" smtClean="0"/>
              <a:t>12/02/2023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1625-F537-4F25-9319-652F10817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05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C552-028D-4DB4-BBC0-65C7C3B2F92D}" type="datetimeFigureOut">
              <a:rPr lang="fr-FR" smtClean="0"/>
              <a:t>12/02/2023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1625-F537-4F25-9319-652F10817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02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C552-028D-4DB4-BBC0-65C7C3B2F92D}" type="datetimeFigureOut">
              <a:rPr lang="fr-FR" smtClean="0"/>
              <a:t>12/02/2023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1625-F537-4F25-9319-652F10817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17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C552-028D-4DB4-BBC0-65C7C3B2F92D}" type="datetimeFigureOut">
              <a:rPr lang="fr-FR" smtClean="0"/>
              <a:t>12/02/2023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1625-F537-4F25-9319-652F10817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9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C552-028D-4DB4-BBC0-65C7C3B2F92D}" type="datetimeFigureOut">
              <a:rPr lang="fr-FR" smtClean="0"/>
              <a:t>12/02/2023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1625-F537-4F25-9319-652F10817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59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C552-028D-4DB4-BBC0-65C7C3B2F92D}" type="datetimeFigureOut">
              <a:rPr lang="fr-FR" smtClean="0"/>
              <a:t>12/02/2023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1625-F537-4F25-9319-652F10817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63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AC552-028D-4DB4-BBC0-65C7C3B2F92D}" type="datetimeFigureOut">
              <a:rPr lang="fr-FR" smtClean="0"/>
              <a:t>12/02/2023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C21625-F537-4F25-9319-652F10817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89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05277" y="605308"/>
            <a:ext cx="9535732" cy="888056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fr-FR" sz="4800" b="1" dirty="0">
                <a:ln/>
                <a:solidFill>
                  <a:schemeClr val="accent3"/>
                </a:solidFill>
                <a:latin typeface="Algerian" panose="04020705040A02060702" pitchFamily="82" charset="0"/>
              </a:rPr>
              <a:t>Web Fundamentals Project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540913" y="2318198"/>
            <a:ext cx="8718998" cy="403108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fr-FR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     In </a:t>
            </a:r>
            <a:r>
              <a:rPr lang="fr-FR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this</a:t>
            </a:r>
            <a:r>
              <a:rPr lang="fr-FR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fr-FR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project</a:t>
            </a:r>
            <a:r>
              <a:rPr lang="fr-FR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fr-FR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we</a:t>
            </a:r>
            <a:r>
              <a:rPr lang="fr-FR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fr-FR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will</a:t>
            </a:r>
            <a:r>
              <a:rPr lang="fr-FR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fr-FR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see</a:t>
            </a:r>
            <a:r>
              <a:rPr lang="fr-FR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:</a:t>
            </a:r>
          </a:p>
          <a:p>
            <a:endParaRPr lang="fr-FR" b="1" dirty="0">
              <a:ln/>
              <a:solidFill>
                <a:schemeClr val="accent4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r"/>
            <a:endParaRPr lang="fr-FR" b="1" dirty="0" smtClean="0">
              <a:ln/>
              <a:solidFill>
                <a:schemeClr val="accent4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aphicFrame>
        <p:nvGraphicFramePr>
          <p:cNvPr id="23" name="Diagramme 22"/>
          <p:cNvGraphicFramePr/>
          <p:nvPr>
            <p:extLst>
              <p:ext uri="{D42A27DB-BD31-4B8C-83A1-F6EECF244321}">
                <p14:modId xmlns:p14="http://schemas.microsoft.com/office/powerpoint/2010/main" val="3651346958"/>
              </p:ext>
            </p:extLst>
          </p:nvPr>
        </p:nvGraphicFramePr>
        <p:xfrm>
          <a:off x="905277" y="1596980"/>
          <a:ext cx="7856829" cy="5610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Imag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889" y="3158052"/>
            <a:ext cx="2258934" cy="16108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56" y="3149610"/>
            <a:ext cx="2189410" cy="16546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22" y="3149610"/>
            <a:ext cx="2258934" cy="16207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ZoneTexte 3"/>
          <p:cNvSpPr txBox="1"/>
          <p:nvPr/>
        </p:nvSpPr>
        <p:spPr>
          <a:xfrm>
            <a:off x="5711782" y="6488668"/>
            <a:ext cx="354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Presented</a:t>
            </a:r>
            <a:r>
              <a:rPr lang="fr-F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by Lina </a:t>
            </a:r>
            <a:r>
              <a:rPr lang="fr-FR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Bachtobji</a:t>
            </a:r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75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8365" y="432200"/>
            <a:ext cx="8596668" cy="922986"/>
          </a:xfrm>
          <a:ln>
            <a:solidFill>
              <a:schemeClr val="bg1"/>
            </a:solidFill>
          </a:ln>
        </p:spPr>
        <p:txBody>
          <a:bodyPr/>
          <a:lstStyle/>
          <a:p>
            <a:pPr lvl="0" algn="ctr"/>
            <a:r>
              <a:rPr lang="en-US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How does the web work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51527"/>
            <a:ext cx="5736345" cy="4906850"/>
          </a:xfrm>
        </p:spPr>
        <p:txBody>
          <a:bodyPr>
            <a:normAutofit/>
          </a:bodyPr>
          <a:lstStyle/>
          <a:p>
            <a:r>
              <a:rPr lang="en-US" dirty="0" smtClean="0"/>
              <a:t>When </a:t>
            </a:r>
            <a:r>
              <a:rPr lang="en-US" dirty="0"/>
              <a:t>you want to view any page on the Web, you must initiate the activity by requesting a page using your browser. The browser asks a domain name server to translate the domain name you requested into an IP address. The browser then sends a request to that server for the page you want, using a standard called Hypertext Transfer Protocol or HTTP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the server receives </a:t>
            </a:r>
            <a:r>
              <a:rPr lang="en-US" dirty="0"/>
              <a:t>a request, it looks for the requested document and returns it to the Web browser. When a request is made, the server usually logs the client's IP address, the document requested, and the date and time it was requested. This information varies server to server.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816699" y="1751527"/>
            <a:ext cx="413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414" y="1564509"/>
            <a:ext cx="2344619" cy="11141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225" y="3117589"/>
            <a:ext cx="1944710" cy="10873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544" y="4643895"/>
            <a:ext cx="2455520" cy="134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3565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7730" y="412125"/>
            <a:ext cx="4829577" cy="562923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In Short</a:t>
            </a:r>
          </a:p>
          <a:p>
            <a:r>
              <a:rPr lang="en-US" dirty="0" smtClean="0"/>
              <a:t>A </a:t>
            </a:r>
            <a:r>
              <a:rPr lang="en-US" dirty="0"/>
              <a:t>user enters a URL into a browser (for example, </a:t>
            </a:r>
            <a:r>
              <a:rPr lang="en-US" dirty="0">
                <a:hlinkClick r:id="rId2"/>
              </a:rPr>
              <a:t>Google.com</a:t>
            </a:r>
            <a:r>
              <a:rPr lang="en-US" dirty="0"/>
              <a:t>. This request is passed to a domain name server.</a:t>
            </a:r>
          </a:p>
          <a:p>
            <a:r>
              <a:rPr lang="en-US" dirty="0"/>
              <a:t>The domain name server returns an IP address for the server that hosts the </a:t>
            </a:r>
            <a:r>
              <a:rPr lang="en-US" dirty="0" smtClean="0"/>
              <a:t>Website                                                       </a:t>
            </a:r>
            <a:r>
              <a:rPr lang="en-US" dirty="0"/>
              <a:t>(for example, 68.178.157.132).</a:t>
            </a:r>
          </a:p>
          <a:p>
            <a:r>
              <a:rPr lang="en-US" dirty="0"/>
              <a:t>The browser requests the page from the Web server using the IP address </a:t>
            </a:r>
            <a:r>
              <a:rPr lang="en-US" dirty="0" smtClean="0"/>
              <a:t>         specified </a:t>
            </a:r>
            <a:r>
              <a:rPr lang="en-US" dirty="0"/>
              <a:t>by the domain name server.</a:t>
            </a:r>
          </a:p>
          <a:p>
            <a:r>
              <a:rPr lang="en-US" dirty="0"/>
              <a:t>The Web server returns the page to </a:t>
            </a:r>
            <a:r>
              <a:rPr lang="en-US" dirty="0" smtClean="0"/>
              <a:t>the                 </a:t>
            </a:r>
            <a:r>
              <a:rPr lang="en-US" dirty="0"/>
              <a:t>IP address specified by the browser requesting the page. The page may also contain links to other files on the same server, such as images, which </a:t>
            </a:r>
            <a:r>
              <a:rPr lang="en-US" dirty="0" smtClean="0"/>
              <a:t>the            </a:t>
            </a:r>
            <a:r>
              <a:rPr lang="en-US" dirty="0"/>
              <a:t>browser will also request.</a:t>
            </a:r>
          </a:p>
          <a:p>
            <a:r>
              <a:rPr lang="en-US" dirty="0"/>
              <a:t>The browser collects all the information and displays to your computer in </a:t>
            </a:r>
            <a:r>
              <a:rPr lang="en-US" dirty="0" smtClean="0"/>
              <a:t>the          </a:t>
            </a:r>
            <a:r>
              <a:rPr lang="en-US" dirty="0"/>
              <a:t>form of Web page.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819" y="303525"/>
            <a:ext cx="4636395" cy="584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6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8545" y="145961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What do </a:t>
            </a:r>
            <a:r>
              <a:rPr lang="en-US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we </a:t>
            </a:r>
            <a:r>
              <a:rPr lang="en-US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need to be a web developer?</a:t>
            </a:r>
            <a:r>
              <a:rPr lang="fr-FR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fr-FR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fr-FR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910" y="1466761"/>
            <a:ext cx="6928834" cy="49984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Traditionally, many Web Developers have started with higher education in software engineering, computer science, or related fields. However, it’s also possible to come from a completely different industry. In fact, a growing number of professionals are taking steps later in their careers to learn development </a:t>
            </a:r>
            <a:r>
              <a:rPr lang="en-US" dirty="0" smtClean="0"/>
              <a:t>by </a:t>
            </a:r>
            <a:r>
              <a:rPr lang="en-US" dirty="0"/>
              <a:t>becoming self-taught or pursuing a diploma with a coding </a:t>
            </a:r>
            <a:r>
              <a:rPr lang="en-US" dirty="0" err="1" smtClean="0"/>
              <a:t>bootcamp</a:t>
            </a:r>
            <a:r>
              <a:rPr lang="en-US" dirty="0" smtClean="0"/>
              <a:t>,</a:t>
            </a:r>
          </a:p>
          <a:p>
            <a:r>
              <a:rPr lang="en-US" dirty="0" smtClean="0"/>
              <a:t>To </a:t>
            </a:r>
            <a:r>
              <a:rPr lang="en-US" dirty="0"/>
              <a:t>become a Web Developer, </a:t>
            </a:r>
            <a:r>
              <a:rPr lang="en-US" dirty="0" smtClean="0"/>
              <a:t>we </a:t>
            </a:r>
            <a:r>
              <a:rPr lang="en-US" dirty="0"/>
              <a:t>should have an understanding of HTML, CSS, and JavaScript</a:t>
            </a:r>
            <a:r>
              <a:rPr lang="en-US" dirty="0" smtClean="0"/>
              <a:t>.                         Developing    these </a:t>
            </a:r>
            <a:r>
              <a:rPr lang="en-US" dirty="0"/>
              <a:t>fundamental web development </a:t>
            </a:r>
            <a:r>
              <a:rPr lang="en-US" dirty="0" smtClean="0"/>
              <a:t>                   skills </a:t>
            </a:r>
            <a:r>
              <a:rPr lang="en-US" dirty="0"/>
              <a:t>will give </a:t>
            </a:r>
            <a:r>
              <a:rPr lang="en-US" dirty="0" smtClean="0"/>
              <a:t>us </a:t>
            </a:r>
            <a:r>
              <a:rPr lang="en-US" dirty="0"/>
              <a:t>the foundation and logic for </a:t>
            </a:r>
            <a:r>
              <a:rPr lang="en-US" dirty="0" smtClean="0"/>
              <a:t>                     communicating </a:t>
            </a:r>
            <a:r>
              <a:rPr lang="en-US" dirty="0"/>
              <a:t>with programming languages</a:t>
            </a:r>
            <a:r>
              <a:rPr lang="en-US" dirty="0" smtClean="0"/>
              <a:t>.</a:t>
            </a:r>
          </a:p>
          <a:p>
            <a:r>
              <a:rPr lang="en-US" dirty="0"/>
              <a:t>Although Web Developers need a mixture of education, soft skills, and technical skills, ultimately a core job responsibility is writing code, and that means that any Web Developer must have advanced programming skills with a thorough knowledge of any number of programming languages and libraries.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341" y="3283401"/>
            <a:ext cx="2478513" cy="11995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744" y="1742938"/>
            <a:ext cx="2310522" cy="12130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232" y="4930578"/>
            <a:ext cx="2052034" cy="1369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640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130349"/>
              </p:ext>
            </p:extLst>
          </p:nvPr>
        </p:nvGraphicFramePr>
        <p:xfrm>
          <a:off x="136949" y="231820"/>
          <a:ext cx="5336572" cy="4031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4028122195"/>
              </p:ext>
            </p:extLst>
          </p:nvPr>
        </p:nvGraphicFramePr>
        <p:xfrm>
          <a:off x="5203063" y="2189408"/>
          <a:ext cx="4816700" cy="4005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/>
          <p:cNvSpPr/>
          <p:nvPr/>
        </p:nvSpPr>
        <p:spPr>
          <a:xfrm>
            <a:off x="2021982" y="1970468"/>
            <a:ext cx="1545465" cy="8628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105694" y="2217244"/>
            <a:ext cx="137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Soft </a:t>
            </a:r>
            <a:r>
              <a:rPr lang="fr-FR" dirty="0" err="1" smtClean="0">
                <a:solidFill>
                  <a:schemeClr val="accent2">
                    <a:lumMod val="50000"/>
                  </a:schemeClr>
                </a:solidFill>
              </a:rPr>
              <a:t>Skills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1560" y="3850783"/>
            <a:ext cx="1545465" cy="862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941713" y="4121239"/>
            <a:ext cx="126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Hard </a:t>
            </a:r>
            <a:r>
              <a:rPr lang="fr-FR" dirty="0" err="1" smtClean="0">
                <a:solidFill>
                  <a:schemeClr val="accent4">
                    <a:lumMod val="50000"/>
                  </a:schemeClr>
                </a:solidFill>
              </a:rPr>
              <a:t>Skills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0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2787" y="197476"/>
            <a:ext cx="8596668" cy="1320800"/>
          </a:xfrm>
        </p:spPr>
        <p:txBody>
          <a:bodyPr>
            <a:noAutofit/>
          </a:bodyPr>
          <a:lstStyle/>
          <a:p>
            <a:pPr lvl="0" algn="ctr"/>
            <a:r>
              <a:rPr lang="en-US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Why did I choose to learn web development?</a:t>
            </a:r>
            <a:r>
              <a:rPr lang="fr-FR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fr-FR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fr-FR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2" name="Espace réservé du contenu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002743"/>
              </p:ext>
            </p:extLst>
          </p:nvPr>
        </p:nvGraphicFramePr>
        <p:xfrm>
          <a:off x="677862" y="1712913"/>
          <a:ext cx="10179027" cy="4996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6671257" y="2446986"/>
            <a:ext cx="28591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 can work abroad - web development skills are highly transferable, ensuring </a:t>
            </a:r>
            <a:r>
              <a:rPr lang="en-US" sz="1600" dirty="0" smtClean="0">
                <a:solidFill>
                  <a:schemeClr val="bg1"/>
                </a:solidFill>
              </a:rPr>
              <a:t>I </a:t>
            </a:r>
            <a:r>
              <a:rPr lang="en-US" sz="1600" dirty="0">
                <a:solidFill>
                  <a:schemeClr val="bg1"/>
                </a:solidFill>
              </a:rPr>
              <a:t>can work in almost any country </a:t>
            </a:r>
            <a:r>
              <a:rPr lang="en-US" sz="1600" dirty="0" smtClean="0">
                <a:solidFill>
                  <a:schemeClr val="bg1"/>
                </a:solidFill>
              </a:rPr>
              <a:t>I </a:t>
            </a:r>
            <a:r>
              <a:rPr lang="en-US" sz="1600" dirty="0">
                <a:solidFill>
                  <a:schemeClr val="bg1"/>
                </a:solidFill>
              </a:rPr>
              <a:t>choose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396248" y="4262907"/>
            <a:ext cx="23439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</a:t>
            </a:r>
            <a:r>
              <a:rPr lang="en-US" dirty="0"/>
              <a:t> </a:t>
            </a:r>
            <a:r>
              <a:rPr lang="en-US" sz="1600" dirty="0">
                <a:solidFill>
                  <a:schemeClr val="bg1"/>
                </a:solidFill>
              </a:rPr>
              <a:t>can work flexibly - if 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choose to work as a freelance web developer, 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can specify </a:t>
            </a:r>
            <a:r>
              <a:rPr lang="en-US" sz="1600" dirty="0" smtClean="0">
                <a:solidFill>
                  <a:schemeClr val="bg1"/>
                </a:solidFill>
              </a:rPr>
              <a:t>MY own </a:t>
            </a:r>
            <a:r>
              <a:rPr lang="en-US" sz="1600" dirty="0">
                <a:solidFill>
                  <a:schemeClr val="bg1"/>
                </a:solidFill>
              </a:rPr>
              <a:t>hours, plus </a:t>
            </a:r>
            <a:r>
              <a:rPr lang="en-US" sz="1600" dirty="0" smtClean="0">
                <a:solidFill>
                  <a:schemeClr val="bg1"/>
                </a:solidFill>
              </a:rPr>
              <a:t>MY </a:t>
            </a:r>
            <a:r>
              <a:rPr lang="en-US" sz="1600" dirty="0">
                <a:solidFill>
                  <a:schemeClr val="bg1"/>
                </a:solidFill>
              </a:rPr>
              <a:t>fee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403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Algerian</vt:lpstr>
      <vt:lpstr>Andalus</vt:lpstr>
      <vt:lpstr>Arial</vt:lpstr>
      <vt:lpstr>Arial Rounded MT Bold</vt:lpstr>
      <vt:lpstr>Trebuchet MS</vt:lpstr>
      <vt:lpstr>Wingdings 3</vt:lpstr>
      <vt:lpstr>Facette</vt:lpstr>
      <vt:lpstr>Web Fundamentals Project</vt:lpstr>
      <vt:lpstr>How does the web work?</vt:lpstr>
      <vt:lpstr>Présentation PowerPoint</vt:lpstr>
      <vt:lpstr>What do we need to be a web developer? </vt:lpstr>
      <vt:lpstr>Présentation PowerPoint</vt:lpstr>
      <vt:lpstr>Why did I choose to learn web development?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Project</dc:title>
  <dc:creator>PC</dc:creator>
  <cp:lastModifiedBy>PC</cp:lastModifiedBy>
  <cp:revision>17</cp:revision>
  <dcterms:created xsi:type="dcterms:W3CDTF">2023-02-11T22:27:35Z</dcterms:created>
  <dcterms:modified xsi:type="dcterms:W3CDTF">2023-02-12T11:00:21Z</dcterms:modified>
</cp:coreProperties>
</file>