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9" r:id="rId4"/>
    <p:sldId id="260" r:id="rId5"/>
    <p:sldId id="261" r:id="rId6"/>
    <p:sldId id="262" r:id="rId7"/>
    <p:sldId id="263" r:id="rId8"/>
    <p:sldId id="264" r:id="rId9"/>
    <p:sldId id="265"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73983"/>
    <a:srgbClr val="76425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90" y="21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12/14/2019</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r>
              <a:rPr lang="en-US" dirty="0"/>
              <a:t>
              </a:t>
            </a: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12/14/2019</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12/14/2019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12/14/2019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12/14/2019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12/14/2019</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12/14/2019</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12/14/2019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12/14/2019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12/14/2019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12/14/2019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12/14/2019</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12/14/2019</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12/14/2019</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12/14/2019</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12/14/2019</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12/14/2019</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12/14/2019</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dirty="0"/>
              <a:t>
              </a:t>
            </a:r>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Mockups</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0520197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20382" y="627411"/>
            <a:ext cx="8825658" cy="861420"/>
          </a:xfrm>
        </p:spPr>
        <p:txBody>
          <a:bodyPr>
            <a:noAutofit/>
          </a:bodyPr>
          <a:lstStyle/>
          <a:p>
            <a:r>
              <a:rPr lang="en-US" sz="2000" dirty="0"/>
              <a:t>1. Add patient input types.</a:t>
            </a:r>
            <a:br>
              <a:rPr lang="en-US" sz="2000" dirty="0"/>
            </a:br>
            <a:r>
              <a:rPr lang="en-US" sz="2000" dirty="0"/>
              <a:t/>
            </a:r>
            <a:br>
              <a:rPr lang="en-US" sz="2000" dirty="0"/>
            </a:br>
            <a:r>
              <a:rPr lang="en-US" sz="2000" dirty="0"/>
              <a:t>Input Types: Immediate, Urgent, Optional, Daily Condition, Daily Surgery, ASA Class</a:t>
            </a:r>
          </a:p>
          <a:p>
            <a:endParaRPr lang="en-US" sz="20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2702" y="2346960"/>
            <a:ext cx="8775033" cy="3266049"/>
          </a:xfrm>
          <a:prstGeom prst="rect">
            <a:avLst/>
          </a:prstGeom>
        </p:spPr>
      </p:pic>
    </p:spTree>
    <p:extLst>
      <p:ext uri="{BB962C8B-B14F-4D97-AF65-F5344CB8AC3E}">
        <p14:creationId xmlns:p14="http://schemas.microsoft.com/office/powerpoint/2010/main" val="2627689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64235" y="514868"/>
            <a:ext cx="11197882" cy="1468677"/>
          </a:xfrm>
        </p:spPr>
        <p:txBody>
          <a:bodyPr>
            <a:normAutofit/>
          </a:bodyPr>
          <a:lstStyle/>
          <a:p>
            <a:r>
              <a:rPr lang="en-US" sz="2000" dirty="0"/>
              <a:t>2. Outpatient and emergency referral or outpatient: In case of emergency referral, the type of hypnosis request is immediate and in the case of a referral from the clinic, it offers all options: (immediate, urgent, optional, daily, daily, ASA Class).</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7958" y="1983545"/>
            <a:ext cx="9453488" cy="2799470"/>
          </a:xfrm>
          <a:prstGeom prst="rect">
            <a:avLst/>
          </a:prstGeom>
        </p:spPr>
      </p:pic>
    </p:spTree>
    <p:extLst>
      <p:ext uri="{BB962C8B-B14F-4D97-AF65-F5344CB8AC3E}">
        <p14:creationId xmlns:p14="http://schemas.microsoft.com/office/powerpoint/2010/main" val="29486746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21907" y="528936"/>
            <a:ext cx="11126141" cy="2200196"/>
          </a:xfrm>
        </p:spPr>
        <p:txBody>
          <a:bodyPr>
            <a:noAutofit/>
          </a:bodyPr>
          <a:lstStyle/>
          <a:p>
            <a:r>
              <a:rPr lang="en-US" sz="2000" dirty="0" smtClean="0"/>
              <a:t>3. Add </a:t>
            </a:r>
            <a:r>
              <a:rPr lang="en-US" sz="2000" dirty="0"/>
              <a:t>the required number of blood units field to be addressed by the blood bank system</a:t>
            </a:r>
            <a:r>
              <a:rPr lang="en-US" sz="2000" dirty="0" smtClean="0"/>
              <a:t>.</a:t>
            </a:r>
          </a:p>
          <a:p>
            <a:r>
              <a:rPr lang="en-US" sz="2000" dirty="0"/>
              <a:t/>
            </a:r>
            <a:br>
              <a:rPr lang="en-US" sz="2000" dirty="0"/>
            </a:br>
            <a:r>
              <a:rPr lang="en-US" sz="2000" dirty="0"/>
              <a:t>Blood request units:</a:t>
            </a:r>
            <a:br>
              <a:rPr lang="en-US" sz="2000" dirty="0"/>
            </a:br>
            <a:r>
              <a:rPr lang="en-US" sz="2000" dirty="0"/>
              <a:t>o No</a:t>
            </a:r>
            <a:br>
              <a:rPr lang="en-US" sz="2000" dirty="0"/>
            </a:br>
            <a:r>
              <a:rPr lang="en-US" sz="2000" dirty="0"/>
              <a:t>o Yes</a:t>
            </a:r>
            <a:br>
              <a:rPr lang="en-US" sz="2000" dirty="0"/>
            </a:br>
            <a:r>
              <a:rPr lang="en-US" sz="2000" dirty="0"/>
              <a:t/>
            </a:r>
            <a:br>
              <a:rPr lang="en-US" sz="2000" dirty="0"/>
            </a:br>
            <a:r>
              <a:rPr lang="en-US" sz="2000" dirty="0"/>
              <a:t>------- Blood units</a:t>
            </a:r>
          </a:p>
          <a:p>
            <a:r>
              <a:rPr lang="en-US" sz="2000" dirty="0"/>
              <a:t/>
            </a:r>
            <a:br>
              <a:rPr lang="en-US" sz="2000" dirty="0"/>
            </a:br>
            <a:endParaRPr lang="en-US" sz="20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62854" y="3207434"/>
            <a:ext cx="8678486" cy="2940147"/>
          </a:xfrm>
          <a:prstGeom prst="rect">
            <a:avLst/>
          </a:prstGeom>
        </p:spPr>
      </p:pic>
    </p:spTree>
    <p:extLst>
      <p:ext uri="{BB962C8B-B14F-4D97-AF65-F5344CB8AC3E}">
        <p14:creationId xmlns:p14="http://schemas.microsoft.com/office/powerpoint/2010/main" val="12451445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20505" y="557071"/>
            <a:ext cx="11141612" cy="2509685"/>
          </a:xfrm>
        </p:spPr>
        <p:txBody>
          <a:bodyPr>
            <a:normAutofit fontScale="92500" lnSpcReduction="20000"/>
          </a:bodyPr>
          <a:lstStyle/>
          <a:p>
            <a:r>
              <a:rPr lang="en-US" sz="2200" dirty="0"/>
              <a:t>4. Adding a patient status option is entered in the hypnosis request and appears on the Hypnosis Receipt screen.</a:t>
            </a:r>
            <a:br>
              <a:rPr lang="en-US" sz="2200" dirty="0"/>
            </a:br>
            <a:r>
              <a:rPr lang="en-US" sz="2200" dirty="0"/>
              <a:t>Patient Status</a:t>
            </a:r>
            <a:br>
              <a:rPr lang="en-US" sz="2200" dirty="0"/>
            </a:br>
            <a:r>
              <a:rPr lang="en-US" sz="2200" dirty="0"/>
              <a:t>o Life Saving</a:t>
            </a:r>
            <a:br>
              <a:rPr lang="en-US" sz="2200" dirty="0"/>
            </a:br>
            <a:r>
              <a:rPr lang="en-US" sz="2200" dirty="0"/>
              <a:t>o Limb Saving</a:t>
            </a:r>
            <a:br>
              <a:rPr lang="en-US" sz="2200" dirty="0"/>
            </a:br>
            <a:r>
              <a:rPr lang="en-US" sz="2200" dirty="0"/>
              <a:t>o Organ Saving</a:t>
            </a:r>
            <a:br>
              <a:rPr lang="en-US" sz="2200" dirty="0"/>
            </a:br>
            <a:r>
              <a:rPr lang="en-US" sz="2200" dirty="0"/>
              <a:t>o MICU</a:t>
            </a:r>
            <a:br>
              <a:rPr lang="en-US" sz="2200" dirty="0"/>
            </a:br>
            <a:r>
              <a:rPr lang="en-US" sz="2200" dirty="0"/>
              <a:t>o NICU</a:t>
            </a:r>
            <a:br>
              <a:rPr lang="en-US" sz="2200" dirty="0"/>
            </a:br>
            <a:r>
              <a:rPr lang="en-US" sz="2200" dirty="0"/>
              <a:t>o Patient Need Monitor</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2536" y="3228596"/>
            <a:ext cx="9931791" cy="2876781"/>
          </a:xfrm>
          <a:prstGeom prst="rect">
            <a:avLst/>
          </a:prstGeom>
        </p:spPr>
      </p:pic>
    </p:spTree>
    <p:extLst>
      <p:ext uri="{BB962C8B-B14F-4D97-AF65-F5344CB8AC3E}">
        <p14:creationId xmlns:p14="http://schemas.microsoft.com/office/powerpoint/2010/main" val="24454917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20505" y="571140"/>
            <a:ext cx="11113477" cy="861420"/>
          </a:xfrm>
        </p:spPr>
        <p:txBody>
          <a:bodyPr/>
          <a:lstStyle/>
          <a:p>
            <a:r>
              <a:rPr lang="en-US" sz="2000" dirty="0"/>
              <a:t>5. Add favorites to the diagnostic list so that the doctor can show a list of his favorite diagnoses</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74984" y="1432560"/>
            <a:ext cx="8004517" cy="4842679"/>
          </a:xfrm>
          <a:prstGeom prst="rect">
            <a:avLst/>
          </a:prstGeom>
        </p:spPr>
      </p:pic>
    </p:spTree>
    <p:extLst>
      <p:ext uri="{BB962C8B-B14F-4D97-AF65-F5344CB8AC3E}">
        <p14:creationId xmlns:p14="http://schemas.microsoft.com/office/powerpoint/2010/main" val="1548579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20505" y="571139"/>
            <a:ext cx="11113477" cy="1299864"/>
          </a:xfrm>
        </p:spPr>
        <p:txBody>
          <a:bodyPr>
            <a:normAutofit/>
          </a:bodyPr>
          <a:lstStyle/>
          <a:p>
            <a:r>
              <a:rPr lang="en-US" sz="2000" dirty="0"/>
              <a:t>6. The surgical plan will be dealt with by the system of operations and doctors as there are many determinants of the duration of the operation and the number of hours of operation of the operating room by specialty</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45920" y="1725327"/>
            <a:ext cx="8117058" cy="4422255"/>
          </a:xfrm>
          <a:prstGeom prst="rect">
            <a:avLst/>
          </a:prstGeom>
        </p:spPr>
      </p:pic>
    </p:spTree>
    <p:extLst>
      <p:ext uri="{BB962C8B-B14F-4D97-AF65-F5344CB8AC3E}">
        <p14:creationId xmlns:p14="http://schemas.microsoft.com/office/powerpoint/2010/main" val="12317440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48640" y="599274"/>
            <a:ext cx="11099409" cy="1145119"/>
          </a:xfrm>
        </p:spPr>
        <p:txBody>
          <a:bodyPr>
            <a:normAutofit/>
          </a:bodyPr>
          <a:lstStyle/>
          <a:p>
            <a:r>
              <a:rPr lang="en-US" sz="2000" dirty="0"/>
              <a:t>7. When the status of the request is new, the doctor can cancel the request, but after receiving the request by the hypnosis department, the request cannot be canceled through the hypnosis</a:t>
            </a:r>
            <a:endParaRPr lang="en-US" sz="20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97613" y="2644303"/>
            <a:ext cx="8215532" cy="999230"/>
          </a:xfrm>
          <a:prstGeom prst="rect">
            <a:avLst/>
          </a:prstGeom>
        </p:spPr>
      </p:pic>
    </p:spTree>
    <p:extLst>
      <p:ext uri="{BB962C8B-B14F-4D97-AF65-F5344CB8AC3E}">
        <p14:creationId xmlns:p14="http://schemas.microsoft.com/office/powerpoint/2010/main" val="29213476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48639" y="655547"/>
            <a:ext cx="11099409" cy="861420"/>
          </a:xfrm>
        </p:spPr>
        <p:txBody>
          <a:bodyPr/>
          <a:lstStyle/>
          <a:p>
            <a:r>
              <a:rPr lang="en-US" sz="2000" dirty="0"/>
              <a:t>8. The hypnosis request report is printed by the doctor after saving the information</a:t>
            </a:r>
            <a:r>
              <a:rPr lang="en-US" dirty="0"/>
              <a:t>.</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6425" y="2504049"/>
            <a:ext cx="7920109" cy="956603"/>
          </a:xfrm>
          <a:prstGeom prst="rect">
            <a:avLst/>
          </a:prstGeom>
        </p:spPr>
      </p:pic>
    </p:spTree>
    <p:extLst>
      <p:ext uri="{BB962C8B-B14F-4D97-AF65-F5344CB8AC3E}">
        <p14:creationId xmlns:p14="http://schemas.microsoft.com/office/powerpoint/2010/main" val="106216531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28</TotalTime>
  <Words>212</Words>
  <Application>Microsoft Office PowerPoint</Application>
  <PresentationFormat>Widescreen</PresentationFormat>
  <Paragraphs>11</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Century Gothic</vt:lpstr>
      <vt:lpstr>Wingdings 3</vt:lpstr>
      <vt:lpstr>Ion Boardroom</vt:lpstr>
      <vt:lpstr>Mockups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Mockups</dc:title>
  <dc:creator>pc alhbabb</dc:creator>
  <cp:lastModifiedBy>pc alhbabb</cp:lastModifiedBy>
  <cp:revision>3</cp:revision>
  <dcterms:created xsi:type="dcterms:W3CDTF">2019-12-14T13:21:15Z</dcterms:created>
  <dcterms:modified xsi:type="dcterms:W3CDTF">2019-12-14T13:49:27Z</dcterms:modified>
</cp:coreProperties>
</file>