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4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4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5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4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15272F-1E11-4793-B3A1-A7D722D0D97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29BBCB-741B-4C27-8802-4E788A09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css/properties/css_border-style.cf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quackit.com/css/properties/css_border-width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ckit.com/css/properties/css_border-top-color.cfm" TargetMode="External"/><Relationship Id="rId5" Type="http://schemas.openxmlformats.org/officeDocument/2006/relationships/hyperlink" Target="https://www.quackit.com/css/properties/css_border-top.cfm" TargetMode="External"/><Relationship Id="rId4" Type="http://schemas.openxmlformats.org/officeDocument/2006/relationships/hyperlink" Target="https://www.quackit.com/css/properties/css_border-color.cf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clipart.net/clipart/category/thank-you-clip-art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css/css3/properties/css_text-decoration-style.cfm" TargetMode="External"/><Relationship Id="rId2" Type="http://schemas.openxmlformats.org/officeDocument/2006/relationships/hyperlink" Target="https://www.quackit.com/css/css3/properties/css_text-decoration-line.cf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quackit.com/css/css3/properties/css_text-decoration-color.cf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Enas Ibraiwesh, Lina </a:t>
            </a:r>
            <a:r>
              <a:rPr lang="en-US" dirty="0" err="1"/>
              <a:t>Badawi</a:t>
            </a:r>
            <a:r>
              <a:rPr lang="en-US" dirty="0"/>
              <a:t>, , </a:t>
            </a:r>
            <a:r>
              <a:rPr lang="en-US" dirty="0" err="1"/>
              <a:t>Zayna</a:t>
            </a:r>
            <a:r>
              <a:rPr lang="en-US" dirty="0"/>
              <a:t> </a:t>
            </a:r>
            <a:r>
              <a:rPr lang="en-US" dirty="0" err="1"/>
              <a:t>Amierh</a:t>
            </a:r>
            <a:r>
              <a:rPr lang="en-US" dirty="0"/>
              <a:t> and </a:t>
            </a:r>
            <a:r>
              <a:rPr lang="en-US" dirty="0" err="1"/>
              <a:t>Heba</a:t>
            </a:r>
            <a:r>
              <a:rPr lang="en-US" dirty="0"/>
              <a:t> </a:t>
            </a:r>
            <a:r>
              <a:rPr lang="en-US" dirty="0" err="1"/>
              <a:t>Hanandeh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428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Direction &amp; Unicode-bidi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76046"/>
            <a:ext cx="10058400" cy="42589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9950F"/>
                </a:solidFill>
              </a:rPr>
              <a:t>Direction</a:t>
            </a:r>
          </a:p>
          <a:p>
            <a:r>
              <a:rPr lang="en-US" dirty="0"/>
              <a:t>The direction property specifies the text/ writing direction within a block-level element.</a:t>
            </a:r>
          </a:p>
          <a:p>
            <a:r>
              <a:rPr lang="en-US" dirty="0"/>
              <a:t>The syntax property values include:</a:t>
            </a:r>
          </a:p>
          <a:p>
            <a:pPr lvl="0"/>
            <a:r>
              <a:rPr lang="en-US" dirty="0" err="1"/>
              <a:t>ltr</a:t>
            </a:r>
            <a:r>
              <a:rPr lang="en-US" dirty="0"/>
              <a:t> (Left-to-right direction)</a:t>
            </a:r>
            <a:br>
              <a:rPr lang="en-US" dirty="0"/>
            </a:br>
            <a:r>
              <a:rPr lang="en-US" dirty="0" err="1"/>
              <a:t>Rtl</a:t>
            </a:r>
            <a:r>
              <a:rPr lang="en-US" dirty="0"/>
              <a:t> (Right-to-left direction)</a:t>
            </a:r>
          </a:p>
          <a:p>
            <a:pPr lvl="0"/>
            <a:r>
              <a:rPr lang="en-US" dirty="0"/>
              <a:t>Initial (Sets this property to its default value.)</a:t>
            </a:r>
          </a:p>
          <a:p>
            <a:pPr lvl="0"/>
            <a:r>
              <a:rPr lang="en-US" dirty="0"/>
              <a:t>Inherit (takes the value from the parent element)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9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484" y="395654"/>
            <a:ext cx="10058400" cy="461068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9950F"/>
                </a:solidFill>
              </a:rPr>
              <a:t>Unicode-bidi</a:t>
            </a:r>
            <a:r>
              <a:rPr lang="en-US" dirty="0"/>
              <a:t>:</a:t>
            </a:r>
          </a:p>
          <a:p>
            <a:r>
              <a:rPr lang="en-US" dirty="0"/>
              <a:t>This is the property which is used together with the direction property to set whether the text should be overridden to support multiple languages in the same document.</a:t>
            </a:r>
          </a:p>
          <a:p>
            <a:r>
              <a:rPr lang="en-US" dirty="0"/>
              <a:t>The syntax property values may include:</a:t>
            </a:r>
          </a:p>
          <a:p>
            <a:pPr lvl="0"/>
            <a:r>
              <a:rPr lang="en-US" dirty="0"/>
              <a:t>Normal</a:t>
            </a:r>
          </a:p>
          <a:p>
            <a:pPr lvl="0"/>
            <a:r>
              <a:rPr lang="en-US" dirty="0"/>
              <a:t>Embed</a:t>
            </a:r>
          </a:p>
          <a:p>
            <a:pPr lvl="0"/>
            <a:r>
              <a:rPr lang="en-US" dirty="0"/>
              <a:t>Bidi-override</a:t>
            </a:r>
          </a:p>
          <a:p>
            <a:pPr lvl="0"/>
            <a:r>
              <a:rPr lang="en-US" dirty="0"/>
              <a:t>Isolate</a:t>
            </a:r>
          </a:p>
          <a:p>
            <a:pPr lvl="0"/>
            <a:r>
              <a:rPr lang="en-US" dirty="0"/>
              <a:t>Initial</a:t>
            </a:r>
          </a:p>
          <a:p>
            <a:pPr lvl="0"/>
            <a:r>
              <a:rPr lang="en-US" dirty="0"/>
              <a:t>Inherit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82544"/>
            <a:ext cx="7848600" cy="4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930" y="5143500"/>
            <a:ext cx="10058400" cy="680525"/>
          </a:xfrm>
        </p:spPr>
        <p:txBody>
          <a:bodyPr/>
          <a:lstStyle/>
          <a:p>
            <a:r>
              <a:rPr lang="en-US" dirty="0"/>
              <a:t>Tip: Use this property together with the </a:t>
            </a:r>
            <a:r>
              <a:rPr lang="en-US" dirty="0" err="1"/>
              <a:t>unicode</a:t>
            </a:r>
            <a:r>
              <a:rPr lang="en-US" dirty="0"/>
              <a:t>-bidi property to set or return whether the text should be overridden to support multiple languages in the same document.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70" y="2092703"/>
            <a:ext cx="8323384" cy="27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0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75" y="0"/>
            <a:ext cx="10058400" cy="1371600"/>
          </a:xfrm>
        </p:spPr>
        <p:txBody>
          <a:bodyPr/>
          <a:lstStyle/>
          <a:p>
            <a:r>
              <a:rPr lang="en-US" b="1" i="1" dirty="0"/>
              <a:t>Display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9775" y="1033046"/>
            <a:ext cx="68868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This is the property that specifies the display behavior of an element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3" y="1371600"/>
            <a:ext cx="10928494" cy="51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0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53" y="1765943"/>
            <a:ext cx="9372094" cy="46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1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User-Select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property specifies whether the text of an element can be selected.</a:t>
            </a:r>
          </a:p>
          <a:p>
            <a:r>
              <a:rPr lang="en-US" dirty="0"/>
              <a:t>Property values are auto, none, text, all.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21" y="3158979"/>
            <a:ext cx="6964094" cy="30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31" y="2434689"/>
            <a:ext cx="7320476" cy="35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7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Visibility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property is used to define whether the element is visible or not.</a:t>
            </a:r>
          </a:p>
          <a:p>
            <a:r>
              <a:rPr lang="en-US" dirty="0"/>
              <a:t>Property values include: visible, hidden</a:t>
            </a:r>
          </a:p>
          <a:p>
            <a:r>
              <a:rPr lang="en-US" dirty="0"/>
              <a:t>Note: the hidden text will still take up space.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8" y="3255498"/>
            <a:ext cx="7210278" cy="34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9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7" y="2241892"/>
            <a:ext cx="7319596" cy="36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margin property sets the margins for an element, and is a shorthand property for the following properties:</a:t>
            </a:r>
          </a:p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  <a:p>
            <a:r>
              <a:rPr lang="en-US" dirty="0"/>
              <a:t>If the margin property has four values:</a:t>
            </a:r>
          </a:p>
          <a:p>
            <a:r>
              <a:rPr lang="en-US" dirty="0"/>
              <a:t>margin: 10px 5px 15px 20px; </a:t>
            </a:r>
          </a:p>
          <a:p>
            <a:r>
              <a:rPr lang="en-US" dirty="0"/>
              <a:t>top margin is 10px</a:t>
            </a:r>
          </a:p>
          <a:p>
            <a:r>
              <a:rPr lang="en-US" dirty="0"/>
              <a:t>right margin is 5px</a:t>
            </a:r>
          </a:p>
          <a:p>
            <a:r>
              <a:rPr lang="en-US" dirty="0"/>
              <a:t>bottom margin is 15px</a:t>
            </a:r>
          </a:p>
          <a:p>
            <a:r>
              <a:rPr lang="en-US" dirty="0"/>
              <a:t>left margin is 20px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46" y="2537833"/>
            <a:ext cx="6501992" cy="35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92" y="605120"/>
            <a:ext cx="10058400" cy="1371600"/>
          </a:xfrm>
        </p:spPr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4469" y="1616173"/>
            <a:ext cx="106910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148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property is a shorthand property for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border-width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border-style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border-color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properties.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you need to apply a different style to each border, you will need to use one of the other, more specific, border properties (for example,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border-top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border-top-color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border-style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484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4148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/>
              <a:t>border: &lt;line-width&gt; || &lt;line-style&gt; || &lt;color&gt;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/>
              <a:t>&lt;line-style&gt; = none|hidden|dotted|dashed|solid|double|groove|ridge|insert|outset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41" y="3664845"/>
            <a:ext cx="9359835" cy="26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92" y="2121877"/>
            <a:ext cx="7651444" cy="2719753"/>
          </a:xfrm>
        </p:spPr>
      </p:pic>
    </p:spTree>
    <p:extLst>
      <p:ext uri="{BB962C8B-B14F-4D97-AF65-F5344CB8AC3E}">
        <p14:creationId xmlns:p14="http://schemas.microsoft.com/office/powerpoint/2010/main" val="337263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Margin-bottom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margin-bottom property sets the bottom margin of an element.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6" y="2625969"/>
            <a:ext cx="7854461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69" y="2004647"/>
            <a:ext cx="7104185" cy="3417934"/>
          </a:xfrm>
        </p:spPr>
      </p:pic>
    </p:spTree>
    <p:extLst>
      <p:ext uri="{BB962C8B-B14F-4D97-AF65-F5344CB8AC3E}">
        <p14:creationId xmlns:p14="http://schemas.microsoft.com/office/powerpoint/2010/main" val="156993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Margin-left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margin-left property sets the left margin of an element.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2555631"/>
            <a:ext cx="7092461" cy="29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2133601"/>
            <a:ext cx="5955323" cy="2672862"/>
          </a:xfrm>
        </p:spPr>
      </p:pic>
    </p:spTree>
    <p:extLst>
      <p:ext uri="{BB962C8B-B14F-4D97-AF65-F5344CB8AC3E}">
        <p14:creationId xmlns:p14="http://schemas.microsoft.com/office/powerpoint/2010/main" val="299552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Margin-right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margin-right property sets the right margin of an element.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6" y="2930769"/>
            <a:ext cx="7373816" cy="30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9" y="2286000"/>
            <a:ext cx="6881446" cy="2425125"/>
          </a:xfrm>
        </p:spPr>
      </p:pic>
    </p:spTree>
    <p:extLst>
      <p:ext uri="{BB962C8B-B14F-4D97-AF65-F5344CB8AC3E}">
        <p14:creationId xmlns:p14="http://schemas.microsoft.com/office/powerpoint/2010/main" val="239949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margin-top property sets the top margin of an element.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2" y="2778370"/>
            <a:ext cx="7303476" cy="26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3" y="2074985"/>
            <a:ext cx="8604738" cy="3094892"/>
          </a:xfrm>
        </p:spPr>
      </p:pic>
    </p:spTree>
    <p:extLst>
      <p:ext uri="{BB962C8B-B14F-4D97-AF65-F5344CB8AC3E}">
        <p14:creationId xmlns:p14="http://schemas.microsoft.com/office/powerpoint/2010/main" val="29765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D0-D8BE-498B-BE47-5A838799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F28C-A9A5-44EE-B46E-BC9F121F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filter property in CSS allows us to apply effects such as color change and blur to an element, and filters are generally used to modify the view of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img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images, backgrounds, and border frames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78FE3-54DF-4F5E-8E85-A188C547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0" y="3197025"/>
            <a:ext cx="5894773" cy="22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6" y="2014194"/>
            <a:ext cx="11024288" cy="3920615"/>
          </a:xfrm>
        </p:spPr>
      </p:pic>
    </p:spTree>
    <p:extLst>
      <p:ext uri="{BB962C8B-B14F-4D97-AF65-F5344CB8AC3E}">
        <p14:creationId xmlns:p14="http://schemas.microsoft.com/office/powerpoint/2010/main" val="4287370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F64F-0E14-4060-8036-6F2D9CA7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grid-gap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670E-58EE-45D7-910A-F2B44EDE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grid-gap property in CSS is an abbreviated property that sets the </a:t>
            </a:r>
            <a:r>
              <a:rPr lang="en-US" dirty="0">
                <a:highlight>
                  <a:srgbClr val="FFFF00"/>
                </a:highlight>
              </a:rPr>
              <a:t>grid-row-gap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grid-column-gap</a:t>
            </a:r>
            <a:r>
              <a:rPr lang="en-US" dirty="0"/>
              <a:t> properties, and specifies the space between lines and columns in a gird container.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E6BE1-9022-4600-AD7B-443877D0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3097501"/>
            <a:ext cx="5813290" cy="2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1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CC64-89FD-43C6-911B-8E19B527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 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8B49-224B-41D5-865B-5907A77D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z-index property is used to offset elements on the z axis to determine the order of overlapping elements on each other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FA19C-F952-4C8D-AB79-4B5D2E59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28" y="3155245"/>
            <a:ext cx="4998142" cy="20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5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2473-983B-4810-973B-15961C32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background-image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C9A1-C4C0-460D-A07E-9BDE9818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one or more images as the background of the item.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C7999-C420-446D-859A-A069B7F7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6" y="2800150"/>
            <a:ext cx="6774767" cy="27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2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56F-0834-401A-B0E4-3E662086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877-7D65-4675-B5E6-6B97085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transparency of an item, that is, the extent to which the content behind it appears.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BBAF3-A25F-4CB4-8F48-401BEE9C2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b="9764"/>
          <a:stretch/>
        </p:blipFill>
        <p:spPr>
          <a:xfrm>
            <a:off x="2895599" y="3348942"/>
            <a:ext cx="5652383" cy="10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4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730E5-18B6-4E9E-B2C2-112DA882D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0225" y="573237"/>
            <a:ext cx="7860466" cy="5456088"/>
          </a:xfrm>
        </p:spPr>
      </p:pic>
    </p:spTree>
    <p:extLst>
      <p:ext uri="{BB962C8B-B14F-4D97-AF65-F5344CB8AC3E}">
        <p14:creationId xmlns:p14="http://schemas.microsoft.com/office/powerpoint/2010/main" val="78720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9" y="1743391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An outline is a line that is drawn around elements, OUTSIDE the borders, to make the element "stand out".</a:t>
            </a:r>
          </a:p>
          <a:p>
            <a:pPr lvl="0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F9950F"/>
                </a:solidFill>
                <a:latin typeface="Consolas" panose="020B0609020204030204" pitchFamily="49" charset="0"/>
              </a:rPr>
              <a:t>outline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 is a shorthand property for setting the following individual outline properties:</a:t>
            </a:r>
            <a:endParaRPr lang="en-US" altLang="en-US" sz="1100" dirty="0"/>
          </a:p>
          <a:p>
            <a:r>
              <a:rPr lang="en-US" altLang="en-US" dirty="0">
                <a:solidFill>
                  <a:srgbClr val="F9950F"/>
                </a:solidFill>
                <a:latin typeface="Consolas" panose="020B0609020204030204" pitchFamily="49" charset="0"/>
              </a:rPr>
              <a:t>outline-width</a:t>
            </a:r>
          </a:p>
          <a:p>
            <a:pPr lvl="0"/>
            <a:r>
              <a:rPr lang="en-US" altLang="en-US" dirty="0">
                <a:solidFill>
                  <a:srgbClr val="F9950F"/>
                </a:solidFill>
                <a:latin typeface="Consolas" panose="020B0609020204030204" pitchFamily="49" charset="0"/>
              </a:rPr>
              <a:t>outline-style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(required)</a:t>
            </a:r>
          </a:p>
          <a:p>
            <a:pPr lvl="0"/>
            <a:r>
              <a:rPr lang="en-US" altLang="en-US" dirty="0">
                <a:solidFill>
                  <a:srgbClr val="F9950F"/>
                </a:solidFill>
                <a:latin typeface="Consolas" panose="020B0609020204030204" pitchFamily="49" charset="0"/>
              </a:rPr>
              <a:t>outline-color</a:t>
            </a:r>
            <a:endParaRPr lang="en-US" altLang="en-US" dirty="0">
              <a:solidFill>
                <a:srgbClr val="F9950F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F9950F"/>
                </a:solidFill>
                <a:latin typeface="Consolas" panose="020B0609020204030204" pitchFamily="49" charset="0"/>
              </a:rPr>
              <a:t>outline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 is specified as one, two, or three values from the list above. The order of the values does not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50" y="2656788"/>
            <a:ext cx="10886550" cy="41751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4724" cy="2809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33084" y="983081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560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5247" y="1619426"/>
            <a:ext cx="10881505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  property is a shorthand property for setting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text-decoration-line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text-decoration-style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text-decoration-color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cs typeface="Times New Roman" panose="02020603050405020304" pitchFamily="18" charset="0"/>
              </a:rPr>
              <a:t>Syntax</a:t>
            </a:r>
            <a:r>
              <a:rPr lang="en-US" altLang="en-US" sz="1400" dirty="0">
                <a:solidFill>
                  <a:srgbClr val="777777"/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777777"/>
              </a:solidFill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/>
              <a:t>text-decoration: &lt;text-decoration-line&gt; || &lt;text-decoration-style&gt; || &lt;text-decoration-color&gt;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/>
              <a:t>Text-decoration-line : none, underline, overline, line-through.</a:t>
            </a:r>
          </a:p>
          <a:p>
            <a:r>
              <a:rPr lang="en-US" sz="1600" dirty="0"/>
              <a:t>Text-decoration-style : </a:t>
            </a:r>
            <a:r>
              <a:rPr lang="en-US" sz="1600" i="1" dirty="0"/>
              <a:t>solid</a:t>
            </a:r>
            <a:r>
              <a:rPr lang="en-US" sz="1600" dirty="0"/>
              <a:t>, </a:t>
            </a:r>
            <a:r>
              <a:rPr lang="en-US" sz="1600" i="1" dirty="0"/>
              <a:t>wavy</a:t>
            </a:r>
            <a:r>
              <a:rPr lang="en-US" sz="1600" dirty="0"/>
              <a:t>, </a:t>
            </a:r>
            <a:r>
              <a:rPr lang="en-US" sz="1600" i="1" dirty="0"/>
              <a:t>dotted</a:t>
            </a:r>
            <a:r>
              <a:rPr lang="en-US" sz="1600" dirty="0"/>
              <a:t>, </a:t>
            </a:r>
            <a:r>
              <a:rPr lang="en-US" sz="1600" i="1" dirty="0"/>
              <a:t>dashed</a:t>
            </a:r>
            <a:r>
              <a:rPr lang="en-US" sz="1600" dirty="0"/>
              <a:t>, </a:t>
            </a:r>
            <a:r>
              <a:rPr lang="en-US" sz="1600" i="1" dirty="0"/>
              <a:t>double</a:t>
            </a:r>
          </a:p>
          <a:p>
            <a:endParaRPr lang="en-US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57" y="3707910"/>
            <a:ext cx="6473359" cy="30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4919"/>
            <a:ext cx="10418335" cy="3393173"/>
          </a:xfrm>
        </p:spPr>
      </p:pic>
    </p:spTree>
    <p:extLst>
      <p:ext uri="{BB962C8B-B14F-4D97-AF65-F5344CB8AC3E}">
        <p14:creationId xmlns:p14="http://schemas.microsoft.com/office/powerpoint/2010/main" val="13221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spacing &amp; Letter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the space between words and adjusting the space between each letter.</a:t>
            </a:r>
          </a:p>
          <a:p>
            <a:r>
              <a:rPr lang="en-US" dirty="0"/>
              <a:t>Syntax</a:t>
            </a:r>
          </a:p>
          <a:p>
            <a:r>
              <a:rPr lang="en-US" dirty="0">
                <a:solidFill>
                  <a:srgbClr val="F9950F"/>
                </a:solidFill>
              </a:rPr>
              <a:t>word-spacing</a:t>
            </a:r>
            <a:r>
              <a:rPr lang="en-US" dirty="0"/>
              <a:t>: [ normal | &lt;length&gt; | &lt;percentage&gt;]</a:t>
            </a:r>
          </a:p>
          <a:p>
            <a:r>
              <a:rPr lang="en-US" dirty="0"/>
              <a:t>Syntax:</a:t>
            </a:r>
          </a:p>
          <a:p>
            <a:r>
              <a:rPr lang="en-US" dirty="0">
                <a:solidFill>
                  <a:srgbClr val="F9950F"/>
                </a:solidFill>
              </a:rPr>
              <a:t>letter-spacing</a:t>
            </a:r>
            <a:r>
              <a:rPr lang="en-US" dirty="0"/>
              <a:t>: normal | &lt;length&gt;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56" y="3335046"/>
            <a:ext cx="7104144" cy="31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10" y="2565688"/>
            <a:ext cx="9946690" cy="3360328"/>
          </a:xfrm>
        </p:spPr>
      </p:pic>
    </p:spTree>
    <p:extLst>
      <p:ext uri="{BB962C8B-B14F-4D97-AF65-F5344CB8AC3E}">
        <p14:creationId xmlns:p14="http://schemas.microsoft.com/office/powerpoint/2010/main" val="102888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149</TotalTime>
  <Words>733</Words>
  <Application>Microsoft Office PowerPoint</Application>
  <PresentationFormat>Widescreen</PresentationFormat>
  <Paragraphs>101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Century Gothic</vt:lpstr>
      <vt:lpstr>Consolas</vt:lpstr>
      <vt:lpstr>Garamond</vt:lpstr>
      <vt:lpstr>Times New Roman</vt:lpstr>
      <vt:lpstr>Verdana</vt:lpstr>
      <vt:lpstr>Savon</vt:lpstr>
      <vt:lpstr>CSS PROPERTIES</vt:lpstr>
      <vt:lpstr>Border</vt:lpstr>
      <vt:lpstr>OUTPUT</vt:lpstr>
      <vt:lpstr>Outline</vt:lpstr>
      <vt:lpstr>PowerPoint Presentation</vt:lpstr>
      <vt:lpstr>Text decoration</vt:lpstr>
      <vt:lpstr>OUTPUT</vt:lpstr>
      <vt:lpstr>Word spacing &amp; Letter spacing</vt:lpstr>
      <vt:lpstr>OUTPUT</vt:lpstr>
      <vt:lpstr>Direction &amp; Unicode-bidi  </vt:lpstr>
      <vt:lpstr>PowerPoint Presentation</vt:lpstr>
      <vt:lpstr>OUTPUT</vt:lpstr>
      <vt:lpstr>Display</vt:lpstr>
      <vt:lpstr>OUTPUT</vt:lpstr>
      <vt:lpstr>User-Select </vt:lpstr>
      <vt:lpstr>OUTPUT</vt:lpstr>
      <vt:lpstr>Visibility </vt:lpstr>
      <vt:lpstr>OUTPUT</vt:lpstr>
      <vt:lpstr>Margin</vt:lpstr>
      <vt:lpstr>OUTPUT</vt:lpstr>
      <vt:lpstr>Margin-bottom</vt:lpstr>
      <vt:lpstr>OUTPUT</vt:lpstr>
      <vt:lpstr>Margin-left</vt:lpstr>
      <vt:lpstr>OUTPUT</vt:lpstr>
      <vt:lpstr>Margin-right</vt:lpstr>
      <vt:lpstr>OUTPUT</vt:lpstr>
      <vt:lpstr>Margin-top</vt:lpstr>
      <vt:lpstr>OUTPUT</vt:lpstr>
      <vt:lpstr>Filter</vt:lpstr>
      <vt:lpstr>grid-gap</vt:lpstr>
      <vt:lpstr> z-index</vt:lpstr>
      <vt:lpstr>background-image </vt:lpstr>
      <vt:lpstr>opacity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</dc:title>
  <dc:creator>enas ibraiwesh</dc:creator>
  <cp:lastModifiedBy>DELL</cp:lastModifiedBy>
  <cp:revision>25</cp:revision>
  <dcterms:created xsi:type="dcterms:W3CDTF">2019-11-08T20:28:00Z</dcterms:created>
  <dcterms:modified xsi:type="dcterms:W3CDTF">2019-11-09T16:06:08Z</dcterms:modified>
</cp:coreProperties>
</file>