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F7BB-03C4-4136-8975-242BC8A7902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40DE-C4D2-48A1-985A-D0533BE8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1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F7BB-03C4-4136-8975-242BC8A7902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40DE-C4D2-48A1-985A-D0533BE8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43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F7BB-03C4-4136-8975-242BC8A7902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40DE-C4D2-48A1-985A-D0533BE8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2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F7BB-03C4-4136-8975-242BC8A7902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40DE-C4D2-48A1-985A-D0533BE8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4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F7BB-03C4-4136-8975-242BC8A7902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40DE-C4D2-48A1-985A-D0533BE8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4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F7BB-03C4-4136-8975-242BC8A7902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40DE-C4D2-48A1-985A-D0533BE8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5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F7BB-03C4-4136-8975-242BC8A7902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40DE-C4D2-48A1-985A-D0533BE8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8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F7BB-03C4-4136-8975-242BC8A7902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40DE-C4D2-48A1-985A-D0533BE8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7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F7BB-03C4-4136-8975-242BC8A7902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40DE-C4D2-48A1-985A-D0533BE8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6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F7BB-03C4-4136-8975-242BC8A7902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40DE-C4D2-48A1-985A-D0533BE8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2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F7BB-03C4-4136-8975-242BC8A7902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40DE-C4D2-48A1-985A-D0533BE8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7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FF7BB-03C4-4136-8975-242BC8A7902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640DE-C4D2-48A1-985A-D0533BE8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2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D4B1905D-504B-4CE2-8026-01F14AA6B0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1" b="14630"/>
          <a:stretch/>
        </p:blipFill>
        <p:spPr>
          <a:xfrm>
            <a:off x="-1523990" y="0"/>
            <a:ext cx="12191980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410200" y="1371600"/>
            <a:ext cx="4267200" cy="32766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0" i="0" u="none" strike="noStrike" dirty="0" smtClean="0">
                <a:effectLst/>
                <a:latin typeface="Roboto"/>
              </a:rPr>
              <a:t>10 websites for 10 countries for the Ministry of Health</a:t>
            </a:r>
            <a:endParaRPr lang="en-US" sz="3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2752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Ukraine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https://en.moz.gov.ua/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288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Ireland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https://www.gov.ie/en/organisation/department-of-health/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816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I chose these three websites</a:t>
            </a:r>
            <a:r>
              <a:rPr lang="ar-JO" dirty="0" smtClean="0">
                <a:solidFill>
                  <a:schemeClr val="bg2"/>
                </a:solidFill>
              </a:rPr>
              <a:t>: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92D050"/>
                </a:solidFill>
              </a:rPr>
              <a:t>Netherlands:</a:t>
            </a:r>
            <a:r>
              <a:rPr lang="en-US" dirty="0" err="1" smtClean="0">
                <a:solidFill>
                  <a:schemeClr val="bg2"/>
                </a:solidFill>
              </a:rPr>
              <a:t>https</a:t>
            </a:r>
            <a:r>
              <a:rPr lang="en-US" dirty="0" smtClean="0">
                <a:solidFill>
                  <a:schemeClr val="bg2"/>
                </a:solidFill>
              </a:rPr>
              <a:t>://www.government.nl/ministries/ministry-of-health-welfare-and-sport</a:t>
            </a: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Ukraine :</a:t>
            </a:r>
            <a:r>
              <a:rPr lang="en-US" dirty="0" smtClean="0">
                <a:solidFill>
                  <a:schemeClr val="bg2"/>
                </a:solidFill>
              </a:rPr>
              <a:t>https://en.moz.gov.ua/</a:t>
            </a: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Norway: </a:t>
            </a:r>
            <a:r>
              <a:rPr lang="en-US" dirty="0" smtClean="0">
                <a:solidFill>
                  <a:schemeClr val="bg2"/>
                </a:solidFill>
              </a:rPr>
              <a:t>https://www.regjeringen.no/en/dep/hod/id421/</a:t>
            </a: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Netherlands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https://www.government.nl/ministries/ministry-of-health-welfare-and-sport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7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UK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https://www.gov.uk/government/organisations/department-of-health-and-social-care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43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/>
                </a:solidFill>
              </a:rPr>
              <a:t>Dnmark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https://www.sum.dk/English.aspx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62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Norway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https://www.regjeringen.no/en/dep/hod/id421/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0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Spain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https://www.mscbs.gob.es/en/home.htm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77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Germany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https://www.bundesgesundheitsministerium.de/en/en.html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18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Italy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http://www.salute.gov.it/portale/p5_11.jsp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600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Switzerland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https://www.bag.admin.ch/bag/en/home.html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987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74</Words>
  <Application>Microsoft Office PowerPoint</Application>
  <PresentationFormat>On-screen Show (4:3)</PresentationFormat>
  <Paragraphs>27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Netherlands</vt:lpstr>
      <vt:lpstr>UK</vt:lpstr>
      <vt:lpstr>Dnmark</vt:lpstr>
      <vt:lpstr>Norway</vt:lpstr>
      <vt:lpstr>Spain</vt:lpstr>
      <vt:lpstr>Germany</vt:lpstr>
      <vt:lpstr>Italy</vt:lpstr>
      <vt:lpstr>Switzerland</vt:lpstr>
      <vt:lpstr>Ukraine</vt:lpstr>
      <vt:lpstr>Ireland</vt:lpstr>
      <vt:lpstr>I chose these three websites: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4</cp:revision>
  <dcterms:created xsi:type="dcterms:W3CDTF">2019-11-19T18:29:16Z</dcterms:created>
  <dcterms:modified xsi:type="dcterms:W3CDTF">2019-11-19T19:28:11Z</dcterms:modified>
</cp:coreProperties>
</file>