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2" r:id="rId4"/>
    <p:sldId id="260" r:id="rId5"/>
    <p:sldId id="264" r:id="rId6"/>
    <p:sldId id="261" r:id="rId7"/>
    <p:sldId id="265" r:id="rId8"/>
    <p:sldId id="263" r:id="rId9"/>
    <p:sldId id="258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1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8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9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18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6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320FE-A039-4AF8-9401-D738C595E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3434"/>
          <a:stretch/>
        </p:blipFill>
        <p:spPr>
          <a:xfrm>
            <a:off x="21" y="0"/>
            <a:ext cx="12191979" cy="6857990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4399E-7E9D-4B23-A3FD-EB11C02F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endParaRPr lang="en-US" sz="5800"/>
          </a:p>
          <a:p>
            <a:r>
              <a:rPr lang="en-US" sz="5800"/>
              <a:t>Publishing Websites on Search Engines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92DE9-850D-4333-98DB-BB97BE635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236" y="4495434"/>
            <a:ext cx="8655200" cy="82325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Presented by: Zayna Amierh, Enas Ibraiwesh, Lina Badawi, and Heba Hanandeh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60373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12C1BA-13A6-4BA8-B0C3-80D1148AD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516"/>
          <a:stretch/>
        </p:blipFill>
        <p:spPr>
          <a:xfrm>
            <a:off x="1094052" y="1512278"/>
            <a:ext cx="9825994" cy="4764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5C7C15-1863-44D8-896E-2F8994E0C27B}"/>
              </a:ext>
            </a:extLst>
          </p:cNvPr>
          <p:cNvSpPr txBox="1"/>
          <p:nvPr/>
        </p:nvSpPr>
        <p:spPr>
          <a:xfrm>
            <a:off x="1011116" y="457200"/>
            <a:ext cx="959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page appears with all the search engines that were published, and then clicked “click here to complete your submission to </a:t>
            </a:r>
            <a:r>
              <a:rPr lang="en-US" dirty="0" err="1"/>
              <a:t>bing</a:t>
            </a:r>
            <a:r>
              <a:rPr lang="en-US" dirty="0"/>
              <a:t>” to submit your site to </a:t>
            </a:r>
            <a:r>
              <a:rPr lang="en-US" dirty="0" err="1"/>
              <a:t>bing</a:t>
            </a:r>
            <a:r>
              <a:rPr lang="en-US" dirty="0"/>
              <a:t>.</a:t>
            </a:r>
          </a:p>
          <a:p>
            <a:r>
              <a:rPr lang="en-US" dirty="0"/>
              <a:t>And so we're done publishing</a:t>
            </a:r>
          </a:p>
        </p:txBody>
      </p:sp>
    </p:spTree>
    <p:extLst>
      <p:ext uri="{BB962C8B-B14F-4D97-AF65-F5344CB8AC3E}">
        <p14:creationId xmlns:p14="http://schemas.microsoft.com/office/powerpoint/2010/main" val="256211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22BA-1314-4A61-A8F1-14B48C7D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69" y="503676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Tips to Improve Search Engine Optimization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D2D6-AE96-403C-8412-A92EC299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5728"/>
            <a:ext cx="10058400" cy="43496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What is Search Engine Optimization?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Optimize the mobile version of your 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Focus on the user experience of your 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Use long tail keywords in your SEO strategy..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Add more than texts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Improve your page loading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Produce high quality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Break up your content with header tags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Use outbound links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Strengthen your social media presence.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Secure your site with HTTPS.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71257-9FAF-4780-826A-699FC287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84" y="1866168"/>
            <a:ext cx="3997569" cy="2248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AA99A4-4DCB-439D-94F0-4311BA69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84" y="4242288"/>
            <a:ext cx="3997569" cy="21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01B6-D5EE-45DF-8AEC-629C2BEE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10808"/>
            <a:ext cx="10058400" cy="3735975"/>
          </a:xfrm>
          <a:solidFill>
            <a:srgbClr val="92D050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0818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5B8A-FF0A-4E6F-818A-911D4378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44" y="359305"/>
            <a:ext cx="10058400" cy="1091902"/>
          </a:xfrm>
        </p:spPr>
        <p:txBody>
          <a:bodyPr>
            <a:normAutofit/>
          </a:bodyPr>
          <a:lstStyle/>
          <a:p>
            <a:r>
              <a:rPr lang="en-US" dirty="0"/>
              <a:t>What is a Search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286C-2CF8-4952-A342-630240FD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4" y="1355464"/>
            <a:ext cx="6910331" cy="4597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 Search Engine is a program which searched and identifies specific items in a database which corresponds to any keyword or character specified by user on the search bar.</a:t>
            </a:r>
          </a:p>
          <a:p>
            <a:pPr marL="0" indent="0">
              <a:buNone/>
            </a:pPr>
            <a:r>
              <a:rPr lang="en-US" sz="2000" dirty="0"/>
              <a:t>Things to Consider about Search Engines (especially when publishing websites):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How the Search Engines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Searching is personalized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Searching is getting smarter</a:t>
            </a:r>
          </a:p>
          <a:p>
            <a:pPr marL="0" indent="0">
              <a:buNone/>
            </a:pPr>
            <a:r>
              <a:rPr lang="en-US" sz="2000" dirty="0"/>
              <a:t>Typically there are three main search engines which are commonly used. They are:</a:t>
            </a:r>
          </a:p>
          <a:p>
            <a:r>
              <a:rPr lang="en-US" sz="2000" dirty="0"/>
              <a:t>Google</a:t>
            </a:r>
          </a:p>
          <a:p>
            <a:r>
              <a:rPr lang="en-US" sz="2000" dirty="0"/>
              <a:t>Bing</a:t>
            </a:r>
          </a:p>
          <a:p>
            <a:r>
              <a:rPr lang="en-US" sz="2000" dirty="0"/>
              <a:t>Yahoo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4B483-6483-4B0E-B95C-7208859A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905256"/>
            <a:ext cx="4257675" cy="52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8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8B15-FE32-4420-B5CA-A9310C90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580292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Publish a Website on Search Engines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C69CC-E1D0-498E-A0C2-D90D54F4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1" y="1951892"/>
            <a:ext cx="10058400" cy="42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1D94-140E-4363-8473-A2AC943D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163072-86B5-4AF3-AC6C-AB211FA9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publishing a website on google manually: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Register in Google Search Console and select the website and then preview the URL.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the URL of the web page you want Google to crawl and then enter.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URL inspection report displays the crawl data updates for this page and then click on "Request Indexing".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Google has tested the URL to make sure it exists, you will see the message "Indexing is required.“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Finally press Got it to close the dialog box</a:t>
            </a:r>
          </a:p>
          <a:p>
            <a:pPr marL="0" indent="0">
              <a:buNone/>
            </a:pPr>
            <a:r>
              <a:rPr lang="en-US" dirty="0"/>
              <a:t>Note: It is important to keep in mind if you want to publish an entire website, you must create a sitemap and submit it through the search console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5978C8-73BC-4450-9158-293A21A8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1607">
            <a:off x="9056614" y="891340"/>
            <a:ext cx="2595003" cy="87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3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BD0BE9-8EE9-4A25-8B44-A1B7E044C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16" y="1796389"/>
            <a:ext cx="8952767" cy="2916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7B4D1-A640-4863-88F2-79C9C43AD261}"/>
              </a:ext>
            </a:extLst>
          </p:cNvPr>
          <p:cNvSpPr txBox="1"/>
          <p:nvPr/>
        </p:nvSpPr>
        <p:spPr>
          <a:xfrm>
            <a:off x="2286000" y="5002823"/>
            <a:ext cx="742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warning that will pop out and sends you a request for indexing</a:t>
            </a:r>
          </a:p>
        </p:txBody>
      </p:sp>
    </p:spTree>
    <p:extLst>
      <p:ext uri="{BB962C8B-B14F-4D97-AF65-F5344CB8AC3E}">
        <p14:creationId xmlns:p14="http://schemas.microsoft.com/office/powerpoint/2010/main" val="74023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49D-E6B7-4813-A7A6-E4E47616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3F94-90A1-4211-9F60-2C6F0AC3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publish a website on Bing: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 in to Bing Webmaster Tools. but if you have Google Search Console, Bing pulls verification information there.)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 the appropriate 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the menu, choose Configure My Location&gt; Submit URLs.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down the URLs that we want to send for indexing from the website, one per line and then submit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C6729-3CFC-4231-AD4F-7A511E4C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1402">
            <a:off x="9725024" y="860941"/>
            <a:ext cx="1973785" cy="7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bmit URLs tool in Bing Webmaster Tools.">
            <a:extLst>
              <a:ext uri="{FF2B5EF4-FFF2-40B4-BE49-F238E27FC236}">
                <a16:creationId xmlns:a16="http://schemas.microsoft.com/office/drawing/2014/main" id="{068CECDE-8E99-4595-B207-A4131CCC46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0" y="633045"/>
            <a:ext cx="11223837" cy="542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4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49D-E6B7-4813-A7A6-E4E47616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3F94-90A1-4211-9F60-2C6F0AC3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publishing process to submit a website to yahoo is similar to the Bing process due to the fact that Bing has recently bought Yahoo company. Steps 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Submit a site map in Bing Webmaster Tools.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Webmaster Tools&gt; "Add your site"&gt; Fill out the form&gt; click "Submit"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Your location will be automatically sent to Yahoo.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0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535E-DA26-4D77-A328-6CE6D9C3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62" y="465993"/>
            <a:ext cx="10509738" cy="958362"/>
          </a:xfrm>
        </p:spPr>
        <p:txBody>
          <a:bodyPr/>
          <a:lstStyle/>
          <a:p>
            <a:r>
              <a:rPr lang="en-US" dirty="0"/>
              <a:t>Publishing Website using 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BDAF-A286-427C-B0C7-02439F8F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62" y="1318847"/>
            <a:ext cx="10325100" cy="487973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A simpler way to publish the website rather than doing all manual is by using a tool</a:t>
            </a:r>
          </a:p>
          <a:p>
            <a:r>
              <a:rPr lang="en-US" sz="1900" dirty="0"/>
              <a:t>One tool used to publish website on all search engines automatically is a website called “</a:t>
            </a:r>
            <a:r>
              <a:rPr lang="en-US" sz="1900" dirty="0" err="1"/>
              <a:t>Entireweb</a:t>
            </a:r>
            <a:r>
              <a:rPr lang="en-US" sz="1900" dirty="0"/>
              <a:t>”</a:t>
            </a:r>
          </a:p>
          <a:p>
            <a:r>
              <a:rPr lang="en-US" sz="19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we write the URL in a dedicated box.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And then we enter our Gmail in a dedicated place, then we press proceed.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Then we turn to page to choose a plan that fits you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There are 3 plans that can be selected and each plan has special benefits</a:t>
            </a:r>
          </a:p>
          <a:p>
            <a:pPr marL="0" indent="0">
              <a:buNone/>
            </a:pPr>
            <a:r>
              <a:rPr lang="en-US" sz="1900" dirty="0"/>
              <a:t>Plans include:</a:t>
            </a:r>
          </a:p>
          <a:p>
            <a:pPr marL="0" indent="0">
              <a:buNone/>
            </a:pPr>
            <a:r>
              <a:rPr lang="en-US" sz="1900" dirty="0"/>
              <a:t>1) free submission  2) </a:t>
            </a:r>
            <a:r>
              <a:rPr lang="en-US" sz="1900" dirty="0" err="1"/>
              <a:t>Entireweb</a:t>
            </a:r>
            <a:r>
              <a:rPr lang="en-US" sz="1900" dirty="0"/>
              <a:t> SEO 3) </a:t>
            </a:r>
            <a:r>
              <a:rPr lang="en-US" sz="1900" dirty="0" err="1"/>
              <a:t>Entireweb</a:t>
            </a:r>
            <a:r>
              <a:rPr lang="en-US" sz="1900" dirty="0"/>
              <a:t> directory</a:t>
            </a:r>
          </a:p>
          <a:p>
            <a:r>
              <a:rPr lang="en-US" sz="1900" dirty="0"/>
              <a:t>The first plan is free and has ads</a:t>
            </a:r>
          </a:p>
          <a:p>
            <a:r>
              <a:rPr lang="en-US" sz="1900" dirty="0"/>
              <a:t>The second plan pays $ 1 for the first month</a:t>
            </a:r>
          </a:p>
          <a:p>
            <a:r>
              <a:rPr lang="en-US" sz="1900" dirty="0"/>
              <a:t>The third plan we pay $ 8 per month</a:t>
            </a:r>
          </a:p>
          <a:p>
            <a:pPr marL="0" indent="0">
              <a:buNone/>
            </a:pPr>
            <a:r>
              <a:rPr lang="en-US" sz="1900" dirty="0"/>
              <a:t>5. After selecting the plan ,check your </a:t>
            </a:r>
            <a:r>
              <a:rPr lang="en-US" sz="1900" dirty="0" err="1"/>
              <a:t>gmail</a:t>
            </a:r>
            <a:r>
              <a:rPr lang="en-US" sz="1900" dirty="0"/>
              <a:t> to confirm submission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62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639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SavonVTI</vt:lpstr>
      <vt:lpstr> Publishing Websites on Search Engines</vt:lpstr>
      <vt:lpstr>What is a Search Engine?</vt:lpstr>
      <vt:lpstr>How to Publish a Website on Search Engines Individually</vt:lpstr>
      <vt:lpstr>Google</vt:lpstr>
      <vt:lpstr>PowerPoint Presentation</vt:lpstr>
      <vt:lpstr>Bing</vt:lpstr>
      <vt:lpstr>PowerPoint Presentation</vt:lpstr>
      <vt:lpstr>Yahoo</vt:lpstr>
      <vt:lpstr>Publishing Website using a Tool</vt:lpstr>
      <vt:lpstr>PowerPoint Presentation</vt:lpstr>
      <vt:lpstr>Tips to Improve Search Engine Optimization Ranking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Websites on Search Engines</dc:title>
  <dc:creator>Zayna Amierh</dc:creator>
  <cp:lastModifiedBy>Zayna Amierh</cp:lastModifiedBy>
  <cp:revision>21</cp:revision>
  <dcterms:created xsi:type="dcterms:W3CDTF">2019-10-28T07:18:07Z</dcterms:created>
  <dcterms:modified xsi:type="dcterms:W3CDTF">2019-10-28T19:47:38Z</dcterms:modified>
</cp:coreProperties>
</file>