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1" y="213716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6421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1" y="213716"/>
            <a:ext cx="3036685" cy="57507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5C22-7FDC-8247-A190-E4C6121A187D}" type="datetimeFigureOut">
              <a:rPr kumimoji="1" lang="zh-CN" altLang="en-US" smtClean="0"/>
              <a:t>2021/5/6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C43F-9B7E-B844-BB58-736F0AA281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openjdk.java.net/pipermail/discuss/2018-March/004713.html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-sandbox/tree/riscv-port-branch" TargetMode="External"/><Relationship Id="rId2" Type="http://schemas.openxmlformats.org/officeDocument/2006/relationships/hyperlink" Target="https://gitee.com/openeuler/bishengjdk-11/tree/risc-v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OpenJDK on RISC-V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135" lvl="2" indent="-571500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2018</a:t>
            </a:r>
            <a:r>
              <a:rPr lang="zh-CN" altLang="en-US" sz="2400" dirty="0">
                <a:latin typeface="+mn-ea"/>
                <a:cs typeface="Alibaba Sans Light" panose="020B0303020203040204" pitchFamily="34" charset="0"/>
              </a:rPr>
              <a:t>：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Propose RISC-V port in OpenJDK 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  <a:hlinkClick r:id="rId2"/>
              </a:rPr>
              <a:t>http://mail.openjdk.java.net/pipermail/discuss/2018-March/004713.html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 </a:t>
            </a:r>
          </a:p>
          <a:p>
            <a:pPr marL="1537335" lvl="7" indent="-571500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Support zero-</a:t>
            </a:r>
            <a:r>
              <a:rPr lang="en-US" altLang="zh-CN" sz="2400" dirty="0" err="1">
                <a:latin typeface="+mn-ea"/>
                <a:cs typeface="Alibaba Sans Light" panose="020B0303020203040204" pitchFamily="34" charset="0"/>
              </a:rPr>
              <a:t>vm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 JDK on </a:t>
            </a:r>
            <a:r>
              <a:rPr lang="en-US" altLang="zh-CN" sz="2400" dirty="0" err="1">
                <a:latin typeface="+mn-ea"/>
                <a:cs typeface="Alibaba Sans Light" panose="020B0303020203040204" pitchFamily="34" charset="0"/>
              </a:rPr>
              <a:t>riscv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 </a:t>
            </a:r>
            <a:r>
              <a:rPr lang="en-US" altLang="zh-CN" sz="2400" dirty="0" err="1">
                <a:latin typeface="+mn-ea"/>
                <a:cs typeface="Alibaba Sans Light" panose="020B0303020203040204" pitchFamily="34" charset="0"/>
              </a:rPr>
              <a:t>qemu</a:t>
            </a:r>
            <a:endParaRPr lang="en-US" altLang="zh-CN" sz="2400" dirty="0">
              <a:latin typeface="+mn-ea"/>
              <a:cs typeface="Alibaba Sans Light" panose="020B0303020203040204" pitchFamily="34" charset="0"/>
            </a:endParaRPr>
          </a:p>
          <a:p>
            <a:endParaRPr lang="zh-CN" altLang="en-US" sz="2400" dirty="0">
              <a:latin typeface="+mn-ea"/>
              <a:cs typeface="Alibaba Sans Medium" panose="020B0603020203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in 2020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80135" lvl="2" indent="-571500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Huawei contributed the initial RISC-V port in bisheng-JDK11,  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  <a:hlinkClick r:id="rId2"/>
              </a:rPr>
              <a:t>https://gitee.com/openeuler/bishengjdk-11/tree/risc-v/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 </a:t>
            </a:r>
          </a:p>
          <a:p>
            <a:pPr marL="1537335" lvl="5" indent="-571500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Based on RV64G</a:t>
            </a:r>
          </a:p>
          <a:p>
            <a:pPr marL="1080135" lvl="2" indent="-571500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Alibaba adopted Huawei’s patch in Alibaba </a:t>
            </a:r>
            <a:r>
              <a:rPr lang="en-US" altLang="zh-CN" sz="2400" dirty="0" err="1">
                <a:latin typeface="+mn-ea"/>
                <a:cs typeface="Alibaba Sans Light" panose="020B0303020203040204" pitchFamily="34" charset="0"/>
              </a:rPr>
              <a:t>Dragonwell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 JDK11</a:t>
            </a:r>
          </a:p>
          <a:p>
            <a:pPr marL="1537335" lvl="3" indent="-571500">
              <a:lnSpc>
                <a:spcPct val="150000"/>
              </a:lnSpc>
            </a:pPr>
            <a:r>
              <a:rPr lang="en-US" altLang="zh-CN" sz="2200" dirty="0">
                <a:latin typeface="+mn-ea"/>
                <a:cs typeface="Alibaba Sans Light" panose="020B0303020203040204" pitchFamily="34" charset="0"/>
              </a:rPr>
              <a:t>Hardware verification</a:t>
            </a:r>
          </a:p>
          <a:p>
            <a:pPr marL="1537335" lvl="3" indent="-571500">
              <a:lnSpc>
                <a:spcPct val="150000"/>
              </a:lnSpc>
            </a:pPr>
            <a:r>
              <a:rPr lang="en-US" altLang="zh-CN" sz="2200" dirty="0">
                <a:latin typeface="+mn-ea"/>
                <a:cs typeface="Alibaba Sans Light" panose="020B0303020203040204" pitchFamily="34" charset="0"/>
              </a:rPr>
              <a:t>Compressed mode support</a:t>
            </a:r>
          </a:p>
          <a:p>
            <a:pPr marL="1080135" lvl="2" indent="-571500">
              <a:lnSpc>
                <a:spcPct val="150000"/>
              </a:lnSpc>
            </a:pP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Setup the RISC-V sandbox in OpenJDK community, 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  <a:hlinkClick r:id="rId3"/>
              </a:rPr>
              <a:t>https://github.com/openjdk/jdk-sandbox/tree/riscv-port-branch</a:t>
            </a:r>
            <a:r>
              <a:rPr lang="en-US" altLang="zh-CN" sz="2400" dirty="0">
                <a:latin typeface="+mn-ea"/>
                <a:cs typeface="Alibaba Sans Light" panose="020B0303020203040204" pitchFamily="34" charset="0"/>
              </a:rPr>
              <a:t> </a:t>
            </a:r>
          </a:p>
          <a:p>
            <a:endParaRPr lang="zh-CN" altLang="en-US" sz="2400" dirty="0">
              <a:latin typeface="+mn-ea"/>
              <a:cs typeface="Alibaba Sans Light" panose="020B0303020203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135" lvl="2" indent="-57150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  <a:cs typeface="Alibaba Sans Light" panose="020B0303020203040204" pitchFamily="34" charset="0"/>
              </a:rPr>
              <a:t>Port the RISC-V patches to OpenJDK main stream</a:t>
            </a:r>
          </a:p>
          <a:p>
            <a:pPr marL="1080135" lvl="2" indent="-57150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  <a:cs typeface="Alibaba Sans Light" panose="020B0303020203040204" pitchFamily="34" charset="0"/>
              </a:rPr>
              <a:t>Release the JDK build on RISC-V</a:t>
            </a:r>
          </a:p>
          <a:p>
            <a:pPr marL="1080135" lvl="2" indent="-57150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  <a:cs typeface="Alibaba Sans Light" panose="020B0303020203040204" pitchFamily="34" charset="0"/>
              </a:rPr>
              <a:t>Find more chances to co-design with RISC-V extension</a:t>
            </a:r>
          </a:p>
          <a:p>
            <a:pPr marL="1537335" lvl="3" indent="-571500">
              <a:lnSpc>
                <a:spcPct val="150000"/>
              </a:lnSpc>
            </a:pPr>
            <a:r>
              <a:rPr lang="en-US" altLang="zh-CN" sz="2200" dirty="0" err="1">
                <a:latin typeface="+mj-ea"/>
                <a:ea typeface="+mj-ea"/>
                <a:cs typeface="Alibaba Sans Light" panose="020B0303020203040204" pitchFamily="34" charset="0"/>
              </a:rPr>
              <a:t>icache</a:t>
            </a:r>
            <a:r>
              <a:rPr lang="en-US" altLang="zh-CN" sz="2200" dirty="0">
                <a:latin typeface="+mj-ea"/>
                <a:ea typeface="+mj-ea"/>
                <a:cs typeface="Alibaba Sans Light" panose="020B0303020203040204" pitchFamily="34" charset="0"/>
              </a:rPr>
              <a:t> invalidate instruction</a:t>
            </a:r>
          </a:p>
          <a:p>
            <a:pPr marL="1537335" lvl="3" indent="-571500">
              <a:lnSpc>
                <a:spcPct val="150000"/>
              </a:lnSpc>
            </a:pPr>
            <a:r>
              <a:rPr lang="en-US" altLang="zh-CN" sz="2200" dirty="0">
                <a:latin typeface="+mj-ea"/>
                <a:ea typeface="+mj-ea"/>
                <a:cs typeface="Alibaba Sans Light" panose="020B0303020203040204" pitchFamily="34" charset="0"/>
              </a:rPr>
              <a:t>Extend immediate number range in RISC-V instruction</a:t>
            </a:r>
          </a:p>
          <a:p>
            <a:endParaRPr lang="zh-CN" altLang="en-US" sz="2400" dirty="0">
              <a:latin typeface="+mj-ea"/>
              <a:ea typeface="+mj-ea"/>
              <a:cs typeface="Alibaba Sans Light" panose="020B0303020203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lymp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133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微软雅黑</vt:lpstr>
      <vt:lpstr>Alibaba Sans Light</vt:lpstr>
      <vt:lpstr>Alibaba Sans Medium</vt:lpstr>
      <vt:lpstr>Arial</vt:lpstr>
      <vt:lpstr>webwppDefTheme</vt:lpstr>
      <vt:lpstr>olympic</vt:lpstr>
      <vt:lpstr>OpenJDK on RISC-V</vt:lpstr>
      <vt:lpstr>History</vt:lpstr>
      <vt:lpstr>Update in 2020</vt:lpstr>
      <vt:lpstr>Current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on RISC-V</dc:title>
  <dc:creator>麦庶</dc:creator>
  <cp:lastModifiedBy>麦庶</cp:lastModifiedBy>
  <cp:revision>1</cp:revision>
  <dcterms:created xsi:type="dcterms:W3CDTF">2021-05-06T08:12:22Z</dcterms:created>
  <dcterms:modified xsi:type="dcterms:W3CDTF">2021-05-06T09:35:44Z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