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59998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237197"/>
            <a:ext cx="9449991" cy="263188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970580"/>
            <a:ext cx="9449991" cy="1825171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38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30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02483"/>
            <a:ext cx="2716872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402483"/>
            <a:ext cx="7993117" cy="64064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07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18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884670"/>
            <a:ext cx="10867490" cy="3144614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059034"/>
            <a:ext cx="10867490" cy="1653678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52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012414"/>
            <a:ext cx="5354995" cy="479654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012414"/>
            <a:ext cx="5354995" cy="479654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4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02483"/>
            <a:ext cx="10867490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853171"/>
            <a:ext cx="5330385" cy="908210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761381"/>
            <a:ext cx="5330385" cy="4061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853171"/>
            <a:ext cx="5356636" cy="908210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761381"/>
            <a:ext cx="5356636" cy="4061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7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8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97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03978"/>
            <a:ext cx="4063824" cy="176392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088454"/>
            <a:ext cx="6378744" cy="5372269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267902"/>
            <a:ext cx="4063824" cy="4201570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43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03978"/>
            <a:ext cx="4063824" cy="176392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088454"/>
            <a:ext cx="6378744" cy="5372269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267902"/>
            <a:ext cx="4063824" cy="4201570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29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02483"/>
            <a:ext cx="1086749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012414"/>
            <a:ext cx="1086749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006699"/>
            <a:ext cx="283499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52CF-71D3-42FC-8BFB-339E51CFCE1C}" type="datetimeFigureOut">
              <a:rPr lang="es-CO" smtClean="0"/>
              <a:t>24/05/2016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006699"/>
            <a:ext cx="425249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006699"/>
            <a:ext cx="283499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6B0C-81D2-4EB9-B8C5-FFBBB1063C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95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93558" y="6731483"/>
            <a:ext cx="9144000" cy="1655762"/>
          </a:xfrm>
        </p:spPr>
        <p:txBody>
          <a:bodyPr/>
          <a:lstStyle/>
          <a:p>
            <a:r>
              <a:rPr lang="es-CO" dirty="0"/>
              <a:t>Por: Lina María Guerra Segura.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697197" y="230421"/>
            <a:ext cx="6192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Squared</a:t>
            </a:r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 Pinball</a:t>
            </a:r>
          </a:p>
        </p:txBody>
      </p:sp>
      <p:pic>
        <p:nvPicPr>
          <p:cNvPr id="1026" name="Picture 2" descr="http://www.sanvendida.com/wp-content/uploads/2016/04/python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65" y="51785"/>
            <a:ext cx="1402596" cy="94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639985" y="1300712"/>
            <a:ext cx="372386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lgerian" panose="04020705040A02060702" pitchFamily="82" charset="0"/>
              </a:rPr>
              <a:t>Juego implementado: Pinball.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8" y="1153751"/>
            <a:ext cx="1959414" cy="24090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697197" y="1943584"/>
            <a:ext cx="6386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Algerian" panose="04020705040A02060702" pitchFamily="82" charset="0"/>
              </a:rPr>
              <a:t>Descripción: </a:t>
            </a:r>
            <a:r>
              <a:rPr lang="es-CO" dirty="0">
                <a:latin typeface="Agency FB" panose="020B0503020202020204" pitchFamily="34" charset="0"/>
              </a:rPr>
              <a:t>Usando las reglas básicas del pinball, se crea este con biblioteca grafica de </a:t>
            </a:r>
            <a:r>
              <a:rPr lang="es-CO" dirty="0" err="1">
                <a:latin typeface="Agency FB" panose="020B0503020202020204" pitchFamily="34" charset="0"/>
              </a:rPr>
              <a:t>Tkinter</a:t>
            </a:r>
            <a:r>
              <a:rPr lang="es-CO" dirty="0">
                <a:latin typeface="Agency FB" panose="020B0503020202020204" pitchFamily="34" charset="0"/>
              </a:rPr>
              <a:t> en Python. Contamos con una </a:t>
            </a:r>
            <a:r>
              <a:rPr lang="es-CO" dirty="0" err="1">
                <a:latin typeface="Agency FB" panose="020B0503020202020204" pitchFamily="34" charset="0"/>
              </a:rPr>
              <a:t>interfax</a:t>
            </a:r>
            <a:r>
              <a:rPr lang="es-CO" dirty="0">
                <a:latin typeface="Agency FB" panose="020B0503020202020204" pitchFamily="34" charset="0"/>
              </a:rPr>
              <a:t> grafica, donde creamos objetos siendo los obstáculos, las paletas o el mismo diseño del pinball. El resorte para el lanzamiento de la bola o el comienzo del juego, en este caso está denominado por una tecla determinada al igual que el manejo de las palancas.</a:t>
            </a:r>
          </a:p>
        </p:txBody>
      </p:sp>
      <p:pic>
        <p:nvPicPr>
          <p:cNvPr id="1028" name="Picture 4" descr="http://4.bp.blogspot.com/-CGH904K2_Hw/VTV234iQezI/AAAAAAAAAFo/hUNXFvu9Bds/s1600/tkinter_python_logo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5" t="-648" r="31304" b="-6428"/>
          <a:stretch/>
        </p:blipFill>
        <p:spPr bwMode="auto">
          <a:xfrm>
            <a:off x="10943649" y="-160708"/>
            <a:ext cx="1018694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24489" y="3693344"/>
            <a:ext cx="2398643" cy="9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lgerian" panose="04020705040A02060702" pitchFamily="82" charset="0"/>
              </a:rPr>
              <a:t>Creación </a:t>
            </a:r>
            <a:r>
              <a:rPr lang="es-CO" dirty="0" err="1">
                <a:latin typeface="Algerian" panose="04020705040A02060702" pitchFamily="82" charset="0"/>
              </a:rPr>
              <a:t>objetos,botones</a:t>
            </a:r>
            <a:r>
              <a:rPr lang="es-CO" dirty="0">
                <a:latin typeface="Algerian" panose="04020705040A02060702" pitchFamily="82" charset="0"/>
              </a:rPr>
              <a:t>, </a:t>
            </a:r>
            <a:r>
              <a:rPr lang="es-CO" dirty="0" err="1">
                <a:latin typeface="Algerian" panose="04020705040A02060702" pitchFamily="82" charset="0"/>
              </a:rPr>
              <a:t>imagenes</a:t>
            </a:r>
            <a:r>
              <a:rPr lang="es-CO" dirty="0">
                <a:latin typeface="Algerian" panose="04020705040A02060702" pitchFamily="82" charset="0"/>
              </a:rPr>
              <a:t>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24488" y="4616675"/>
            <a:ext cx="3145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latin typeface="Agency FB" panose="020B0503020202020204" pitchFamily="34" charset="0"/>
              </a:rPr>
              <a:t>*empezar = </a:t>
            </a:r>
            <a:r>
              <a:rPr lang="es-CO" sz="1600" dirty="0" err="1">
                <a:latin typeface="Agency FB" panose="020B0503020202020204" pitchFamily="34" charset="0"/>
              </a:rPr>
              <a:t>Button</a:t>
            </a:r>
            <a:r>
              <a:rPr lang="es-CO" sz="1600" dirty="0">
                <a:latin typeface="Agency FB" panose="020B0503020202020204" pitchFamily="34" charset="0"/>
              </a:rPr>
              <a:t>(</a:t>
            </a:r>
            <a:r>
              <a:rPr lang="es-CO" sz="1600" dirty="0" err="1">
                <a:latin typeface="Agency FB" panose="020B0503020202020204" pitchFamily="34" charset="0"/>
              </a:rPr>
              <a:t>menu</a:t>
            </a:r>
            <a:r>
              <a:rPr lang="es-CO" sz="1600" dirty="0">
                <a:latin typeface="Agency FB" panose="020B0503020202020204" pitchFamily="34" charset="0"/>
              </a:rPr>
              <a:t>, </a:t>
            </a:r>
            <a:r>
              <a:rPr lang="es-CO" sz="1600" dirty="0" err="1">
                <a:latin typeface="Agency FB" panose="020B0503020202020204" pitchFamily="34" charset="0"/>
              </a:rPr>
              <a:t>text</a:t>
            </a:r>
            <a:r>
              <a:rPr lang="es-CO" sz="1600" dirty="0">
                <a:latin typeface="Agency FB" panose="020B0503020202020204" pitchFamily="34" charset="0"/>
              </a:rPr>
              <a:t> = "Play", </a:t>
            </a:r>
            <a:r>
              <a:rPr lang="es-CO" sz="1600" dirty="0" err="1">
                <a:latin typeface="Agency FB" panose="020B0503020202020204" pitchFamily="34" charset="0"/>
              </a:rPr>
              <a:t>font</a:t>
            </a:r>
            <a:r>
              <a:rPr lang="es-CO" sz="1600" dirty="0">
                <a:latin typeface="Agency FB" panose="020B0503020202020204" pitchFamily="34" charset="0"/>
              </a:rPr>
              <a:t> = "Algerian", </a:t>
            </a:r>
            <a:r>
              <a:rPr lang="es-CO" sz="1600" dirty="0" err="1">
                <a:latin typeface="Agency FB" panose="020B0503020202020204" pitchFamily="34" charset="0"/>
              </a:rPr>
              <a:t>command</a:t>
            </a:r>
            <a:r>
              <a:rPr lang="es-CO" sz="1600" dirty="0">
                <a:latin typeface="Agency FB" panose="020B0503020202020204" pitchFamily="34" charset="0"/>
              </a:rPr>
              <a:t>=mostrar).place(x=20, y=60)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24489" y="5385529"/>
            <a:ext cx="28937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latin typeface="Agency FB" panose="020B0503020202020204" pitchFamily="34" charset="0"/>
              </a:rPr>
              <a:t>*esquina2 = {"objeto":</a:t>
            </a:r>
            <a:r>
              <a:rPr lang="es-CO" sz="1600" dirty="0" err="1">
                <a:latin typeface="Agency FB" panose="020B0503020202020204" pitchFamily="34" charset="0"/>
              </a:rPr>
              <a:t>c.create_polygon</a:t>
            </a:r>
            <a:r>
              <a:rPr lang="es-CO" sz="1600" dirty="0">
                <a:latin typeface="Agency FB" panose="020B0503020202020204" pitchFamily="34" charset="0"/>
              </a:rPr>
              <a:t>(350,0,400,70,400,0, </a:t>
            </a:r>
            <a:r>
              <a:rPr lang="es-CO" sz="1600" dirty="0" err="1">
                <a:latin typeface="Agency FB" panose="020B0503020202020204" pitchFamily="34" charset="0"/>
              </a:rPr>
              <a:t>fill</a:t>
            </a:r>
            <a:r>
              <a:rPr lang="es-CO" sz="1600" dirty="0">
                <a:latin typeface="Agency FB" panose="020B0503020202020204" pitchFamily="34" charset="0"/>
              </a:rPr>
              <a:t> = "red")}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4489" y="6216526"/>
            <a:ext cx="338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latin typeface="Agency FB" panose="020B0503020202020204" pitchFamily="34" charset="0"/>
              </a:rPr>
              <a:t>*</a:t>
            </a:r>
            <a:r>
              <a:rPr lang="es-CO" sz="1600" dirty="0" err="1">
                <a:latin typeface="Agency FB" panose="020B0503020202020204" pitchFamily="34" charset="0"/>
              </a:rPr>
              <a:t>title</a:t>
            </a:r>
            <a:r>
              <a:rPr lang="es-CO" sz="1600" dirty="0">
                <a:latin typeface="Agency FB" panose="020B0503020202020204" pitchFamily="34" charset="0"/>
              </a:rPr>
              <a:t> = </a:t>
            </a:r>
            <a:r>
              <a:rPr lang="es-CO" sz="1600" dirty="0" err="1">
                <a:latin typeface="Agency FB" panose="020B0503020202020204" pitchFamily="34" charset="0"/>
              </a:rPr>
              <a:t>PhotoImage</a:t>
            </a:r>
            <a:r>
              <a:rPr lang="es-CO" sz="1600" dirty="0">
                <a:latin typeface="Agency FB" panose="020B0503020202020204" pitchFamily="34" charset="0"/>
              </a:rPr>
              <a:t>(file = "ab.gif")</a:t>
            </a:r>
          </a:p>
          <a:p>
            <a:r>
              <a:rPr lang="es-CO" sz="1600" dirty="0">
                <a:latin typeface="Agency FB" panose="020B0503020202020204" pitchFamily="34" charset="0"/>
              </a:rPr>
              <a:t>-canvas2.create_image(200,330, </a:t>
            </a:r>
            <a:r>
              <a:rPr lang="es-CO" sz="1600" dirty="0" err="1">
                <a:latin typeface="Agency FB" panose="020B0503020202020204" pitchFamily="34" charset="0"/>
              </a:rPr>
              <a:t>image</a:t>
            </a:r>
            <a:r>
              <a:rPr lang="es-CO" sz="1600" dirty="0">
                <a:latin typeface="Agency FB" panose="020B0503020202020204" pitchFamily="34" charset="0"/>
              </a:rPr>
              <a:t> = </a:t>
            </a:r>
            <a:r>
              <a:rPr lang="es-CO" sz="1600" dirty="0" err="1">
                <a:latin typeface="Agency FB" panose="020B0503020202020204" pitchFamily="34" charset="0"/>
              </a:rPr>
              <a:t>title</a:t>
            </a:r>
            <a:r>
              <a:rPr lang="es-CO" sz="1600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689316" y="3724460"/>
            <a:ext cx="4594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Algerian" panose="04020705040A02060702" pitchFamily="82" charset="0"/>
              </a:rPr>
              <a:t>Colisión: </a:t>
            </a:r>
            <a:r>
              <a:rPr lang="es-CO" dirty="0">
                <a:latin typeface="Agency FB" panose="020B0503020202020204" pitchFamily="34" charset="0"/>
              </a:rPr>
              <a:t>Se crea la función “</a:t>
            </a:r>
            <a:r>
              <a:rPr lang="es-CO" dirty="0" err="1">
                <a:latin typeface="Agency FB" panose="020B0503020202020204" pitchFamily="34" charset="0"/>
              </a:rPr>
              <a:t>find</a:t>
            </a:r>
            <a:r>
              <a:rPr lang="es-CO" dirty="0">
                <a:latin typeface="Agency FB" panose="020B0503020202020204" pitchFamily="34" charset="0"/>
              </a:rPr>
              <a:t> </a:t>
            </a:r>
            <a:r>
              <a:rPr lang="es-CO" dirty="0" err="1">
                <a:latin typeface="Agency FB" panose="020B0503020202020204" pitchFamily="34" charset="0"/>
              </a:rPr>
              <a:t>overlapping</a:t>
            </a:r>
            <a:r>
              <a:rPr lang="es-CO" dirty="0">
                <a:latin typeface="Agency FB" panose="020B0503020202020204" pitchFamily="34" charset="0"/>
              </a:rPr>
              <a:t>”, que usando las coordenadas de la bola nos arroja la coordenada de cuando esta pasa y así le aplicamos un “</a:t>
            </a:r>
            <a:r>
              <a:rPr lang="es-CO" dirty="0" err="1">
                <a:latin typeface="Agency FB" panose="020B0503020202020204" pitchFamily="34" charset="0"/>
              </a:rPr>
              <a:t>if</a:t>
            </a:r>
            <a:r>
              <a:rPr lang="es-CO" dirty="0">
                <a:latin typeface="Agency FB" panose="020B0503020202020204" pitchFamily="34" charset="0"/>
              </a:rPr>
              <a:t>” para decir que queremos que haga cuando esto pase.</a:t>
            </a:r>
            <a:endParaRPr lang="es-CO" dirty="0">
              <a:latin typeface="Algerian" panose="04020705040A02060702" pitchFamily="82" charset="0"/>
            </a:endParaRPr>
          </a:p>
          <a:p>
            <a:endParaRPr lang="es-CO" dirty="0">
              <a:latin typeface="Algerian" panose="04020705040A02060702" pitchFamily="82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8813" t="18221" r="70064" b="31378"/>
          <a:stretch/>
        </p:blipFill>
        <p:spPr>
          <a:xfrm>
            <a:off x="9981991" y="1163947"/>
            <a:ext cx="1471005" cy="197337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/>
          <a:srcRect l="31870" t="53214" r="23532" b="12312"/>
          <a:stretch/>
        </p:blipFill>
        <p:spPr>
          <a:xfrm>
            <a:off x="3808585" y="5174314"/>
            <a:ext cx="4171778" cy="1813049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283470" y="5174314"/>
            <a:ext cx="4200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Algerian" panose="04020705040A02060702" pitchFamily="82" charset="0"/>
              </a:rPr>
              <a:t>Conclusiones: </a:t>
            </a:r>
            <a:r>
              <a:rPr lang="es-CO" dirty="0">
                <a:latin typeface="Agency FB" panose="020B0503020202020204" pitchFamily="34" charset="0"/>
              </a:rPr>
              <a:t>Mediante el desarrollo de este proyecto logré aprender más de Python y TK, logré hacer colisiones y dibujar con estas herramientas, como también más experiencia en el campo de programación.</a:t>
            </a:r>
            <a:endParaRPr lang="es-CO" dirty="0">
              <a:latin typeface="Algerian" panose="04020705040A02060702" pitchFamily="8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523650" y="3302732"/>
            <a:ext cx="3691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Algerian" panose="04020705040A02060702" pitchFamily="82" charset="0"/>
              </a:rPr>
              <a:t>Objetivos: </a:t>
            </a:r>
            <a:r>
              <a:rPr lang="es-CO" dirty="0">
                <a:latin typeface="Agency FB" panose="020B0503020202020204" pitchFamily="34" charset="0"/>
              </a:rPr>
              <a:t>Hacer que el jugador sume puntos o aumente su velocidad cuando toca obstáculos, que se le resten vidas cuando toca el limite del pinball,  como también que la partida pueda quedar guardada y continuarla previamente.</a:t>
            </a:r>
            <a:endParaRPr lang="es-CO" dirty="0">
              <a:latin typeface="Algerian" panose="04020705040A02060702" pitchFamily="82" charset="0"/>
            </a:endParaRPr>
          </a:p>
        </p:txBody>
      </p:sp>
      <p:pic>
        <p:nvPicPr>
          <p:cNvPr id="1032" name="Picture 8" descr="https://upload.wikimedia.org/wikipedia/commons/thumb/6/6c/Javeriana.svg/250px-Javeriana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9" y="-48527"/>
            <a:ext cx="1112704" cy="11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00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260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Agency FB</vt:lpstr>
      <vt:lpstr>Algerian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 Guerra</dc:creator>
  <cp:lastModifiedBy>Cristian Roman</cp:lastModifiedBy>
  <cp:revision>14</cp:revision>
  <dcterms:created xsi:type="dcterms:W3CDTF">2016-05-24T17:30:36Z</dcterms:created>
  <dcterms:modified xsi:type="dcterms:W3CDTF">2016-05-24T23:09:56Z</dcterms:modified>
</cp:coreProperties>
</file>