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PINBALL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Lina maría guerra segura.</a:t>
            </a:r>
          </a:p>
        </p:txBody>
      </p:sp>
    </p:spTree>
    <p:extLst>
      <p:ext uri="{BB962C8B-B14F-4D97-AF65-F5344CB8AC3E}">
        <p14:creationId xmlns:p14="http://schemas.microsoft.com/office/powerpoint/2010/main" val="293406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del juego.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8647" y="1692896"/>
            <a:ext cx="10507249" cy="4111556"/>
          </a:xfrm>
        </p:spPr>
        <p:txBody>
          <a:bodyPr>
            <a:normAutofit/>
          </a:bodyPr>
          <a:lstStyle/>
          <a:p>
            <a:r>
              <a:rPr lang="es-CO" dirty="0"/>
              <a:t>El juego se desarrollará para sólo un jugador.</a:t>
            </a:r>
          </a:p>
          <a:p>
            <a:r>
              <a:rPr lang="es-CO" dirty="0"/>
              <a:t>El jugador pierde si la pelota toca la parte de debajo de la caja.</a:t>
            </a:r>
          </a:p>
          <a:p>
            <a:r>
              <a:rPr lang="es-CO" dirty="0"/>
              <a:t>El jugador empieza con 3 pelotas el juego.</a:t>
            </a:r>
          </a:p>
          <a:p>
            <a:r>
              <a:rPr lang="es-CO" dirty="0"/>
              <a:t>Al rebotar la pelota con dicho obstáculo aumentará la velocidad o su puntuación.</a:t>
            </a:r>
          </a:p>
          <a:p>
            <a:r>
              <a:rPr lang="es-CO" dirty="0"/>
              <a:t>Las paletas hacen que la pelota cambie de dirección y aumente su velocidad.</a:t>
            </a:r>
          </a:p>
          <a:p>
            <a:r>
              <a:rPr lang="es-CO" dirty="0"/>
              <a:t>Dichas paletas las maneja el jugador.</a:t>
            </a:r>
          </a:p>
          <a:p>
            <a:r>
              <a:rPr lang="es-CO" dirty="0"/>
              <a:t>Cada que el puntaje del jugador aumente 1000, se adicionará una pelota.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04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31" y="44786"/>
            <a:ext cx="4366482" cy="67036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43005" t="20969" r="23941" b="66622"/>
          <a:stretch/>
        </p:blipFill>
        <p:spPr>
          <a:xfrm>
            <a:off x="6056243" y="786908"/>
            <a:ext cx="5462277" cy="1152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8139" t="13511" r="74241" b="79664"/>
          <a:stretch/>
        </p:blipFill>
        <p:spPr>
          <a:xfrm>
            <a:off x="6851373" y="124300"/>
            <a:ext cx="3042472" cy="6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114</TotalTime>
  <Words>94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PINBALL</vt:lpstr>
      <vt:lpstr>Reglas del juego.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PINBALL</dc:title>
  <dc:creator>Lina Guerra</dc:creator>
  <cp:lastModifiedBy>Lina Guerra</cp:lastModifiedBy>
  <cp:revision>5</cp:revision>
  <dcterms:created xsi:type="dcterms:W3CDTF">2016-05-11T00:55:51Z</dcterms:created>
  <dcterms:modified xsi:type="dcterms:W3CDTF">2016-05-11T02:50:43Z</dcterms:modified>
</cp:coreProperties>
</file>