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</p:sldIdLst>
  <p:sldSz cx="10079365" cy="7559523" type="custom"/>
  <p:notesSz cx="7559523" cy="10079365"/>
  <p:defaultTextStyle>
    <a:defPPr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_holder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740833" y="627440"/>
            <a:ext cx="8607777" cy="1262440"/>
          </a:xfrm>
          <a:prstGeom prst="rect">
            <a:avLst/>
          </a:prstGeom>
        </p:spPr>
        <p:txBody>
          <a:bodyPr/>
          <a:p>
            <a:pPr>
              <a:defRPr/>
            </a:pPr>
            <a:endParaRPr/>
          </a:p>
        </p:txBody>
      </p:sp>
      <p:sp>
        <p:nvSpPr>
          <p:cNvPr id="5" name="place_holder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740833" y="2101547"/>
            <a:ext cx="8607777" cy="4762500"/>
          </a:xfrm>
          <a:prstGeom prst="rect">
            <a:avLst/>
          </a:prstGeom>
        </p:spPr>
        <p:txBody>
          <a:bodyPr/>
          <a:p>
            <a:pPr>
              <a:defRPr/>
            </a:pPr>
            <a:endParaRPr/>
          </a:p>
        </p:txBody>
      </p:sp>
      <p:sp>
        <p:nvSpPr>
          <p:cNvPr id="6" name="" hidden="0"/>
          <p:cNvSpPr>
            <a:spLocks noAdjustHandles="0" noChangeArrowheads="0"/>
          </p:cNvSpPr>
          <p:nvPr isPhoto="0" userDrawn="0">
            <p:ph type="dt" sz="half" idx="1" hasCustomPrompt="0"/>
          </p:nvPr>
        </p:nvSpPr>
        <p:spPr bwMode="auto"/>
        <p:txBody>
          <a:bodyPr/>
          <a:lstStyle/>
          <a:p>
            <a:pPr>
              <a:defRPr/>
            </a:pPr>
            <a:fld id="{1D1B89AE-8D35-4BB5-B492-6D9BE4F23A39}" type="datetime1">
              <a:t>01.01.2000</a:t>
            </a:fld>
            <a:endParaRPr/>
          </a:p>
        </p:txBody>
      </p:sp>
      <p:sp>
        <p:nvSpPr>
          <p:cNvPr id="7" name="" hidden="0"/>
          <p:cNvSpPr>
            <a:spLocks noAdjustHandles="0" noChangeArrowheads="0"/>
          </p:cNvSpPr>
          <p:nvPr isPhoto="0" userDrawn="0">
            <p:ph type="ftr" sz="quarter" idx="2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" name="" hidden="0"/>
          <p:cNvSpPr>
            <a:spLocks noAdjustHandles="0" noChangeArrowheads="0"/>
          </p:cNvSpPr>
          <p:nvPr isPhoto="0" userDrawn="0">
            <p:ph type="sldNum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fld id="{5CC2A059-B141-45A7-B910-B096D6D06820}" type="slidenum">
              <a:t>&lt;number&gt;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03968" y="301301"/>
            <a:ext cx="9071068" cy="1262080"/>
          </a:xfrm>
          <a:prstGeom prst="rect">
            <a:avLst/>
          </a:prstGeom>
          <a:noFill/>
        </p:spPr>
        <p:txBody>
          <a:bodyPr/>
          <a:p>
            <a:pPr>
              <a:defRPr/>
            </a:pPr>
            <a:endParaRPr/>
          </a:p>
        </p:txBody>
      </p:sp>
      <p:sp>
        <p:nvSpPr>
          <p:cNvPr id="5" name="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503968" y="1768928"/>
            <a:ext cx="9071068" cy="4384163"/>
          </a:xfrm>
          <a:prstGeom prst="rect">
            <a:avLst/>
          </a:prstGeom>
          <a:noFill/>
        </p:spPr>
        <p:txBody>
          <a:bodyPr/>
          <a:p>
            <a:pPr>
              <a:defRPr/>
            </a:pPr>
            <a:endParaRPr/>
          </a:p>
        </p:txBody>
      </p:sp>
      <p:sp>
        <p:nvSpPr>
          <p:cNvPr id="6" name="" hidden="0"/>
          <p:cNvSpPr>
            <a:spLocks noAdjustHandles="0" noChangeArrowheads="0"/>
          </p:cNvSpPr>
          <p:nvPr isPhoto="0" userDrawn="0">
            <p:ph type="dt" sz="half" idx="1" hasCustomPrompt="0"/>
          </p:nvPr>
        </p:nvSpPr>
        <p:spPr bwMode="auto">
          <a:xfrm>
            <a:off x="503968" y="6886726"/>
            <a:ext cx="2348132" cy="52124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fld id="{1D1B89AE-8D35-4BB5-B492-6D9BE4F23A39}" type="datetime1">
              <a:t>01.01.2000</a:t>
            </a:fld>
            <a:endParaRPr/>
          </a:p>
        </p:txBody>
      </p:sp>
      <p:sp>
        <p:nvSpPr>
          <p:cNvPr id="7" name="" hidden="0"/>
          <p:cNvSpPr>
            <a:spLocks noAdjustHandles="0" noChangeArrowheads="0"/>
          </p:cNvSpPr>
          <p:nvPr isPhoto="0" userDrawn="0">
            <p:ph type="ftr" sz="quarter" idx="2" hasCustomPrompt="0"/>
          </p:nvPr>
        </p:nvSpPr>
        <p:spPr bwMode="auto">
          <a:xfrm>
            <a:off x="3447142" y="6886726"/>
            <a:ext cx="3194798" cy="52124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" name="" hidden="0"/>
          <p:cNvSpPr>
            <a:spLocks noAdjustHandles="0" noChangeArrowheads="0"/>
          </p:cNvSpPr>
          <p:nvPr isPhoto="0" userDrawn="0">
            <p:ph type="sldNum" sz="quarter" idx="3" hasCustomPrompt="0"/>
          </p:nvPr>
        </p:nvSpPr>
        <p:spPr bwMode="auto">
          <a:xfrm>
            <a:off x="7226904" y="6886726"/>
            <a:ext cx="2348132" cy="52124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fld id="{5CC2A059-B141-45A7-B910-B096D6D06820}" type="slidenum"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</p:sldLayoutIdLst>
  <p:hf dt="1" ftr="1" hdr="1" sldNum="1"/>
  <p:txStyles>
    <p:titleStyle/>
    <p:bodyStyle/>
    <p:otherStyle/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efault">
  <a:themeElements>
    <a:clrScheme name="Defaul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